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4"/>
  </p:notesMasterIdLst>
  <p:sldIdLst>
    <p:sldId id="256" r:id="rId2"/>
    <p:sldId id="268" r:id="rId3"/>
  </p:sldIdLst>
  <p:sldSz cx="9144000" cy="5143500" type="screen16x9"/>
  <p:notesSz cx="6858000" cy="9144000"/>
  <p:embeddedFontLst>
    <p:embeddedFont>
      <p:font typeface="Inter" panose="020B0604020202020204" charset="0"/>
      <p:regular r:id="rId5"/>
      <p:bold r:id="rId6"/>
      <p:italic r:id="rId7"/>
      <p:boldItalic r:id="rId8"/>
    </p:embeddedFont>
    <p:embeddedFont>
      <p:font typeface="Inter Light" panose="020B0604020202020204" charset="0"/>
      <p:regular r:id="rId9"/>
      <p:bold r:id="rId10"/>
      <p:italic r:id="rId11"/>
      <p:boldItalic r:id="rId12"/>
    </p:embeddedFont>
    <p:embeddedFont>
      <p:font typeface="Taviraj" panose="020B0604020202020204" charset="-34"/>
      <p:regular r:id="rId13"/>
      <p:bold r:id="rId14"/>
      <p:italic r:id="rId15"/>
      <p:boldItalic r:id="rId16"/>
    </p:embeddedFont>
    <p:embeddedFont>
      <p:font typeface="Taviraj Light" panose="020B0604020202020204" charset="-34"/>
      <p:regular r:id="rId17"/>
      <p:bold r:id="rId18"/>
      <p:italic r:id="rId19"/>
      <p:boldItalic r:id="rId20"/>
    </p:embeddedFont>
    <p:embeddedFont>
      <p:font typeface="Taviraj Medium" panose="020B0604020202020204" charset="-34"/>
      <p:regular r:id="rId21"/>
      <p:bold r:id="rId22"/>
      <p:italic r:id="rId23"/>
      <p:boldItalic r:id="rId24"/>
    </p:embeddedFont>
    <p:embeddedFont>
      <p:font typeface="Taviraj SemiBold" panose="020B0604020202020204" charset="-34"/>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84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32"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font" Target="fonts/font24.fntdata"/><Relationship Id="rId10" Type="http://schemas.openxmlformats.org/officeDocument/2006/relationships/font" Target="fonts/font6.fntdata"/><Relationship Id="rId19" Type="http://schemas.openxmlformats.org/officeDocument/2006/relationships/font" Target="fonts/font15.fntdata"/><Relationship Id="rId31"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font" Target="fonts/font2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a382b9279b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a382b9279b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a:extLst>
            <a:ext uri="{FF2B5EF4-FFF2-40B4-BE49-F238E27FC236}">
              <a16:creationId xmlns:a16="http://schemas.microsoft.com/office/drawing/2014/main" id="{C58F8BE3-BD89-378D-173D-7654F3C8A8DD}"/>
            </a:ext>
          </a:extLst>
        </p:cNvPr>
        <p:cNvGrpSpPr/>
        <p:nvPr/>
      </p:nvGrpSpPr>
      <p:grpSpPr>
        <a:xfrm>
          <a:off x="0" y="0"/>
          <a:ext cx="0" cy="0"/>
          <a:chOff x="0" y="0"/>
          <a:chExt cx="0" cy="0"/>
        </a:xfrm>
      </p:grpSpPr>
      <p:sp>
        <p:nvSpPr>
          <p:cNvPr id="430" name="Google Shape;430;g3a5468d2d26_0_23:notes">
            <a:extLst>
              <a:ext uri="{FF2B5EF4-FFF2-40B4-BE49-F238E27FC236}">
                <a16:creationId xmlns:a16="http://schemas.microsoft.com/office/drawing/2014/main" id="{BE7D58CB-074A-864C-C4BE-D6650E9520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a5468d2d26_0_23:notes">
            <a:extLst>
              <a:ext uri="{FF2B5EF4-FFF2-40B4-BE49-F238E27FC236}">
                <a16:creationId xmlns:a16="http://schemas.microsoft.com/office/drawing/2014/main" id="{5AC49116-157C-50EC-A496-20DF6E7B9A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850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Alt 1">
  <p:cSld name="BLANK_2">
    <p:bg>
      <p:bgPr>
        <a:solidFill>
          <a:schemeClr val="dk1"/>
        </a:solidFill>
        <a:effectLst/>
      </p:bgPr>
    </p:bg>
    <p:spTree>
      <p:nvGrpSpPr>
        <p:cNvPr id="1" name="Shape 9"/>
        <p:cNvGrpSpPr/>
        <p:nvPr/>
      </p:nvGrpSpPr>
      <p:grpSpPr>
        <a:xfrm>
          <a:off x="0" y="0"/>
          <a:ext cx="0" cy="0"/>
          <a:chOff x="0" y="0"/>
          <a:chExt cx="0" cy="0"/>
        </a:xfrm>
      </p:grpSpPr>
      <p:sp>
        <p:nvSpPr>
          <p:cNvPr id="10" name="Google Shape;10;p2"/>
          <p:cNvSpPr>
            <a:spLocks noGrp="1"/>
          </p:cNvSpPr>
          <p:nvPr>
            <p:ph type="pic" idx="2"/>
          </p:nvPr>
        </p:nvSpPr>
        <p:spPr>
          <a:xfrm>
            <a:off x="6099100" y="1796550"/>
            <a:ext cx="2724600" cy="2334300"/>
          </a:xfrm>
          <a:prstGeom prst="rect">
            <a:avLst/>
          </a:prstGeom>
          <a:noFill/>
          <a:ln>
            <a:noFill/>
          </a:ln>
        </p:spPr>
      </p:sp>
      <p:sp>
        <p:nvSpPr>
          <p:cNvPr id="11" name="Google Shape;11;p2"/>
          <p:cNvSpPr txBox="1">
            <a:spLocks noGrp="1"/>
          </p:cNvSpPr>
          <p:nvPr>
            <p:ph type="title"/>
          </p:nvPr>
        </p:nvSpPr>
        <p:spPr>
          <a:xfrm>
            <a:off x="228600" y="749904"/>
            <a:ext cx="5509500" cy="17265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7600">
                <a:solidFill>
                  <a:schemeClr val="lt1"/>
                </a:solidFill>
              </a:defRPr>
            </a:lvl1pPr>
            <a:lvl2pPr lvl="1">
              <a:lnSpc>
                <a:spcPct val="80000"/>
              </a:lnSpc>
              <a:spcBef>
                <a:spcPts val="0"/>
              </a:spcBef>
              <a:spcAft>
                <a:spcPts val="0"/>
              </a:spcAft>
              <a:buNone/>
              <a:defRPr sz="7600">
                <a:solidFill>
                  <a:schemeClr val="dk1"/>
                </a:solidFill>
              </a:defRPr>
            </a:lvl2pPr>
            <a:lvl3pPr lvl="2">
              <a:lnSpc>
                <a:spcPct val="80000"/>
              </a:lnSpc>
              <a:spcBef>
                <a:spcPts val="0"/>
              </a:spcBef>
              <a:spcAft>
                <a:spcPts val="0"/>
              </a:spcAft>
              <a:buNone/>
              <a:defRPr sz="7600">
                <a:solidFill>
                  <a:schemeClr val="dk1"/>
                </a:solidFill>
              </a:defRPr>
            </a:lvl3pPr>
            <a:lvl4pPr lvl="3">
              <a:lnSpc>
                <a:spcPct val="80000"/>
              </a:lnSpc>
              <a:spcBef>
                <a:spcPts val="0"/>
              </a:spcBef>
              <a:spcAft>
                <a:spcPts val="0"/>
              </a:spcAft>
              <a:buNone/>
              <a:defRPr sz="7600">
                <a:solidFill>
                  <a:schemeClr val="dk1"/>
                </a:solidFill>
              </a:defRPr>
            </a:lvl4pPr>
            <a:lvl5pPr lvl="4">
              <a:lnSpc>
                <a:spcPct val="80000"/>
              </a:lnSpc>
              <a:spcBef>
                <a:spcPts val="0"/>
              </a:spcBef>
              <a:spcAft>
                <a:spcPts val="0"/>
              </a:spcAft>
              <a:buNone/>
              <a:defRPr sz="7600">
                <a:solidFill>
                  <a:schemeClr val="dk1"/>
                </a:solidFill>
              </a:defRPr>
            </a:lvl5pPr>
            <a:lvl6pPr lvl="5">
              <a:lnSpc>
                <a:spcPct val="80000"/>
              </a:lnSpc>
              <a:spcBef>
                <a:spcPts val="0"/>
              </a:spcBef>
              <a:spcAft>
                <a:spcPts val="0"/>
              </a:spcAft>
              <a:buNone/>
              <a:defRPr sz="7600">
                <a:solidFill>
                  <a:schemeClr val="dk1"/>
                </a:solidFill>
              </a:defRPr>
            </a:lvl6pPr>
            <a:lvl7pPr lvl="6">
              <a:lnSpc>
                <a:spcPct val="80000"/>
              </a:lnSpc>
              <a:spcBef>
                <a:spcPts val="0"/>
              </a:spcBef>
              <a:spcAft>
                <a:spcPts val="0"/>
              </a:spcAft>
              <a:buNone/>
              <a:defRPr sz="7600">
                <a:solidFill>
                  <a:schemeClr val="dk1"/>
                </a:solidFill>
              </a:defRPr>
            </a:lvl7pPr>
            <a:lvl8pPr lvl="7">
              <a:lnSpc>
                <a:spcPct val="80000"/>
              </a:lnSpc>
              <a:spcBef>
                <a:spcPts val="0"/>
              </a:spcBef>
              <a:spcAft>
                <a:spcPts val="0"/>
              </a:spcAft>
              <a:buNone/>
              <a:defRPr sz="7600">
                <a:solidFill>
                  <a:schemeClr val="dk1"/>
                </a:solidFill>
              </a:defRPr>
            </a:lvl8pPr>
            <a:lvl9pPr lvl="8">
              <a:lnSpc>
                <a:spcPct val="80000"/>
              </a:lnSpc>
              <a:spcBef>
                <a:spcPts val="0"/>
              </a:spcBef>
              <a:spcAft>
                <a:spcPts val="0"/>
              </a:spcAft>
              <a:buNone/>
              <a:defRPr sz="7600">
                <a:solidFill>
                  <a:schemeClr val="dk1"/>
                </a:solidFill>
              </a:defRPr>
            </a:lvl9pPr>
          </a:lstStyle>
          <a:p>
            <a:endParaRPr/>
          </a:p>
        </p:txBody>
      </p:sp>
      <p:sp>
        <p:nvSpPr>
          <p:cNvPr id="12" name="Google Shape;12;p2"/>
          <p:cNvSpPr txBox="1">
            <a:spLocks noGrp="1"/>
          </p:cNvSpPr>
          <p:nvPr>
            <p:ph type="subTitle" idx="1"/>
          </p:nvPr>
        </p:nvSpPr>
        <p:spPr>
          <a:xfrm>
            <a:off x="320100" y="47909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images w/text and items">
  <p:cSld name="CUSTOM_3_1">
    <p:bg>
      <p:bgPr>
        <a:solidFill>
          <a:schemeClr val="accent2"/>
        </a:solidFill>
        <a:effectLst/>
      </p:bgPr>
    </p:bg>
    <p:spTree>
      <p:nvGrpSpPr>
        <p:cNvPr id="1" name="Shape 90"/>
        <p:cNvGrpSpPr/>
        <p:nvPr/>
      </p:nvGrpSpPr>
      <p:grpSpPr>
        <a:xfrm>
          <a:off x="0" y="0"/>
          <a:ext cx="0" cy="0"/>
          <a:chOff x="0" y="0"/>
          <a:chExt cx="0" cy="0"/>
        </a:xfrm>
      </p:grpSpPr>
      <p:sp>
        <p:nvSpPr>
          <p:cNvPr id="91" name="Google Shape;91;p11"/>
          <p:cNvSpPr>
            <a:spLocks noGrp="1"/>
          </p:cNvSpPr>
          <p:nvPr>
            <p:ph type="pic" idx="2"/>
          </p:nvPr>
        </p:nvSpPr>
        <p:spPr>
          <a:xfrm>
            <a:off x="320200" y="2571750"/>
            <a:ext cx="4206300" cy="2112000"/>
          </a:xfrm>
          <a:prstGeom prst="rect">
            <a:avLst/>
          </a:prstGeom>
          <a:noFill/>
          <a:ln>
            <a:noFill/>
          </a:ln>
        </p:spPr>
      </p:sp>
      <p:sp>
        <p:nvSpPr>
          <p:cNvPr id="92" name="Google Shape;92;p11"/>
          <p:cNvSpPr>
            <a:spLocks noGrp="1"/>
          </p:cNvSpPr>
          <p:nvPr>
            <p:ph type="pic" idx="3"/>
          </p:nvPr>
        </p:nvSpPr>
        <p:spPr>
          <a:xfrm>
            <a:off x="5477200" y="889175"/>
            <a:ext cx="3346800" cy="904500"/>
          </a:xfrm>
          <a:prstGeom prst="rect">
            <a:avLst/>
          </a:prstGeom>
          <a:noFill/>
          <a:ln>
            <a:noFill/>
          </a:ln>
        </p:spPr>
      </p:sp>
      <p:sp>
        <p:nvSpPr>
          <p:cNvPr id="93" name="Google Shape;93;p11"/>
          <p:cNvSpPr txBox="1">
            <a:spLocks noGrp="1"/>
          </p:cNvSpPr>
          <p:nvPr>
            <p:ph type="body" idx="1"/>
          </p:nvPr>
        </p:nvSpPr>
        <p:spPr>
          <a:xfrm>
            <a:off x="5385650" y="1895400"/>
            <a:ext cx="3529800" cy="8697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800"/>
              </a:spcBef>
              <a:spcAft>
                <a:spcPts val="0"/>
              </a:spcAft>
              <a:buClr>
                <a:schemeClr val="lt1"/>
              </a:buClr>
              <a:buSzPts val="1000"/>
              <a:buChar char="○"/>
              <a:defRPr sz="1000">
                <a:solidFill>
                  <a:schemeClr val="lt1"/>
                </a:solidFill>
              </a:defRPr>
            </a:lvl2pPr>
            <a:lvl3pPr marL="1371600" lvl="2" indent="-292100">
              <a:spcBef>
                <a:spcPts val="800"/>
              </a:spcBef>
              <a:spcAft>
                <a:spcPts val="0"/>
              </a:spcAft>
              <a:buClr>
                <a:schemeClr val="lt1"/>
              </a:buClr>
              <a:buSzPts val="1000"/>
              <a:buChar char="■"/>
              <a:defRPr sz="1000">
                <a:solidFill>
                  <a:schemeClr val="lt1"/>
                </a:solidFill>
              </a:defRPr>
            </a:lvl3pPr>
            <a:lvl4pPr marL="1828800" lvl="3" indent="-292100">
              <a:spcBef>
                <a:spcPts val="800"/>
              </a:spcBef>
              <a:spcAft>
                <a:spcPts val="0"/>
              </a:spcAft>
              <a:buClr>
                <a:schemeClr val="lt1"/>
              </a:buClr>
              <a:buSzPts val="1000"/>
              <a:buChar char="●"/>
              <a:defRPr sz="1000">
                <a:solidFill>
                  <a:schemeClr val="lt1"/>
                </a:solidFill>
              </a:defRPr>
            </a:lvl4pPr>
            <a:lvl5pPr marL="2286000" lvl="4" indent="-292100">
              <a:spcBef>
                <a:spcPts val="800"/>
              </a:spcBef>
              <a:spcAft>
                <a:spcPts val="0"/>
              </a:spcAft>
              <a:buClr>
                <a:schemeClr val="lt1"/>
              </a:buClr>
              <a:buSzPts val="1000"/>
              <a:buChar char="○"/>
              <a:defRPr sz="1000">
                <a:solidFill>
                  <a:schemeClr val="lt1"/>
                </a:solidFill>
              </a:defRPr>
            </a:lvl5pPr>
            <a:lvl6pPr marL="2743200" lvl="5" indent="-292100">
              <a:spcBef>
                <a:spcPts val="800"/>
              </a:spcBef>
              <a:spcAft>
                <a:spcPts val="0"/>
              </a:spcAft>
              <a:buClr>
                <a:schemeClr val="lt1"/>
              </a:buClr>
              <a:buSzPts val="1000"/>
              <a:buChar char="■"/>
              <a:defRPr sz="1000">
                <a:solidFill>
                  <a:schemeClr val="lt1"/>
                </a:solidFill>
              </a:defRPr>
            </a:lvl6pPr>
            <a:lvl7pPr marL="3200400" lvl="6" indent="-292100">
              <a:spcBef>
                <a:spcPts val="800"/>
              </a:spcBef>
              <a:spcAft>
                <a:spcPts val="0"/>
              </a:spcAft>
              <a:buClr>
                <a:schemeClr val="lt1"/>
              </a:buClr>
              <a:buSzPts val="1000"/>
              <a:buChar char="●"/>
              <a:defRPr sz="1000">
                <a:solidFill>
                  <a:schemeClr val="lt1"/>
                </a:solidFill>
              </a:defRPr>
            </a:lvl7pPr>
            <a:lvl8pPr marL="3657600" lvl="7" indent="-292100">
              <a:spcBef>
                <a:spcPts val="800"/>
              </a:spcBef>
              <a:spcAft>
                <a:spcPts val="0"/>
              </a:spcAft>
              <a:buClr>
                <a:schemeClr val="lt1"/>
              </a:buClr>
              <a:buSzPts val="1000"/>
              <a:buChar char="○"/>
              <a:defRPr sz="1000">
                <a:solidFill>
                  <a:schemeClr val="lt1"/>
                </a:solidFill>
              </a:defRPr>
            </a:lvl8pPr>
            <a:lvl9pPr marL="4114800" lvl="8" indent="-292100">
              <a:spcBef>
                <a:spcPts val="800"/>
              </a:spcBef>
              <a:spcAft>
                <a:spcPts val="800"/>
              </a:spcAft>
              <a:buClr>
                <a:schemeClr val="lt1"/>
              </a:buClr>
              <a:buSzPts val="1000"/>
              <a:buChar char="■"/>
              <a:defRPr sz="1000">
                <a:solidFill>
                  <a:schemeClr val="lt1"/>
                </a:solidFill>
              </a:defRPr>
            </a:lvl9pPr>
          </a:lstStyle>
          <a:p>
            <a:endParaRPr/>
          </a:p>
        </p:txBody>
      </p:sp>
      <p:sp>
        <p:nvSpPr>
          <p:cNvPr id="94" name="Google Shape;94;p11"/>
          <p:cNvSpPr txBox="1">
            <a:spLocks noGrp="1"/>
          </p:cNvSpPr>
          <p:nvPr>
            <p:ph type="subTitle" idx="4"/>
          </p:nvPr>
        </p:nvSpPr>
        <p:spPr>
          <a:xfrm>
            <a:off x="5385650" y="2953675"/>
            <a:ext cx="3837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95" name="Google Shape;95;p11"/>
          <p:cNvSpPr txBox="1">
            <a:spLocks noGrp="1"/>
          </p:cNvSpPr>
          <p:nvPr>
            <p:ph type="subTitle" idx="5"/>
          </p:nvPr>
        </p:nvSpPr>
        <p:spPr>
          <a:xfrm>
            <a:off x="5385650" y="3401825"/>
            <a:ext cx="3837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96" name="Google Shape;96;p11"/>
          <p:cNvSpPr txBox="1">
            <a:spLocks noGrp="1"/>
          </p:cNvSpPr>
          <p:nvPr>
            <p:ph type="subTitle" idx="6"/>
          </p:nvPr>
        </p:nvSpPr>
        <p:spPr>
          <a:xfrm>
            <a:off x="5769350" y="3401825"/>
            <a:ext cx="3127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0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97" name="Google Shape;97;p11"/>
          <p:cNvSpPr txBox="1">
            <a:spLocks noGrp="1"/>
          </p:cNvSpPr>
          <p:nvPr>
            <p:ph type="subTitle" idx="7"/>
          </p:nvPr>
        </p:nvSpPr>
        <p:spPr>
          <a:xfrm>
            <a:off x="5385650" y="3849963"/>
            <a:ext cx="3837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98" name="Google Shape;98;p11"/>
          <p:cNvSpPr txBox="1">
            <a:spLocks noGrp="1"/>
          </p:cNvSpPr>
          <p:nvPr>
            <p:ph type="subTitle" idx="8"/>
          </p:nvPr>
        </p:nvSpPr>
        <p:spPr>
          <a:xfrm>
            <a:off x="5769350" y="3849963"/>
            <a:ext cx="3127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0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99" name="Google Shape;99;p11"/>
          <p:cNvSpPr txBox="1">
            <a:spLocks noGrp="1"/>
          </p:cNvSpPr>
          <p:nvPr>
            <p:ph type="subTitle" idx="9"/>
          </p:nvPr>
        </p:nvSpPr>
        <p:spPr>
          <a:xfrm>
            <a:off x="5385650" y="4298088"/>
            <a:ext cx="3837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100" name="Google Shape;100;p11"/>
          <p:cNvSpPr txBox="1">
            <a:spLocks noGrp="1"/>
          </p:cNvSpPr>
          <p:nvPr>
            <p:ph type="subTitle" idx="13"/>
          </p:nvPr>
        </p:nvSpPr>
        <p:spPr>
          <a:xfrm>
            <a:off x="5769350" y="4298088"/>
            <a:ext cx="3127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0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01" name="Google Shape;101;p11"/>
          <p:cNvSpPr txBox="1">
            <a:spLocks noGrp="1"/>
          </p:cNvSpPr>
          <p:nvPr>
            <p:ph type="subTitle" idx="14"/>
          </p:nvPr>
        </p:nvSpPr>
        <p:spPr>
          <a:xfrm>
            <a:off x="5769350" y="2953675"/>
            <a:ext cx="3127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0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02" name="Google Shape;102;p11"/>
          <p:cNvSpPr txBox="1">
            <a:spLocks noGrp="1"/>
          </p:cNvSpPr>
          <p:nvPr>
            <p:ph type="subTitle" idx="15"/>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03" name="Google Shape;103;p11"/>
          <p:cNvSpPr txBox="1">
            <a:spLocks noGrp="1"/>
          </p:cNvSpPr>
          <p:nvPr>
            <p:ph type="subTitle" idx="16"/>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104" name="Google Shape;104;p11"/>
          <p:cNvSpPr txBox="1">
            <a:spLocks noGrp="1"/>
          </p:cNvSpPr>
          <p:nvPr>
            <p:ph type="title"/>
          </p:nvPr>
        </p:nvSpPr>
        <p:spPr>
          <a:xfrm>
            <a:off x="228650" y="334575"/>
            <a:ext cx="40470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w/3 items right 2">
  <p:cSld name="CUSTOM_3_1_1_3">
    <p:bg>
      <p:bgPr>
        <a:solidFill>
          <a:schemeClr val="accent5"/>
        </a:solidFill>
        <a:effectLst/>
      </p:bgPr>
    </p:bg>
    <p:spTree>
      <p:nvGrpSpPr>
        <p:cNvPr id="1" name="Shape 105"/>
        <p:cNvGrpSpPr/>
        <p:nvPr/>
      </p:nvGrpSpPr>
      <p:grpSpPr>
        <a:xfrm>
          <a:off x="0" y="0"/>
          <a:ext cx="0" cy="0"/>
          <a:chOff x="0" y="0"/>
          <a:chExt cx="0" cy="0"/>
        </a:xfrm>
      </p:grpSpPr>
      <p:sp>
        <p:nvSpPr>
          <p:cNvPr id="106" name="Google Shape;106;p12"/>
          <p:cNvSpPr>
            <a:spLocks noGrp="1"/>
          </p:cNvSpPr>
          <p:nvPr>
            <p:ph type="pic" idx="2"/>
          </p:nvPr>
        </p:nvSpPr>
        <p:spPr>
          <a:xfrm>
            <a:off x="320200" y="3244502"/>
            <a:ext cx="4206300" cy="1435500"/>
          </a:xfrm>
          <a:prstGeom prst="rect">
            <a:avLst/>
          </a:prstGeom>
          <a:noFill/>
          <a:ln>
            <a:noFill/>
          </a:ln>
        </p:spPr>
      </p:sp>
      <p:sp>
        <p:nvSpPr>
          <p:cNvPr id="107" name="Google Shape;107;p12"/>
          <p:cNvSpPr txBox="1">
            <a:spLocks noGrp="1"/>
          </p:cNvSpPr>
          <p:nvPr>
            <p:ph type="body" idx="1"/>
          </p:nvPr>
        </p:nvSpPr>
        <p:spPr>
          <a:xfrm>
            <a:off x="320200" y="2251000"/>
            <a:ext cx="4206300" cy="8697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800"/>
              </a:spcBef>
              <a:spcAft>
                <a:spcPts val="0"/>
              </a:spcAft>
              <a:buClr>
                <a:schemeClr val="lt1"/>
              </a:buClr>
              <a:buSzPts val="1000"/>
              <a:buChar char="○"/>
              <a:defRPr sz="1000">
                <a:solidFill>
                  <a:schemeClr val="lt1"/>
                </a:solidFill>
              </a:defRPr>
            </a:lvl2pPr>
            <a:lvl3pPr marL="1371600" lvl="2" indent="-292100">
              <a:spcBef>
                <a:spcPts val="800"/>
              </a:spcBef>
              <a:spcAft>
                <a:spcPts val="0"/>
              </a:spcAft>
              <a:buClr>
                <a:schemeClr val="lt1"/>
              </a:buClr>
              <a:buSzPts val="1000"/>
              <a:buChar char="■"/>
              <a:defRPr sz="1000">
                <a:solidFill>
                  <a:schemeClr val="lt1"/>
                </a:solidFill>
              </a:defRPr>
            </a:lvl3pPr>
            <a:lvl4pPr marL="1828800" lvl="3" indent="-292100">
              <a:spcBef>
                <a:spcPts val="800"/>
              </a:spcBef>
              <a:spcAft>
                <a:spcPts val="0"/>
              </a:spcAft>
              <a:buClr>
                <a:schemeClr val="lt1"/>
              </a:buClr>
              <a:buSzPts val="1000"/>
              <a:buChar char="●"/>
              <a:defRPr sz="1000">
                <a:solidFill>
                  <a:schemeClr val="lt1"/>
                </a:solidFill>
              </a:defRPr>
            </a:lvl4pPr>
            <a:lvl5pPr marL="2286000" lvl="4" indent="-292100">
              <a:spcBef>
                <a:spcPts val="800"/>
              </a:spcBef>
              <a:spcAft>
                <a:spcPts val="0"/>
              </a:spcAft>
              <a:buClr>
                <a:schemeClr val="lt1"/>
              </a:buClr>
              <a:buSzPts val="1000"/>
              <a:buChar char="○"/>
              <a:defRPr sz="1000">
                <a:solidFill>
                  <a:schemeClr val="lt1"/>
                </a:solidFill>
              </a:defRPr>
            </a:lvl5pPr>
            <a:lvl6pPr marL="2743200" lvl="5" indent="-292100">
              <a:spcBef>
                <a:spcPts val="800"/>
              </a:spcBef>
              <a:spcAft>
                <a:spcPts val="0"/>
              </a:spcAft>
              <a:buClr>
                <a:schemeClr val="lt1"/>
              </a:buClr>
              <a:buSzPts val="1000"/>
              <a:buChar char="■"/>
              <a:defRPr sz="1000">
                <a:solidFill>
                  <a:schemeClr val="lt1"/>
                </a:solidFill>
              </a:defRPr>
            </a:lvl6pPr>
            <a:lvl7pPr marL="3200400" lvl="6" indent="-292100">
              <a:spcBef>
                <a:spcPts val="800"/>
              </a:spcBef>
              <a:spcAft>
                <a:spcPts val="0"/>
              </a:spcAft>
              <a:buClr>
                <a:schemeClr val="lt1"/>
              </a:buClr>
              <a:buSzPts val="1000"/>
              <a:buChar char="●"/>
              <a:defRPr sz="1000">
                <a:solidFill>
                  <a:schemeClr val="lt1"/>
                </a:solidFill>
              </a:defRPr>
            </a:lvl7pPr>
            <a:lvl8pPr marL="3657600" lvl="7" indent="-292100">
              <a:spcBef>
                <a:spcPts val="800"/>
              </a:spcBef>
              <a:spcAft>
                <a:spcPts val="0"/>
              </a:spcAft>
              <a:buClr>
                <a:schemeClr val="lt1"/>
              </a:buClr>
              <a:buSzPts val="1000"/>
              <a:buChar char="○"/>
              <a:defRPr sz="1000">
                <a:solidFill>
                  <a:schemeClr val="lt1"/>
                </a:solidFill>
              </a:defRPr>
            </a:lvl8pPr>
            <a:lvl9pPr marL="4114800" lvl="8" indent="-292100">
              <a:spcBef>
                <a:spcPts val="800"/>
              </a:spcBef>
              <a:spcAft>
                <a:spcPts val="800"/>
              </a:spcAft>
              <a:buClr>
                <a:schemeClr val="lt1"/>
              </a:buClr>
              <a:buSzPts val="1000"/>
              <a:buChar char="■"/>
              <a:defRPr sz="1000">
                <a:solidFill>
                  <a:schemeClr val="lt1"/>
                </a:solidFill>
              </a:defRPr>
            </a:lvl9pPr>
          </a:lstStyle>
          <a:p>
            <a:endParaRPr/>
          </a:p>
        </p:txBody>
      </p:sp>
      <p:sp>
        <p:nvSpPr>
          <p:cNvPr id="108" name="Google Shape;108;p12"/>
          <p:cNvSpPr txBox="1">
            <a:spLocks noGrp="1"/>
          </p:cNvSpPr>
          <p:nvPr>
            <p:ph type="subTitle" idx="3"/>
          </p:nvPr>
        </p:nvSpPr>
        <p:spPr>
          <a:xfrm>
            <a:off x="5484850" y="1370025"/>
            <a:ext cx="2691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2"/>
              </a:buClr>
              <a:buSzPts val="10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9pPr>
          </a:lstStyle>
          <a:p>
            <a:endParaRPr/>
          </a:p>
        </p:txBody>
      </p:sp>
      <p:sp>
        <p:nvSpPr>
          <p:cNvPr id="109" name="Google Shape;109;p12"/>
          <p:cNvSpPr txBox="1">
            <a:spLocks noGrp="1"/>
          </p:cNvSpPr>
          <p:nvPr>
            <p:ph type="subTitle" idx="4"/>
          </p:nvPr>
        </p:nvSpPr>
        <p:spPr>
          <a:xfrm>
            <a:off x="5800983" y="1370018"/>
            <a:ext cx="29799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9pPr>
          </a:lstStyle>
          <a:p>
            <a:endParaRPr/>
          </a:p>
        </p:txBody>
      </p:sp>
      <p:sp>
        <p:nvSpPr>
          <p:cNvPr id="110" name="Google Shape;110;p12"/>
          <p:cNvSpPr txBox="1">
            <a:spLocks noGrp="1"/>
          </p:cNvSpPr>
          <p:nvPr>
            <p:ph type="body" idx="5"/>
          </p:nvPr>
        </p:nvSpPr>
        <p:spPr>
          <a:xfrm>
            <a:off x="5484850" y="1624200"/>
            <a:ext cx="3345600" cy="560400"/>
          </a:xfrm>
          <a:prstGeom prst="rect">
            <a:avLst/>
          </a:prstGeom>
          <a:noFill/>
        </p:spPr>
        <p:txBody>
          <a:bodyPr spcFirstLastPara="1" wrap="square" lIns="0" tIns="0" rIns="0" bIns="0"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11" name="Google Shape;111;p12"/>
          <p:cNvSpPr txBox="1">
            <a:spLocks noGrp="1"/>
          </p:cNvSpPr>
          <p:nvPr>
            <p:ph type="subTitle" idx="6"/>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12" name="Google Shape;112;p12"/>
          <p:cNvSpPr txBox="1">
            <a:spLocks noGrp="1"/>
          </p:cNvSpPr>
          <p:nvPr>
            <p:ph type="subTitle" idx="7"/>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113" name="Google Shape;113;p12"/>
          <p:cNvSpPr txBox="1">
            <a:spLocks noGrp="1"/>
          </p:cNvSpPr>
          <p:nvPr>
            <p:ph type="title"/>
          </p:nvPr>
        </p:nvSpPr>
        <p:spPr>
          <a:xfrm>
            <a:off x="228650" y="334575"/>
            <a:ext cx="50652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
        <p:nvSpPr>
          <p:cNvPr id="114" name="Google Shape;114;p12"/>
          <p:cNvSpPr txBox="1">
            <a:spLocks noGrp="1"/>
          </p:cNvSpPr>
          <p:nvPr>
            <p:ph type="subTitle" idx="8"/>
          </p:nvPr>
        </p:nvSpPr>
        <p:spPr>
          <a:xfrm>
            <a:off x="5484850" y="3758475"/>
            <a:ext cx="2691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2"/>
              </a:buClr>
              <a:buSzPts val="10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9pPr>
          </a:lstStyle>
          <a:p>
            <a:endParaRPr/>
          </a:p>
        </p:txBody>
      </p:sp>
      <p:sp>
        <p:nvSpPr>
          <p:cNvPr id="115" name="Google Shape;115;p12"/>
          <p:cNvSpPr txBox="1">
            <a:spLocks noGrp="1"/>
          </p:cNvSpPr>
          <p:nvPr>
            <p:ph type="subTitle" idx="9"/>
          </p:nvPr>
        </p:nvSpPr>
        <p:spPr>
          <a:xfrm>
            <a:off x="5800983" y="3761268"/>
            <a:ext cx="29799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9pPr>
          </a:lstStyle>
          <a:p>
            <a:endParaRPr/>
          </a:p>
        </p:txBody>
      </p:sp>
      <p:sp>
        <p:nvSpPr>
          <p:cNvPr id="116" name="Google Shape;116;p12"/>
          <p:cNvSpPr txBox="1">
            <a:spLocks noGrp="1"/>
          </p:cNvSpPr>
          <p:nvPr>
            <p:ph type="body" idx="13"/>
          </p:nvPr>
        </p:nvSpPr>
        <p:spPr>
          <a:xfrm>
            <a:off x="5484850" y="4012650"/>
            <a:ext cx="3345600" cy="560400"/>
          </a:xfrm>
          <a:prstGeom prst="rect">
            <a:avLst/>
          </a:prstGeom>
          <a:noFill/>
        </p:spPr>
        <p:txBody>
          <a:bodyPr spcFirstLastPara="1" wrap="square" lIns="0" tIns="0" rIns="0" bIns="0"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17" name="Google Shape;117;p12"/>
          <p:cNvSpPr txBox="1">
            <a:spLocks noGrp="1"/>
          </p:cNvSpPr>
          <p:nvPr>
            <p:ph type="subTitle" idx="14"/>
          </p:nvPr>
        </p:nvSpPr>
        <p:spPr>
          <a:xfrm>
            <a:off x="5484850" y="2566350"/>
            <a:ext cx="2691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2"/>
              </a:buClr>
              <a:buSzPts val="10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9pPr>
          </a:lstStyle>
          <a:p>
            <a:endParaRPr/>
          </a:p>
        </p:txBody>
      </p:sp>
      <p:sp>
        <p:nvSpPr>
          <p:cNvPr id="118" name="Google Shape;118;p12"/>
          <p:cNvSpPr txBox="1">
            <a:spLocks noGrp="1"/>
          </p:cNvSpPr>
          <p:nvPr>
            <p:ph type="subTitle" idx="15"/>
          </p:nvPr>
        </p:nvSpPr>
        <p:spPr>
          <a:xfrm>
            <a:off x="5800983" y="2564943"/>
            <a:ext cx="29799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9pPr>
          </a:lstStyle>
          <a:p>
            <a:endParaRPr/>
          </a:p>
        </p:txBody>
      </p:sp>
      <p:sp>
        <p:nvSpPr>
          <p:cNvPr id="119" name="Google Shape;119;p12"/>
          <p:cNvSpPr txBox="1">
            <a:spLocks noGrp="1"/>
          </p:cNvSpPr>
          <p:nvPr>
            <p:ph type="body" idx="16"/>
          </p:nvPr>
        </p:nvSpPr>
        <p:spPr>
          <a:xfrm>
            <a:off x="5484850" y="2820525"/>
            <a:ext cx="3345600" cy="560400"/>
          </a:xfrm>
          <a:prstGeom prst="rect">
            <a:avLst/>
          </a:prstGeom>
          <a:noFill/>
        </p:spPr>
        <p:txBody>
          <a:bodyPr spcFirstLastPara="1" wrap="square" lIns="0" tIns="0" rIns="0" bIns="0"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w/text">
  <p:cSld name="CUSTOM_3_1_1_1">
    <p:bg>
      <p:bgPr>
        <a:solidFill>
          <a:schemeClr val="accent5"/>
        </a:solidFill>
        <a:effectLst/>
      </p:bgPr>
    </p:bg>
    <p:spTree>
      <p:nvGrpSpPr>
        <p:cNvPr id="1" name="Shape 120"/>
        <p:cNvGrpSpPr/>
        <p:nvPr/>
      </p:nvGrpSpPr>
      <p:grpSpPr>
        <a:xfrm>
          <a:off x="0" y="0"/>
          <a:ext cx="0" cy="0"/>
          <a:chOff x="0" y="0"/>
          <a:chExt cx="0" cy="0"/>
        </a:xfrm>
      </p:grpSpPr>
      <p:sp>
        <p:nvSpPr>
          <p:cNvPr id="121" name="Google Shape;121;p13"/>
          <p:cNvSpPr>
            <a:spLocks noGrp="1"/>
          </p:cNvSpPr>
          <p:nvPr>
            <p:ph type="pic" idx="2"/>
          </p:nvPr>
        </p:nvSpPr>
        <p:spPr>
          <a:xfrm>
            <a:off x="320100" y="2164202"/>
            <a:ext cx="2587800" cy="978300"/>
          </a:xfrm>
          <a:prstGeom prst="rect">
            <a:avLst/>
          </a:prstGeom>
          <a:noFill/>
          <a:ln>
            <a:noFill/>
          </a:ln>
        </p:spPr>
      </p:sp>
      <p:sp>
        <p:nvSpPr>
          <p:cNvPr id="122" name="Google Shape;122;p13"/>
          <p:cNvSpPr txBox="1">
            <a:spLocks noGrp="1"/>
          </p:cNvSpPr>
          <p:nvPr>
            <p:ph type="body" idx="1"/>
          </p:nvPr>
        </p:nvSpPr>
        <p:spPr>
          <a:xfrm>
            <a:off x="320100" y="3738725"/>
            <a:ext cx="2587800" cy="7572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800"/>
              </a:spcBef>
              <a:spcAft>
                <a:spcPts val="0"/>
              </a:spcAft>
              <a:buClr>
                <a:schemeClr val="lt1"/>
              </a:buClr>
              <a:buSzPts val="1000"/>
              <a:buChar char="○"/>
              <a:defRPr sz="1000">
                <a:solidFill>
                  <a:schemeClr val="lt1"/>
                </a:solidFill>
              </a:defRPr>
            </a:lvl2pPr>
            <a:lvl3pPr marL="1371600" lvl="2" indent="-292100">
              <a:spcBef>
                <a:spcPts val="800"/>
              </a:spcBef>
              <a:spcAft>
                <a:spcPts val="0"/>
              </a:spcAft>
              <a:buClr>
                <a:schemeClr val="lt1"/>
              </a:buClr>
              <a:buSzPts val="1000"/>
              <a:buChar char="■"/>
              <a:defRPr sz="1000">
                <a:solidFill>
                  <a:schemeClr val="lt1"/>
                </a:solidFill>
              </a:defRPr>
            </a:lvl3pPr>
            <a:lvl4pPr marL="1828800" lvl="3" indent="-292100">
              <a:spcBef>
                <a:spcPts val="800"/>
              </a:spcBef>
              <a:spcAft>
                <a:spcPts val="0"/>
              </a:spcAft>
              <a:buClr>
                <a:schemeClr val="lt1"/>
              </a:buClr>
              <a:buSzPts val="1000"/>
              <a:buChar char="●"/>
              <a:defRPr sz="1000">
                <a:solidFill>
                  <a:schemeClr val="lt1"/>
                </a:solidFill>
              </a:defRPr>
            </a:lvl4pPr>
            <a:lvl5pPr marL="2286000" lvl="4" indent="-292100">
              <a:spcBef>
                <a:spcPts val="800"/>
              </a:spcBef>
              <a:spcAft>
                <a:spcPts val="0"/>
              </a:spcAft>
              <a:buClr>
                <a:schemeClr val="lt1"/>
              </a:buClr>
              <a:buSzPts val="1000"/>
              <a:buChar char="○"/>
              <a:defRPr sz="1000">
                <a:solidFill>
                  <a:schemeClr val="lt1"/>
                </a:solidFill>
              </a:defRPr>
            </a:lvl5pPr>
            <a:lvl6pPr marL="2743200" lvl="5" indent="-292100">
              <a:spcBef>
                <a:spcPts val="800"/>
              </a:spcBef>
              <a:spcAft>
                <a:spcPts val="0"/>
              </a:spcAft>
              <a:buClr>
                <a:schemeClr val="lt1"/>
              </a:buClr>
              <a:buSzPts val="1000"/>
              <a:buChar char="■"/>
              <a:defRPr sz="1000">
                <a:solidFill>
                  <a:schemeClr val="lt1"/>
                </a:solidFill>
              </a:defRPr>
            </a:lvl6pPr>
            <a:lvl7pPr marL="3200400" lvl="6" indent="-292100">
              <a:spcBef>
                <a:spcPts val="800"/>
              </a:spcBef>
              <a:spcAft>
                <a:spcPts val="0"/>
              </a:spcAft>
              <a:buClr>
                <a:schemeClr val="lt1"/>
              </a:buClr>
              <a:buSzPts val="1000"/>
              <a:buChar char="●"/>
              <a:defRPr sz="1000">
                <a:solidFill>
                  <a:schemeClr val="lt1"/>
                </a:solidFill>
              </a:defRPr>
            </a:lvl7pPr>
            <a:lvl8pPr marL="3657600" lvl="7" indent="-292100">
              <a:spcBef>
                <a:spcPts val="800"/>
              </a:spcBef>
              <a:spcAft>
                <a:spcPts val="0"/>
              </a:spcAft>
              <a:buClr>
                <a:schemeClr val="lt1"/>
              </a:buClr>
              <a:buSzPts val="1000"/>
              <a:buChar char="○"/>
              <a:defRPr sz="1000">
                <a:solidFill>
                  <a:schemeClr val="lt1"/>
                </a:solidFill>
              </a:defRPr>
            </a:lvl8pPr>
            <a:lvl9pPr marL="4114800" lvl="8" indent="-292100">
              <a:spcBef>
                <a:spcPts val="800"/>
              </a:spcBef>
              <a:spcAft>
                <a:spcPts val="800"/>
              </a:spcAft>
              <a:buClr>
                <a:schemeClr val="lt1"/>
              </a:buClr>
              <a:buSzPts val="1000"/>
              <a:buChar char="■"/>
              <a:defRPr sz="1000">
                <a:solidFill>
                  <a:schemeClr val="lt1"/>
                </a:solidFill>
              </a:defRPr>
            </a:lvl9pPr>
          </a:lstStyle>
          <a:p>
            <a:endParaRPr/>
          </a:p>
        </p:txBody>
      </p:sp>
      <p:sp>
        <p:nvSpPr>
          <p:cNvPr id="123" name="Google Shape;123;p13"/>
          <p:cNvSpPr txBox="1">
            <a:spLocks noGrp="1"/>
          </p:cNvSpPr>
          <p:nvPr>
            <p:ph type="subTitle" idx="3"/>
          </p:nvPr>
        </p:nvSpPr>
        <p:spPr>
          <a:xfrm>
            <a:off x="320103" y="3337800"/>
            <a:ext cx="3837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Font typeface="Taviraj Light"/>
              <a:buNone/>
              <a:defRPr sz="12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9pPr>
          </a:lstStyle>
          <a:p>
            <a:endParaRPr/>
          </a:p>
        </p:txBody>
      </p:sp>
      <p:sp>
        <p:nvSpPr>
          <p:cNvPr id="124" name="Google Shape;124;p13"/>
          <p:cNvSpPr txBox="1">
            <a:spLocks noGrp="1"/>
          </p:cNvSpPr>
          <p:nvPr>
            <p:ph type="subTitle" idx="4"/>
          </p:nvPr>
        </p:nvSpPr>
        <p:spPr>
          <a:xfrm>
            <a:off x="710800" y="3337800"/>
            <a:ext cx="21972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125" name="Google Shape;125;p13"/>
          <p:cNvSpPr>
            <a:spLocks noGrp="1"/>
          </p:cNvSpPr>
          <p:nvPr>
            <p:ph type="pic" idx="5"/>
          </p:nvPr>
        </p:nvSpPr>
        <p:spPr>
          <a:xfrm>
            <a:off x="6236000" y="2171940"/>
            <a:ext cx="2587800" cy="978300"/>
          </a:xfrm>
          <a:prstGeom prst="rect">
            <a:avLst/>
          </a:prstGeom>
          <a:noFill/>
          <a:ln>
            <a:noFill/>
          </a:ln>
        </p:spPr>
      </p:sp>
      <p:sp>
        <p:nvSpPr>
          <p:cNvPr id="126" name="Google Shape;126;p13"/>
          <p:cNvSpPr txBox="1">
            <a:spLocks noGrp="1"/>
          </p:cNvSpPr>
          <p:nvPr>
            <p:ph type="body" idx="6"/>
          </p:nvPr>
        </p:nvSpPr>
        <p:spPr>
          <a:xfrm>
            <a:off x="6236000" y="3746463"/>
            <a:ext cx="2587800" cy="757200"/>
          </a:xfrm>
          <a:prstGeom prst="rect">
            <a:avLst/>
          </a:prstGeom>
        </p:spPr>
        <p:txBody>
          <a:bodyPr spcFirstLastPara="1" wrap="square" lIns="91425" tIns="91425" rIns="91425" bIns="91425"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27" name="Google Shape;127;p13"/>
          <p:cNvSpPr txBox="1">
            <a:spLocks noGrp="1"/>
          </p:cNvSpPr>
          <p:nvPr>
            <p:ph type="subTitle" idx="7"/>
          </p:nvPr>
        </p:nvSpPr>
        <p:spPr>
          <a:xfrm>
            <a:off x="6236003" y="3337800"/>
            <a:ext cx="3837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Font typeface="Taviraj Light"/>
              <a:buNone/>
              <a:defRPr sz="12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9pPr>
          </a:lstStyle>
          <a:p>
            <a:endParaRPr/>
          </a:p>
        </p:txBody>
      </p:sp>
      <p:sp>
        <p:nvSpPr>
          <p:cNvPr id="128" name="Google Shape;128;p13"/>
          <p:cNvSpPr txBox="1">
            <a:spLocks noGrp="1"/>
          </p:cNvSpPr>
          <p:nvPr>
            <p:ph type="subTitle" idx="8"/>
          </p:nvPr>
        </p:nvSpPr>
        <p:spPr>
          <a:xfrm>
            <a:off x="6626700" y="3337800"/>
            <a:ext cx="21972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129" name="Google Shape;129;p13"/>
          <p:cNvSpPr>
            <a:spLocks noGrp="1"/>
          </p:cNvSpPr>
          <p:nvPr>
            <p:ph type="pic" idx="9"/>
          </p:nvPr>
        </p:nvSpPr>
        <p:spPr>
          <a:xfrm>
            <a:off x="3278050" y="2171927"/>
            <a:ext cx="2587800" cy="978300"/>
          </a:xfrm>
          <a:prstGeom prst="rect">
            <a:avLst/>
          </a:prstGeom>
          <a:noFill/>
          <a:ln>
            <a:noFill/>
          </a:ln>
        </p:spPr>
      </p:sp>
      <p:sp>
        <p:nvSpPr>
          <p:cNvPr id="130" name="Google Shape;130;p13"/>
          <p:cNvSpPr txBox="1">
            <a:spLocks noGrp="1"/>
          </p:cNvSpPr>
          <p:nvPr>
            <p:ph type="body" idx="13"/>
          </p:nvPr>
        </p:nvSpPr>
        <p:spPr>
          <a:xfrm>
            <a:off x="3278000" y="3746450"/>
            <a:ext cx="2587800" cy="757200"/>
          </a:xfrm>
          <a:prstGeom prst="rect">
            <a:avLst/>
          </a:prstGeom>
        </p:spPr>
        <p:txBody>
          <a:bodyPr spcFirstLastPara="1" wrap="square" lIns="91425" tIns="91425" rIns="91425" bIns="91425"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31" name="Google Shape;131;p13"/>
          <p:cNvSpPr txBox="1">
            <a:spLocks noGrp="1"/>
          </p:cNvSpPr>
          <p:nvPr>
            <p:ph type="subTitle" idx="14"/>
          </p:nvPr>
        </p:nvSpPr>
        <p:spPr>
          <a:xfrm>
            <a:off x="3278003" y="3337800"/>
            <a:ext cx="3837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Font typeface="Taviraj Light"/>
              <a:buNone/>
              <a:defRPr sz="12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9pPr>
          </a:lstStyle>
          <a:p>
            <a:endParaRPr/>
          </a:p>
        </p:txBody>
      </p:sp>
      <p:sp>
        <p:nvSpPr>
          <p:cNvPr id="132" name="Google Shape;132;p13"/>
          <p:cNvSpPr txBox="1">
            <a:spLocks noGrp="1"/>
          </p:cNvSpPr>
          <p:nvPr>
            <p:ph type="subTitle" idx="15"/>
          </p:nvPr>
        </p:nvSpPr>
        <p:spPr>
          <a:xfrm>
            <a:off x="3668700" y="3337800"/>
            <a:ext cx="21972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133" name="Google Shape;133;p13"/>
          <p:cNvSpPr txBox="1">
            <a:spLocks noGrp="1"/>
          </p:cNvSpPr>
          <p:nvPr>
            <p:ph type="body" idx="16"/>
          </p:nvPr>
        </p:nvSpPr>
        <p:spPr>
          <a:xfrm>
            <a:off x="5431275" y="706000"/>
            <a:ext cx="3392700" cy="757200"/>
          </a:xfrm>
          <a:prstGeom prst="rect">
            <a:avLst/>
          </a:prstGeom>
        </p:spPr>
        <p:txBody>
          <a:bodyPr spcFirstLastPara="1" wrap="square" lIns="91425" tIns="91425" rIns="91425" bIns="91425"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34" name="Google Shape;134;p13"/>
          <p:cNvSpPr txBox="1">
            <a:spLocks noGrp="1"/>
          </p:cNvSpPr>
          <p:nvPr>
            <p:ph type="subTitle" idx="17"/>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35" name="Google Shape;135;p13"/>
          <p:cNvSpPr txBox="1">
            <a:spLocks noGrp="1"/>
          </p:cNvSpPr>
          <p:nvPr>
            <p:ph type="subTitle" idx="18"/>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136" name="Google Shape;136;p13"/>
          <p:cNvSpPr txBox="1">
            <a:spLocks noGrp="1"/>
          </p:cNvSpPr>
          <p:nvPr>
            <p:ph type="title"/>
          </p:nvPr>
        </p:nvSpPr>
        <p:spPr>
          <a:xfrm>
            <a:off x="228650" y="334575"/>
            <a:ext cx="50652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363">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eet the team 1">
  <p:cSld name="CUSTOM_3_1_1_1_1">
    <p:spTree>
      <p:nvGrpSpPr>
        <p:cNvPr id="1" name="Shape 137"/>
        <p:cNvGrpSpPr/>
        <p:nvPr/>
      </p:nvGrpSpPr>
      <p:grpSpPr>
        <a:xfrm>
          <a:off x="0" y="0"/>
          <a:ext cx="0" cy="0"/>
          <a:chOff x="0" y="0"/>
          <a:chExt cx="0" cy="0"/>
        </a:xfrm>
      </p:grpSpPr>
      <p:sp>
        <p:nvSpPr>
          <p:cNvPr id="138" name="Google Shape;138;p14"/>
          <p:cNvSpPr>
            <a:spLocks noGrp="1"/>
          </p:cNvSpPr>
          <p:nvPr>
            <p:ph type="pic" idx="2"/>
          </p:nvPr>
        </p:nvSpPr>
        <p:spPr>
          <a:xfrm>
            <a:off x="320100" y="457202"/>
            <a:ext cx="1627500" cy="1280100"/>
          </a:xfrm>
          <a:prstGeom prst="rect">
            <a:avLst/>
          </a:prstGeom>
          <a:noFill/>
          <a:ln>
            <a:noFill/>
          </a:ln>
        </p:spPr>
      </p:sp>
      <p:sp>
        <p:nvSpPr>
          <p:cNvPr id="139" name="Google Shape;139;p14"/>
          <p:cNvSpPr>
            <a:spLocks noGrp="1"/>
          </p:cNvSpPr>
          <p:nvPr>
            <p:ph type="pic" idx="3"/>
          </p:nvPr>
        </p:nvSpPr>
        <p:spPr>
          <a:xfrm>
            <a:off x="2039125" y="457202"/>
            <a:ext cx="1627500" cy="1280100"/>
          </a:xfrm>
          <a:prstGeom prst="rect">
            <a:avLst/>
          </a:prstGeom>
          <a:noFill/>
          <a:ln>
            <a:noFill/>
          </a:ln>
        </p:spPr>
      </p:sp>
      <p:sp>
        <p:nvSpPr>
          <p:cNvPr id="140" name="Google Shape;140;p14"/>
          <p:cNvSpPr>
            <a:spLocks noGrp="1"/>
          </p:cNvSpPr>
          <p:nvPr>
            <p:ph type="pic" idx="4"/>
          </p:nvPr>
        </p:nvSpPr>
        <p:spPr>
          <a:xfrm>
            <a:off x="3758150" y="457202"/>
            <a:ext cx="1627500" cy="1280100"/>
          </a:xfrm>
          <a:prstGeom prst="rect">
            <a:avLst/>
          </a:prstGeom>
          <a:noFill/>
          <a:ln>
            <a:noFill/>
          </a:ln>
        </p:spPr>
      </p:sp>
      <p:sp>
        <p:nvSpPr>
          <p:cNvPr id="141" name="Google Shape;141;p14"/>
          <p:cNvSpPr>
            <a:spLocks noGrp="1"/>
          </p:cNvSpPr>
          <p:nvPr>
            <p:ph type="pic" idx="5"/>
          </p:nvPr>
        </p:nvSpPr>
        <p:spPr>
          <a:xfrm>
            <a:off x="5477175" y="457202"/>
            <a:ext cx="1627500" cy="1280100"/>
          </a:xfrm>
          <a:prstGeom prst="rect">
            <a:avLst/>
          </a:prstGeom>
          <a:noFill/>
          <a:ln>
            <a:noFill/>
          </a:ln>
        </p:spPr>
      </p:sp>
      <p:sp>
        <p:nvSpPr>
          <p:cNvPr id="142" name="Google Shape;142;p14"/>
          <p:cNvSpPr>
            <a:spLocks noGrp="1"/>
          </p:cNvSpPr>
          <p:nvPr>
            <p:ph type="pic" idx="6"/>
          </p:nvPr>
        </p:nvSpPr>
        <p:spPr>
          <a:xfrm>
            <a:off x="7196200" y="457202"/>
            <a:ext cx="1627500" cy="1280100"/>
          </a:xfrm>
          <a:prstGeom prst="rect">
            <a:avLst/>
          </a:prstGeom>
          <a:noFill/>
          <a:ln>
            <a:noFill/>
          </a:ln>
        </p:spPr>
      </p:sp>
      <p:sp>
        <p:nvSpPr>
          <p:cNvPr id="143" name="Google Shape;143;p14"/>
          <p:cNvSpPr txBox="1">
            <a:spLocks noGrp="1"/>
          </p:cNvSpPr>
          <p:nvPr>
            <p:ph type="title"/>
          </p:nvPr>
        </p:nvSpPr>
        <p:spPr>
          <a:xfrm>
            <a:off x="221700" y="3568025"/>
            <a:ext cx="8700600" cy="1344300"/>
          </a:xfrm>
          <a:prstGeom prst="rect">
            <a:avLst/>
          </a:prstGeom>
        </p:spPr>
        <p:txBody>
          <a:bodyPr spcFirstLastPara="1" wrap="square" lIns="91425" tIns="91425" rIns="91425" bIns="91425" anchor="b" anchorCtr="0">
            <a:noAutofit/>
          </a:bodyPr>
          <a:lstStyle>
            <a:lvl1pPr lvl="0">
              <a:spcBef>
                <a:spcPts val="0"/>
              </a:spcBef>
              <a:spcAft>
                <a:spcPts val="0"/>
              </a:spcAft>
              <a:buNone/>
              <a:defRPr sz="8200">
                <a:solidFill>
                  <a:schemeClr val="dk1"/>
                </a:solidFill>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a:endParaRPr/>
          </a:p>
        </p:txBody>
      </p:sp>
      <p:sp>
        <p:nvSpPr>
          <p:cNvPr id="144" name="Google Shape;144;p14"/>
          <p:cNvSpPr txBox="1">
            <a:spLocks noGrp="1"/>
          </p:cNvSpPr>
          <p:nvPr>
            <p:ph type="subTitle" idx="1"/>
          </p:nvPr>
        </p:nvSpPr>
        <p:spPr>
          <a:xfrm>
            <a:off x="320100" y="1855929"/>
            <a:ext cx="1627500" cy="2109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45" name="Google Shape;145;p14"/>
          <p:cNvSpPr txBox="1">
            <a:spLocks noGrp="1"/>
          </p:cNvSpPr>
          <p:nvPr>
            <p:ph type="subTitle" idx="7"/>
          </p:nvPr>
        </p:nvSpPr>
        <p:spPr>
          <a:xfrm>
            <a:off x="320100" y="2051571"/>
            <a:ext cx="1627500" cy="2109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46" name="Google Shape;146;p14"/>
          <p:cNvSpPr txBox="1">
            <a:spLocks noGrp="1"/>
          </p:cNvSpPr>
          <p:nvPr>
            <p:ph type="subTitle" idx="8"/>
          </p:nvPr>
        </p:nvSpPr>
        <p:spPr>
          <a:xfrm>
            <a:off x="2039125" y="1855929"/>
            <a:ext cx="1627500" cy="2109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47" name="Google Shape;147;p14"/>
          <p:cNvSpPr txBox="1">
            <a:spLocks noGrp="1"/>
          </p:cNvSpPr>
          <p:nvPr>
            <p:ph type="subTitle" idx="9"/>
          </p:nvPr>
        </p:nvSpPr>
        <p:spPr>
          <a:xfrm>
            <a:off x="2039125" y="2051571"/>
            <a:ext cx="1627500" cy="2109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48" name="Google Shape;148;p14"/>
          <p:cNvSpPr txBox="1">
            <a:spLocks noGrp="1"/>
          </p:cNvSpPr>
          <p:nvPr>
            <p:ph type="subTitle" idx="13"/>
          </p:nvPr>
        </p:nvSpPr>
        <p:spPr>
          <a:xfrm>
            <a:off x="3758150" y="1855929"/>
            <a:ext cx="1627500" cy="2109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49" name="Google Shape;149;p14"/>
          <p:cNvSpPr txBox="1">
            <a:spLocks noGrp="1"/>
          </p:cNvSpPr>
          <p:nvPr>
            <p:ph type="subTitle" idx="14"/>
          </p:nvPr>
        </p:nvSpPr>
        <p:spPr>
          <a:xfrm>
            <a:off x="3758150" y="2051571"/>
            <a:ext cx="1627500" cy="2109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50" name="Google Shape;150;p14"/>
          <p:cNvSpPr txBox="1">
            <a:spLocks noGrp="1"/>
          </p:cNvSpPr>
          <p:nvPr>
            <p:ph type="subTitle" idx="15"/>
          </p:nvPr>
        </p:nvSpPr>
        <p:spPr>
          <a:xfrm>
            <a:off x="5477175" y="1855929"/>
            <a:ext cx="1627500" cy="2109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51" name="Google Shape;151;p14"/>
          <p:cNvSpPr txBox="1">
            <a:spLocks noGrp="1"/>
          </p:cNvSpPr>
          <p:nvPr>
            <p:ph type="subTitle" idx="16"/>
          </p:nvPr>
        </p:nvSpPr>
        <p:spPr>
          <a:xfrm>
            <a:off x="5477175" y="2051571"/>
            <a:ext cx="1627500" cy="2109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52" name="Google Shape;152;p14"/>
          <p:cNvSpPr txBox="1">
            <a:spLocks noGrp="1"/>
          </p:cNvSpPr>
          <p:nvPr>
            <p:ph type="subTitle" idx="17"/>
          </p:nvPr>
        </p:nvSpPr>
        <p:spPr>
          <a:xfrm>
            <a:off x="7196200" y="1855929"/>
            <a:ext cx="1627500" cy="2109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53" name="Google Shape;153;p14"/>
          <p:cNvSpPr txBox="1">
            <a:spLocks noGrp="1"/>
          </p:cNvSpPr>
          <p:nvPr>
            <p:ph type="subTitle" idx="18"/>
          </p:nvPr>
        </p:nvSpPr>
        <p:spPr>
          <a:xfrm>
            <a:off x="7196200" y="2051571"/>
            <a:ext cx="1627500" cy="2109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54" name="Google Shape;154;p14"/>
          <p:cNvSpPr txBox="1">
            <a:spLocks noGrp="1"/>
          </p:cNvSpPr>
          <p:nvPr>
            <p:ph type="subTitle" idx="19"/>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155" name="Google Shape;155;p14"/>
          <p:cNvSpPr txBox="1">
            <a:spLocks noGrp="1"/>
          </p:cNvSpPr>
          <p:nvPr>
            <p:ph type="subTitle" idx="20"/>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eet the team 2">
  <p:cSld name="CUSTOM_3_1_1_1_1_1">
    <p:spTree>
      <p:nvGrpSpPr>
        <p:cNvPr id="1" name="Shape 156"/>
        <p:cNvGrpSpPr/>
        <p:nvPr/>
      </p:nvGrpSpPr>
      <p:grpSpPr>
        <a:xfrm>
          <a:off x="0" y="0"/>
          <a:ext cx="0" cy="0"/>
          <a:chOff x="0" y="0"/>
          <a:chExt cx="0" cy="0"/>
        </a:xfrm>
      </p:grpSpPr>
      <p:sp>
        <p:nvSpPr>
          <p:cNvPr id="157" name="Google Shape;157;p15"/>
          <p:cNvSpPr>
            <a:spLocks noGrp="1"/>
          </p:cNvSpPr>
          <p:nvPr>
            <p:ph type="pic" idx="2"/>
          </p:nvPr>
        </p:nvSpPr>
        <p:spPr>
          <a:xfrm>
            <a:off x="3758250" y="457202"/>
            <a:ext cx="1627500" cy="1344300"/>
          </a:xfrm>
          <a:prstGeom prst="rect">
            <a:avLst/>
          </a:prstGeom>
          <a:noFill/>
          <a:ln>
            <a:noFill/>
          </a:ln>
        </p:spPr>
      </p:sp>
      <p:sp>
        <p:nvSpPr>
          <p:cNvPr id="158" name="Google Shape;158;p15"/>
          <p:cNvSpPr txBox="1">
            <a:spLocks noGrp="1"/>
          </p:cNvSpPr>
          <p:nvPr>
            <p:ph type="subTitle" idx="1"/>
          </p:nvPr>
        </p:nvSpPr>
        <p:spPr>
          <a:xfrm>
            <a:off x="5477150" y="457200"/>
            <a:ext cx="1719000" cy="210900"/>
          </a:xfrm>
          <a:prstGeom prst="rect">
            <a:avLst/>
          </a:prstGeom>
        </p:spPr>
        <p:txBody>
          <a:bodyPr spcFirstLastPara="1" wrap="square" lIns="0" tIns="0" rIns="0" bIns="0" anchor="t" anchorCtr="0">
            <a:noAutofit/>
          </a:bodyPr>
          <a:lstStyle>
            <a:lvl1pPr lvl="0">
              <a:spcBef>
                <a:spcPts val="0"/>
              </a:spcBef>
              <a:spcAft>
                <a:spcPts val="0"/>
              </a:spcAft>
              <a:buSzPts val="1000"/>
              <a:buFont typeface="Taviraj"/>
              <a:buNone/>
              <a:defRPr sz="1000">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159" name="Google Shape;159;p15"/>
          <p:cNvSpPr txBox="1">
            <a:spLocks noGrp="1"/>
          </p:cNvSpPr>
          <p:nvPr>
            <p:ph type="subTitle" idx="3"/>
          </p:nvPr>
        </p:nvSpPr>
        <p:spPr>
          <a:xfrm>
            <a:off x="7575075" y="457200"/>
            <a:ext cx="1248600" cy="2109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60" name="Google Shape;160;p15"/>
          <p:cNvSpPr>
            <a:spLocks noGrp="1"/>
          </p:cNvSpPr>
          <p:nvPr>
            <p:ph type="pic" idx="4"/>
          </p:nvPr>
        </p:nvSpPr>
        <p:spPr>
          <a:xfrm>
            <a:off x="3758250" y="1899602"/>
            <a:ext cx="1627500" cy="1344300"/>
          </a:xfrm>
          <a:prstGeom prst="rect">
            <a:avLst/>
          </a:prstGeom>
          <a:noFill/>
          <a:ln>
            <a:noFill/>
          </a:ln>
        </p:spPr>
      </p:sp>
      <p:sp>
        <p:nvSpPr>
          <p:cNvPr id="161" name="Google Shape;161;p15"/>
          <p:cNvSpPr>
            <a:spLocks noGrp="1"/>
          </p:cNvSpPr>
          <p:nvPr>
            <p:ph type="pic" idx="5"/>
          </p:nvPr>
        </p:nvSpPr>
        <p:spPr>
          <a:xfrm>
            <a:off x="3758250" y="3342002"/>
            <a:ext cx="1627500" cy="1344300"/>
          </a:xfrm>
          <a:prstGeom prst="rect">
            <a:avLst/>
          </a:prstGeom>
          <a:noFill/>
          <a:ln>
            <a:noFill/>
          </a:ln>
        </p:spPr>
      </p:sp>
      <p:sp>
        <p:nvSpPr>
          <p:cNvPr id="162" name="Google Shape;162;p15"/>
          <p:cNvSpPr txBox="1">
            <a:spLocks noGrp="1"/>
          </p:cNvSpPr>
          <p:nvPr>
            <p:ph type="body" idx="6"/>
          </p:nvPr>
        </p:nvSpPr>
        <p:spPr>
          <a:xfrm>
            <a:off x="5477150" y="915900"/>
            <a:ext cx="3346800" cy="757200"/>
          </a:xfrm>
          <a:prstGeom prst="rect">
            <a:avLst/>
          </a:prstGeom>
        </p:spPr>
        <p:txBody>
          <a:bodyPr spcFirstLastPara="1" wrap="square" lIns="0" tIns="91425" rIns="0" bIns="91425" anchor="t" anchorCtr="0">
            <a:spAutoFit/>
          </a:bodyPr>
          <a:lstStyle>
            <a:lvl1pPr marL="457200" lvl="0" indent="-292100">
              <a:spcBef>
                <a:spcPts val="0"/>
              </a:spcBef>
              <a:spcAft>
                <a:spcPts val="0"/>
              </a:spcAft>
              <a:buSzPts val="1000"/>
              <a:buChar char="●"/>
              <a:defRPr sz="1000"/>
            </a:lvl1pPr>
            <a:lvl2pPr marL="914400" lvl="1" indent="-292100">
              <a:spcBef>
                <a:spcPts val="800"/>
              </a:spcBef>
              <a:spcAft>
                <a:spcPts val="0"/>
              </a:spcAft>
              <a:buSzPts val="1000"/>
              <a:buChar char="○"/>
              <a:defRPr sz="1000"/>
            </a:lvl2pPr>
            <a:lvl3pPr marL="1371600" lvl="2" indent="-292100">
              <a:spcBef>
                <a:spcPts val="800"/>
              </a:spcBef>
              <a:spcAft>
                <a:spcPts val="0"/>
              </a:spcAft>
              <a:buSzPts val="1000"/>
              <a:buChar char="■"/>
              <a:defRPr sz="1000"/>
            </a:lvl3pPr>
            <a:lvl4pPr marL="1828800" lvl="3" indent="-292100">
              <a:spcBef>
                <a:spcPts val="800"/>
              </a:spcBef>
              <a:spcAft>
                <a:spcPts val="0"/>
              </a:spcAft>
              <a:buSzPts val="1000"/>
              <a:buChar char="●"/>
              <a:defRPr sz="1000"/>
            </a:lvl4pPr>
            <a:lvl5pPr marL="2286000" lvl="4" indent="-292100">
              <a:spcBef>
                <a:spcPts val="800"/>
              </a:spcBef>
              <a:spcAft>
                <a:spcPts val="0"/>
              </a:spcAft>
              <a:buSzPts val="1000"/>
              <a:buChar char="○"/>
              <a:defRPr sz="1000"/>
            </a:lvl5pPr>
            <a:lvl6pPr marL="2743200" lvl="5" indent="-292100">
              <a:spcBef>
                <a:spcPts val="800"/>
              </a:spcBef>
              <a:spcAft>
                <a:spcPts val="0"/>
              </a:spcAft>
              <a:buSzPts val="1000"/>
              <a:buChar char="■"/>
              <a:defRPr sz="1000"/>
            </a:lvl6pPr>
            <a:lvl7pPr marL="3200400" lvl="6" indent="-292100">
              <a:spcBef>
                <a:spcPts val="800"/>
              </a:spcBef>
              <a:spcAft>
                <a:spcPts val="0"/>
              </a:spcAft>
              <a:buSzPts val="1000"/>
              <a:buChar char="●"/>
              <a:defRPr sz="1000"/>
            </a:lvl7pPr>
            <a:lvl8pPr marL="3657600" lvl="7" indent="-292100">
              <a:spcBef>
                <a:spcPts val="800"/>
              </a:spcBef>
              <a:spcAft>
                <a:spcPts val="0"/>
              </a:spcAft>
              <a:buSzPts val="1000"/>
              <a:buChar char="○"/>
              <a:defRPr sz="1000"/>
            </a:lvl8pPr>
            <a:lvl9pPr marL="4114800" lvl="8" indent="-292100">
              <a:spcBef>
                <a:spcPts val="800"/>
              </a:spcBef>
              <a:spcAft>
                <a:spcPts val="800"/>
              </a:spcAft>
              <a:buSzPts val="1000"/>
              <a:buChar char="■"/>
              <a:defRPr sz="1000"/>
            </a:lvl9pPr>
          </a:lstStyle>
          <a:p>
            <a:endParaRPr/>
          </a:p>
        </p:txBody>
      </p:sp>
      <p:sp>
        <p:nvSpPr>
          <p:cNvPr id="163" name="Google Shape;163;p15"/>
          <p:cNvSpPr txBox="1">
            <a:spLocks noGrp="1"/>
          </p:cNvSpPr>
          <p:nvPr>
            <p:ph type="subTitle" idx="7"/>
          </p:nvPr>
        </p:nvSpPr>
        <p:spPr>
          <a:xfrm>
            <a:off x="5477150" y="1895400"/>
            <a:ext cx="1719000" cy="210900"/>
          </a:xfrm>
          <a:prstGeom prst="rect">
            <a:avLst/>
          </a:prstGeom>
        </p:spPr>
        <p:txBody>
          <a:bodyPr spcFirstLastPara="1" wrap="square" lIns="0" tIns="0" rIns="0" bIns="0" anchor="t" anchorCtr="0">
            <a:noAutofit/>
          </a:bodyPr>
          <a:lstStyle>
            <a:lvl1pPr lvl="0">
              <a:spcBef>
                <a:spcPts val="0"/>
              </a:spcBef>
              <a:spcAft>
                <a:spcPts val="0"/>
              </a:spcAft>
              <a:buSzPts val="1000"/>
              <a:buFont typeface="Taviraj"/>
              <a:buNone/>
              <a:defRPr sz="1000">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164" name="Google Shape;164;p15"/>
          <p:cNvSpPr txBox="1">
            <a:spLocks noGrp="1"/>
          </p:cNvSpPr>
          <p:nvPr>
            <p:ph type="subTitle" idx="8"/>
          </p:nvPr>
        </p:nvSpPr>
        <p:spPr>
          <a:xfrm>
            <a:off x="7575075" y="1895400"/>
            <a:ext cx="1248600" cy="2109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65" name="Google Shape;165;p15"/>
          <p:cNvSpPr txBox="1">
            <a:spLocks noGrp="1"/>
          </p:cNvSpPr>
          <p:nvPr>
            <p:ph type="body" idx="9"/>
          </p:nvPr>
        </p:nvSpPr>
        <p:spPr>
          <a:xfrm>
            <a:off x="5477150" y="2354100"/>
            <a:ext cx="3346800" cy="757200"/>
          </a:xfrm>
          <a:prstGeom prst="rect">
            <a:avLst/>
          </a:prstGeom>
        </p:spPr>
        <p:txBody>
          <a:bodyPr spcFirstLastPara="1" wrap="square" lIns="0" tIns="91425" rIns="0" bIns="91425" anchor="t" anchorCtr="0">
            <a:spAutoFit/>
          </a:bodyPr>
          <a:lstStyle>
            <a:lvl1pPr marL="457200" lvl="0" indent="-292100">
              <a:lnSpc>
                <a:spcPct val="115000"/>
              </a:lnSpc>
              <a:spcBef>
                <a:spcPts val="0"/>
              </a:spcBef>
              <a:spcAft>
                <a:spcPts val="0"/>
              </a:spcAft>
              <a:buClr>
                <a:schemeClr val="dk1"/>
              </a:buClr>
              <a:buSzPts val="1000"/>
              <a:buFont typeface="Inter Light"/>
              <a:buChar char="●"/>
              <a:defRPr sz="1000">
                <a:solidFill>
                  <a:schemeClr val="dk1"/>
                </a:solidFill>
              </a:defRPr>
            </a:lvl1pPr>
            <a:lvl2pPr marL="914400" lvl="1" indent="-292100">
              <a:lnSpc>
                <a:spcPct val="115000"/>
              </a:lnSpc>
              <a:spcBef>
                <a:spcPts val="800"/>
              </a:spcBef>
              <a:spcAft>
                <a:spcPts val="0"/>
              </a:spcAft>
              <a:buClr>
                <a:schemeClr val="dk1"/>
              </a:buClr>
              <a:buSzPts val="1000"/>
              <a:buFont typeface="Inter Light"/>
              <a:buChar char="○"/>
              <a:defRPr sz="1000">
                <a:solidFill>
                  <a:schemeClr val="dk1"/>
                </a:solidFill>
              </a:defRPr>
            </a:lvl2pPr>
            <a:lvl3pPr marL="1371600" lvl="2" indent="-292100">
              <a:lnSpc>
                <a:spcPct val="115000"/>
              </a:lnSpc>
              <a:spcBef>
                <a:spcPts val="800"/>
              </a:spcBef>
              <a:spcAft>
                <a:spcPts val="0"/>
              </a:spcAft>
              <a:buClr>
                <a:schemeClr val="dk1"/>
              </a:buClr>
              <a:buSzPts val="1000"/>
              <a:buFont typeface="Inter Light"/>
              <a:buChar char="■"/>
              <a:defRPr sz="1000">
                <a:solidFill>
                  <a:schemeClr val="dk1"/>
                </a:solidFill>
              </a:defRPr>
            </a:lvl3pPr>
            <a:lvl4pPr marL="1828800" lvl="3" indent="-292100">
              <a:lnSpc>
                <a:spcPct val="115000"/>
              </a:lnSpc>
              <a:spcBef>
                <a:spcPts val="800"/>
              </a:spcBef>
              <a:spcAft>
                <a:spcPts val="0"/>
              </a:spcAft>
              <a:buClr>
                <a:schemeClr val="dk1"/>
              </a:buClr>
              <a:buSzPts val="1000"/>
              <a:buFont typeface="Inter Light"/>
              <a:buChar char="●"/>
              <a:defRPr sz="1000">
                <a:solidFill>
                  <a:schemeClr val="dk1"/>
                </a:solidFill>
              </a:defRPr>
            </a:lvl4pPr>
            <a:lvl5pPr marL="2286000" lvl="4" indent="-292100">
              <a:lnSpc>
                <a:spcPct val="115000"/>
              </a:lnSpc>
              <a:spcBef>
                <a:spcPts val="800"/>
              </a:spcBef>
              <a:spcAft>
                <a:spcPts val="0"/>
              </a:spcAft>
              <a:buClr>
                <a:schemeClr val="dk1"/>
              </a:buClr>
              <a:buSzPts val="1000"/>
              <a:buFont typeface="Inter Light"/>
              <a:buChar char="○"/>
              <a:defRPr sz="1000">
                <a:solidFill>
                  <a:schemeClr val="dk1"/>
                </a:solidFill>
              </a:defRPr>
            </a:lvl5pPr>
            <a:lvl6pPr marL="2743200" lvl="5" indent="-292100">
              <a:lnSpc>
                <a:spcPct val="115000"/>
              </a:lnSpc>
              <a:spcBef>
                <a:spcPts val="800"/>
              </a:spcBef>
              <a:spcAft>
                <a:spcPts val="0"/>
              </a:spcAft>
              <a:buClr>
                <a:schemeClr val="dk1"/>
              </a:buClr>
              <a:buSzPts val="1000"/>
              <a:buFont typeface="Inter Light"/>
              <a:buChar char="■"/>
              <a:defRPr sz="1000">
                <a:solidFill>
                  <a:schemeClr val="dk1"/>
                </a:solidFill>
              </a:defRPr>
            </a:lvl6pPr>
            <a:lvl7pPr marL="3200400" lvl="6" indent="-292100">
              <a:lnSpc>
                <a:spcPct val="115000"/>
              </a:lnSpc>
              <a:spcBef>
                <a:spcPts val="800"/>
              </a:spcBef>
              <a:spcAft>
                <a:spcPts val="0"/>
              </a:spcAft>
              <a:buClr>
                <a:schemeClr val="dk1"/>
              </a:buClr>
              <a:buSzPts val="1000"/>
              <a:buFont typeface="Inter Light"/>
              <a:buChar char="●"/>
              <a:defRPr sz="1000">
                <a:solidFill>
                  <a:schemeClr val="dk1"/>
                </a:solidFill>
              </a:defRPr>
            </a:lvl7pPr>
            <a:lvl8pPr marL="3657600" lvl="7" indent="-292100">
              <a:lnSpc>
                <a:spcPct val="115000"/>
              </a:lnSpc>
              <a:spcBef>
                <a:spcPts val="800"/>
              </a:spcBef>
              <a:spcAft>
                <a:spcPts val="0"/>
              </a:spcAft>
              <a:buClr>
                <a:schemeClr val="dk1"/>
              </a:buClr>
              <a:buSzPts val="1000"/>
              <a:buFont typeface="Inter Light"/>
              <a:buChar char="○"/>
              <a:defRPr sz="1000">
                <a:solidFill>
                  <a:schemeClr val="dk1"/>
                </a:solidFill>
              </a:defRPr>
            </a:lvl8pPr>
            <a:lvl9pPr marL="4114800" lvl="8" indent="-292100">
              <a:lnSpc>
                <a:spcPct val="115000"/>
              </a:lnSpc>
              <a:spcBef>
                <a:spcPts val="800"/>
              </a:spcBef>
              <a:spcAft>
                <a:spcPts val="800"/>
              </a:spcAft>
              <a:buClr>
                <a:schemeClr val="dk1"/>
              </a:buClr>
              <a:buSzPts val="1000"/>
              <a:buFont typeface="Inter Light"/>
              <a:buChar char="■"/>
              <a:defRPr sz="1000">
                <a:solidFill>
                  <a:schemeClr val="dk1"/>
                </a:solidFill>
              </a:defRPr>
            </a:lvl9pPr>
          </a:lstStyle>
          <a:p>
            <a:endParaRPr/>
          </a:p>
        </p:txBody>
      </p:sp>
      <p:sp>
        <p:nvSpPr>
          <p:cNvPr id="166" name="Google Shape;166;p15"/>
          <p:cNvSpPr txBox="1">
            <a:spLocks noGrp="1"/>
          </p:cNvSpPr>
          <p:nvPr>
            <p:ph type="subTitle" idx="13"/>
          </p:nvPr>
        </p:nvSpPr>
        <p:spPr>
          <a:xfrm>
            <a:off x="5477150" y="3333600"/>
            <a:ext cx="1719000" cy="210900"/>
          </a:xfrm>
          <a:prstGeom prst="rect">
            <a:avLst/>
          </a:prstGeom>
        </p:spPr>
        <p:txBody>
          <a:bodyPr spcFirstLastPara="1" wrap="square" lIns="0" tIns="0" rIns="0" bIns="0" anchor="t" anchorCtr="0">
            <a:noAutofit/>
          </a:bodyPr>
          <a:lstStyle>
            <a:lvl1pPr lvl="0">
              <a:spcBef>
                <a:spcPts val="0"/>
              </a:spcBef>
              <a:spcAft>
                <a:spcPts val="0"/>
              </a:spcAft>
              <a:buSzPts val="1000"/>
              <a:buFont typeface="Taviraj"/>
              <a:buNone/>
              <a:defRPr sz="1000">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167" name="Google Shape;167;p15"/>
          <p:cNvSpPr txBox="1">
            <a:spLocks noGrp="1"/>
          </p:cNvSpPr>
          <p:nvPr>
            <p:ph type="subTitle" idx="14"/>
          </p:nvPr>
        </p:nvSpPr>
        <p:spPr>
          <a:xfrm>
            <a:off x="7575075" y="3333600"/>
            <a:ext cx="1248600" cy="2109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68" name="Google Shape;168;p15"/>
          <p:cNvSpPr txBox="1">
            <a:spLocks noGrp="1"/>
          </p:cNvSpPr>
          <p:nvPr>
            <p:ph type="body" idx="15"/>
          </p:nvPr>
        </p:nvSpPr>
        <p:spPr>
          <a:xfrm>
            <a:off x="5477150" y="3792300"/>
            <a:ext cx="3346800" cy="757200"/>
          </a:xfrm>
          <a:prstGeom prst="rect">
            <a:avLst/>
          </a:prstGeom>
        </p:spPr>
        <p:txBody>
          <a:bodyPr spcFirstLastPara="1" wrap="square" lIns="0" tIns="91425" rIns="0" bIns="91425" anchor="t" anchorCtr="0">
            <a:spAutoFit/>
          </a:bodyPr>
          <a:lstStyle>
            <a:lvl1pPr marL="457200" lvl="0" indent="-292100">
              <a:lnSpc>
                <a:spcPct val="115000"/>
              </a:lnSpc>
              <a:spcBef>
                <a:spcPts val="0"/>
              </a:spcBef>
              <a:spcAft>
                <a:spcPts val="0"/>
              </a:spcAft>
              <a:buClr>
                <a:schemeClr val="dk1"/>
              </a:buClr>
              <a:buSzPts val="1000"/>
              <a:buFont typeface="Inter Light"/>
              <a:buChar char="●"/>
              <a:defRPr sz="1000">
                <a:solidFill>
                  <a:schemeClr val="dk1"/>
                </a:solidFill>
              </a:defRPr>
            </a:lvl1pPr>
            <a:lvl2pPr marL="914400" lvl="1" indent="-292100">
              <a:lnSpc>
                <a:spcPct val="115000"/>
              </a:lnSpc>
              <a:spcBef>
                <a:spcPts val="800"/>
              </a:spcBef>
              <a:spcAft>
                <a:spcPts val="0"/>
              </a:spcAft>
              <a:buClr>
                <a:schemeClr val="dk1"/>
              </a:buClr>
              <a:buSzPts val="1000"/>
              <a:buFont typeface="Inter Light"/>
              <a:buChar char="○"/>
              <a:defRPr sz="1000">
                <a:solidFill>
                  <a:schemeClr val="dk1"/>
                </a:solidFill>
              </a:defRPr>
            </a:lvl2pPr>
            <a:lvl3pPr marL="1371600" lvl="2" indent="-292100">
              <a:lnSpc>
                <a:spcPct val="115000"/>
              </a:lnSpc>
              <a:spcBef>
                <a:spcPts val="800"/>
              </a:spcBef>
              <a:spcAft>
                <a:spcPts val="0"/>
              </a:spcAft>
              <a:buClr>
                <a:schemeClr val="dk1"/>
              </a:buClr>
              <a:buSzPts val="1000"/>
              <a:buFont typeface="Inter Light"/>
              <a:buChar char="■"/>
              <a:defRPr sz="1000">
                <a:solidFill>
                  <a:schemeClr val="dk1"/>
                </a:solidFill>
              </a:defRPr>
            </a:lvl3pPr>
            <a:lvl4pPr marL="1828800" lvl="3" indent="-292100">
              <a:lnSpc>
                <a:spcPct val="115000"/>
              </a:lnSpc>
              <a:spcBef>
                <a:spcPts val="800"/>
              </a:spcBef>
              <a:spcAft>
                <a:spcPts val="0"/>
              </a:spcAft>
              <a:buClr>
                <a:schemeClr val="dk1"/>
              </a:buClr>
              <a:buSzPts val="1000"/>
              <a:buFont typeface="Inter Light"/>
              <a:buChar char="●"/>
              <a:defRPr sz="1000">
                <a:solidFill>
                  <a:schemeClr val="dk1"/>
                </a:solidFill>
              </a:defRPr>
            </a:lvl4pPr>
            <a:lvl5pPr marL="2286000" lvl="4" indent="-292100">
              <a:lnSpc>
                <a:spcPct val="115000"/>
              </a:lnSpc>
              <a:spcBef>
                <a:spcPts val="800"/>
              </a:spcBef>
              <a:spcAft>
                <a:spcPts val="0"/>
              </a:spcAft>
              <a:buClr>
                <a:schemeClr val="dk1"/>
              </a:buClr>
              <a:buSzPts val="1000"/>
              <a:buFont typeface="Inter Light"/>
              <a:buChar char="○"/>
              <a:defRPr sz="1000">
                <a:solidFill>
                  <a:schemeClr val="dk1"/>
                </a:solidFill>
              </a:defRPr>
            </a:lvl5pPr>
            <a:lvl6pPr marL="2743200" lvl="5" indent="-292100">
              <a:lnSpc>
                <a:spcPct val="115000"/>
              </a:lnSpc>
              <a:spcBef>
                <a:spcPts val="800"/>
              </a:spcBef>
              <a:spcAft>
                <a:spcPts val="0"/>
              </a:spcAft>
              <a:buClr>
                <a:schemeClr val="dk1"/>
              </a:buClr>
              <a:buSzPts val="1000"/>
              <a:buFont typeface="Inter Light"/>
              <a:buChar char="■"/>
              <a:defRPr sz="1000">
                <a:solidFill>
                  <a:schemeClr val="dk1"/>
                </a:solidFill>
              </a:defRPr>
            </a:lvl6pPr>
            <a:lvl7pPr marL="3200400" lvl="6" indent="-292100">
              <a:lnSpc>
                <a:spcPct val="115000"/>
              </a:lnSpc>
              <a:spcBef>
                <a:spcPts val="800"/>
              </a:spcBef>
              <a:spcAft>
                <a:spcPts val="0"/>
              </a:spcAft>
              <a:buClr>
                <a:schemeClr val="dk1"/>
              </a:buClr>
              <a:buSzPts val="1000"/>
              <a:buFont typeface="Inter Light"/>
              <a:buChar char="●"/>
              <a:defRPr sz="1000">
                <a:solidFill>
                  <a:schemeClr val="dk1"/>
                </a:solidFill>
              </a:defRPr>
            </a:lvl7pPr>
            <a:lvl8pPr marL="3657600" lvl="7" indent="-292100">
              <a:lnSpc>
                <a:spcPct val="115000"/>
              </a:lnSpc>
              <a:spcBef>
                <a:spcPts val="800"/>
              </a:spcBef>
              <a:spcAft>
                <a:spcPts val="0"/>
              </a:spcAft>
              <a:buClr>
                <a:schemeClr val="dk1"/>
              </a:buClr>
              <a:buSzPts val="1000"/>
              <a:buFont typeface="Inter Light"/>
              <a:buChar char="○"/>
              <a:defRPr sz="1000">
                <a:solidFill>
                  <a:schemeClr val="dk1"/>
                </a:solidFill>
              </a:defRPr>
            </a:lvl8pPr>
            <a:lvl9pPr marL="4114800" lvl="8" indent="-292100">
              <a:lnSpc>
                <a:spcPct val="115000"/>
              </a:lnSpc>
              <a:spcBef>
                <a:spcPts val="800"/>
              </a:spcBef>
              <a:spcAft>
                <a:spcPts val="800"/>
              </a:spcAft>
              <a:buClr>
                <a:schemeClr val="dk1"/>
              </a:buClr>
              <a:buSzPts val="1000"/>
              <a:buFont typeface="Inter Light"/>
              <a:buChar char="■"/>
              <a:defRPr sz="1000">
                <a:solidFill>
                  <a:schemeClr val="dk1"/>
                </a:solidFill>
              </a:defRPr>
            </a:lvl9pPr>
          </a:lstStyle>
          <a:p>
            <a:endParaRPr/>
          </a:p>
        </p:txBody>
      </p:sp>
      <p:sp>
        <p:nvSpPr>
          <p:cNvPr id="169" name="Google Shape;169;p15"/>
          <p:cNvSpPr txBox="1">
            <a:spLocks noGrp="1"/>
          </p:cNvSpPr>
          <p:nvPr>
            <p:ph type="subTitle" idx="16"/>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170" name="Google Shape;170;p15"/>
          <p:cNvSpPr txBox="1">
            <a:spLocks noGrp="1"/>
          </p:cNvSpPr>
          <p:nvPr>
            <p:ph type="subTitle" idx="17"/>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
        <p:nvSpPr>
          <p:cNvPr id="171" name="Google Shape;171;p15"/>
          <p:cNvSpPr txBox="1">
            <a:spLocks noGrp="1"/>
          </p:cNvSpPr>
          <p:nvPr>
            <p:ph type="title"/>
          </p:nvPr>
        </p:nvSpPr>
        <p:spPr>
          <a:xfrm>
            <a:off x="228650" y="334575"/>
            <a:ext cx="52485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dk1"/>
                </a:solidFill>
              </a:defRPr>
            </a:lvl1pPr>
            <a:lvl2pPr lvl="1">
              <a:lnSpc>
                <a:spcPct val="80000"/>
              </a:lnSpc>
              <a:spcBef>
                <a:spcPts val="0"/>
              </a:spcBef>
              <a:spcAft>
                <a:spcPts val="0"/>
              </a:spcAft>
              <a:buNone/>
              <a:defRPr sz="4400">
                <a:solidFill>
                  <a:schemeClr val="dk1"/>
                </a:solidFill>
              </a:defRPr>
            </a:lvl2pPr>
            <a:lvl3pPr lvl="2">
              <a:lnSpc>
                <a:spcPct val="80000"/>
              </a:lnSpc>
              <a:spcBef>
                <a:spcPts val="0"/>
              </a:spcBef>
              <a:spcAft>
                <a:spcPts val="0"/>
              </a:spcAft>
              <a:buNone/>
              <a:defRPr sz="4400">
                <a:solidFill>
                  <a:schemeClr val="dk1"/>
                </a:solidFill>
              </a:defRPr>
            </a:lvl3pPr>
            <a:lvl4pPr lvl="3">
              <a:lnSpc>
                <a:spcPct val="80000"/>
              </a:lnSpc>
              <a:spcBef>
                <a:spcPts val="0"/>
              </a:spcBef>
              <a:spcAft>
                <a:spcPts val="0"/>
              </a:spcAft>
              <a:buNone/>
              <a:defRPr sz="4400">
                <a:solidFill>
                  <a:schemeClr val="dk1"/>
                </a:solidFill>
              </a:defRPr>
            </a:lvl4pPr>
            <a:lvl5pPr lvl="4">
              <a:lnSpc>
                <a:spcPct val="80000"/>
              </a:lnSpc>
              <a:spcBef>
                <a:spcPts val="0"/>
              </a:spcBef>
              <a:spcAft>
                <a:spcPts val="0"/>
              </a:spcAft>
              <a:buNone/>
              <a:defRPr sz="4400">
                <a:solidFill>
                  <a:schemeClr val="dk1"/>
                </a:solidFill>
              </a:defRPr>
            </a:lvl5pPr>
            <a:lvl6pPr lvl="5">
              <a:lnSpc>
                <a:spcPct val="80000"/>
              </a:lnSpc>
              <a:spcBef>
                <a:spcPts val="0"/>
              </a:spcBef>
              <a:spcAft>
                <a:spcPts val="0"/>
              </a:spcAft>
              <a:buNone/>
              <a:defRPr sz="4400">
                <a:solidFill>
                  <a:schemeClr val="dk1"/>
                </a:solidFill>
              </a:defRPr>
            </a:lvl6pPr>
            <a:lvl7pPr lvl="6">
              <a:lnSpc>
                <a:spcPct val="80000"/>
              </a:lnSpc>
              <a:spcBef>
                <a:spcPts val="0"/>
              </a:spcBef>
              <a:spcAft>
                <a:spcPts val="0"/>
              </a:spcAft>
              <a:buNone/>
              <a:defRPr sz="4400">
                <a:solidFill>
                  <a:schemeClr val="dk1"/>
                </a:solidFill>
              </a:defRPr>
            </a:lvl7pPr>
            <a:lvl8pPr lvl="7">
              <a:lnSpc>
                <a:spcPct val="80000"/>
              </a:lnSpc>
              <a:spcBef>
                <a:spcPts val="0"/>
              </a:spcBef>
              <a:spcAft>
                <a:spcPts val="0"/>
              </a:spcAft>
              <a:buNone/>
              <a:defRPr sz="4400">
                <a:solidFill>
                  <a:schemeClr val="dk1"/>
                </a:solidFill>
              </a:defRPr>
            </a:lvl8pPr>
            <a:lvl9pPr lvl="8">
              <a:lnSpc>
                <a:spcPct val="80000"/>
              </a:lnSpc>
              <a:spcBef>
                <a:spcPts val="0"/>
              </a:spcBef>
              <a:spcAft>
                <a:spcPts val="0"/>
              </a:spcAft>
              <a:buNone/>
              <a:defRPr sz="4400">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ext steps">
  <p:cSld name="BLANK_1_1_1_1_1_1_1_1_1_1_1_1_1_1_1_1_1_1_1_1_1_1_3">
    <p:bg>
      <p:bgPr>
        <a:solidFill>
          <a:schemeClr val="accent5"/>
        </a:solidFill>
        <a:effectLst/>
      </p:bgPr>
    </p:bg>
    <p:spTree>
      <p:nvGrpSpPr>
        <p:cNvPr id="1" name="Shape 172"/>
        <p:cNvGrpSpPr/>
        <p:nvPr/>
      </p:nvGrpSpPr>
      <p:grpSpPr>
        <a:xfrm>
          <a:off x="0" y="0"/>
          <a:ext cx="0" cy="0"/>
          <a:chOff x="0" y="0"/>
          <a:chExt cx="0" cy="0"/>
        </a:xfrm>
      </p:grpSpPr>
      <p:sp>
        <p:nvSpPr>
          <p:cNvPr id="173" name="Google Shape;173;p16"/>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74" name="Google Shape;174;p16"/>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175" name="Google Shape;175;p16"/>
          <p:cNvSpPr txBox="1">
            <a:spLocks noGrp="1"/>
          </p:cNvSpPr>
          <p:nvPr>
            <p:ph type="title"/>
          </p:nvPr>
        </p:nvSpPr>
        <p:spPr>
          <a:xfrm>
            <a:off x="224575" y="942125"/>
            <a:ext cx="8691000" cy="1344300"/>
          </a:xfrm>
          <a:prstGeom prst="rect">
            <a:avLst/>
          </a:prstGeom>
        </p:spPr>
        <p:txBody>
          <a:bodyPr spcFirstLastPara="1" wrap="square" lIns="91425" tIns="91425" rIns="91425" bIns="91425" anchor="b" anchorCtr="0">
            <a:noAutofit/>
          </a:bodyPr>
          <a:lstStyle>
            <a:lvl1pPr lvl="0">
              <a:spcBef>
                <a:spcPts val="0"/>
              </a:spcBef>
              <a:spcAft>
                <a:spcPts val="0"/>
              </a:spcAft>
              <a:buNone/>
              <a:defRPr sz="7600">
                <a:solidFill>
                  <a:schemeClr val="lt1"/>
                </a:solidFill>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a:endParaRPr/>
          </a:p>
        </p:txBody>
      </p:sp>
      <p:sp>
        <p:nvSpPr>
          <p:cNvPr id="176" name="Google Shape;176;p16"/>
          <p:cNvSpPr txBox="1">
            <a:spLocks noGrp="1"/>
          </p:cNvSpPr>
          <p:nvPr>
            <p:ph type="body" idx="3"/>
          </p:nvPr>
        </p:nvSpPr>
        <p:spPr>
          <a:xfrm>
            <a:off x="326075" y="2565750"/>
            <a:ext cx="2485500" cy="969600"/>
          </a:xfrm>
          <a:prstGeom prst="rect">
            <a:avLst/>
          </a:prstGeom>
        </p:spPr>
        <p:txBody>
          <a:bodyPr spcFirstLastPara="1" wrap="square" lIns="0" tIns="0" rIns="0" bIns="0" anchor="t" anchorCtr="0">
            <a:spAutoFit/>
          </a:bodyPr>
          <a:lstStyle>
            <a:lvl1pPr marL="457200" lvl="0" indent="-304800">
              <a:spcBef>
                <a:spcPts val="0"/>
              </a:spcBef>
              <a:spcAft>
                <a:spcPts val="0"/>
              </a:spcAft>
              <a:buClr>
                <a:schemeClr val="lt1"/>
              </a:buClr>
              <a:buSzPts val="1200"/>
              <a:buFont typeface="Inter Light"/>
              <a:buChar char="●"/>
              <a:defRPr sz="1200">
                <a:solidFill>
                  <a:schemeClr val="lt1"/>
                </a:solidFill>
              </a:defRPr>
            </a:lvl1pPr>
            <a:lvl2pPr marL="914400" lvl="1" indent="-304800">
              <a:spcBef>
                <a:spcPts val="0"/>
              </a:spcBef>
              <a:spcAft>
                <a:spcPts val="0"/>
              </a:spcAft>
              <a:buClr>
                <a:schemeClr val="lt1"/>
              </a:buClr>
              <a:buSzPts val="1200"/>
              <a:buFont typeface="Inter Light"/>
              <a:buChar char="○"/>
              <a:defRPr sz="1200">
                <a:solidFill>
                  <a:schemeClr val="lt1"/>
                </a:solidFill>
              </a:defRPr>
            </a:lvl2pPr>
            <a:lvl3pPr marL="1371600" lvl="2" indent="-304800">
              <a:spcBef>
                <a:spcPts val="0"/>
              </a:spcBef>
              <a:spcAft>
                <a:spcPts val="0"/>
              </a:spcAft>
              <a:buClr>
                <a:schemeClr val="lt1"/>
              </a:buClr>
              <a:buSzPts val="1200"/>
              <a:buFont typeface="Inter Light"/>
              <a:buChar char="■"/>
              <a:defRPr sz="1200">
                <a:solidFill>
                  <a:schemeClr val="lt1"/>
                </a:solidFill>
              </a:defRPr>
            </a:lvl3pPr>
            <a:lvl4pPr marL="1828800" lvl="3" indent="-304800">
              <a:spcBef>
                <a:spcPts val="0"/>
              </a:spcBef>
              <a:spcAft>
                <a:spcPts val="0"/>
              </a:spcAft>
              <a:buClr>
                <a:schemeClr val="lt1"/>
              </a:buClr>
              <a:buSzPts val="1200"/>
              <a:buFont typeface="Inter Light"/>
              <a:buChar char="●"/>
              <a:defRPr sz="1200">
                <a:solidFill>
                  <a:schemeClr val="lt1"/>
                </a:solidFill>
              </a:defRPr>
            </a:lvl4pPr>
            <a:lvl5pPr marL="2286000" lvl="4" indent="-304800">
              <a:spcBef>
                <a:spcPts val="0"/>
              </a:spcBef>
              <a:spcAft>
                <a:spcPts val="0"/>
              </a:spcAft>
              <a:buClr>
                <a:schemeClr val="lt1"/>
              </a:buClr>
              <a:buSzPts val="1200"/>
              <a:buFont typeface="Inter Light"/>
              <a:buChar char="○"/>
              <a:defRPr sz="1200">
                <a:solidFill>
                  <a:schemeClr val="lt1"/>
                </a:solidFill>
              </a:defRPr>
            </a:lvl5pPr>
            <a:lvl6pPr marL="2743200" lvl="5" indent="-304800">
              <a:spcBef>
                <a:spcPts val="0"/>
              </a:spcBef>
              <a:spcAft>
                <a:spcPts val="0"/>
              </a:spcAft>
              <a:buClr>
                <a:schemeClr val="lt1"/>
              </a:buClr>
              <a:buSzPts val="1200"/>
              <a:buFont typeface="Inter Light"/>
              <a:buChar char="■"/>
              <a:defRPr sz="1200">
                <a:solidFill>
                  <a:schemeClr val="lt1"/>
                </a:solidFill>
              </a:defRPr>
            </a:lvl6pPr>
            <a:lvl7pPr marL="3200400" lvl="6" indent="-304800">
              <a:spcBef>
                <a:spcPts val="0"/>
              </a:spcBef>
              <a:spcAft>
                <a:spcPts val="0"/>
              </a:spcAft>
              <a:buClr>
                <a:schemeClr val="lt1"/>
              </a:buClr>
              <a:buSzPts val="1200"/>
              <a:buFont typeface="Inter Light"/>
              <a:buChar char="●"/>
              <a:defRPr sz="1200">
                <a:solidFill>
                  <a:schemeClr val="lt1"/>
                </a:solidFill>
              </a:defRPr>
            </a:lvl7pPr>
            <a:lvl8pPr marL="3657600" lvl="7" indent="-304800">
              <a:spcBef>
                <a:spcPts val="0"/>
              </a:spcBef>
              <a:spcAft>
                <a:spcPts val="0"/>
              </a:spcAft>
              <a:buClr>
                <a:schemeClr val="lt1"/>
              </a:buClr>
              <a:buSzPts val="1200"/>
              <a:buFont typeface="Inter Light"/>
              <a:buChar char="○"/>
              <a:defRPr sz="1200">
                <a:solidFill>
                  <a:schemeClr val="lt1"/>
                </a:solidFill>
              </a:defRPr>
            </a:lvl8pPr>
            <a:lvl9pPr marL="4114800" lvl="8" indent="-304800">
              <a:spcBef>
                <a:spcPts val="0"/>
              </a:spcBef>
              <a:spcAft>
                <a:spcPts val="0"/>
              </a:spcAft>
              <a:buClr>
                <a:schemeClr val="lt1"/>
              </a:buClr>
              <a:buSzPts val="1200"/>
              <a:buFont typeface="Inter Light"/>
              <a:buChar char="■"/>
              <a:defRPr sz="1200">
                <a:solidFill>
                  <a:schemeClr val="lt1"/>
                </a:solidFill>
              </a:defRPr>
            </a:lvl9pPr>
          </a:lstStyle>
          <a:p>
            <a:endParaRPr/>
          </a:p>
        </p:txBody>
      </p:sp>
      <p:sp>
        <p:nvSpPr>
          <p:cNvPr id="177" name="Google Shape;177;p16"/>
          <p:cNvSpPr txBox="1">
            <a:spLocks noGrp="1"/>
          </p:cNvSpPr>
          <p:nvPr>
            <p:ph type="subTitle" idx="4"/>
          </p:nvPr>
        </p:nvSpPr>
        <p:spPr>
          <a:xfrm>
            <a:off x="3189438" y="2967525"/>
            <a:ext cx="27585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78" name="Google Shape;178;p16"/>
          <p:cNvSpPr txBox="1">
            <a:spLocks noGrp="1"/>
          </p:cNvSpPr>
          <p:nvPr>
            <p:ph type="subTitle" idx="5"/>
          </p:nvPr>
        </p:nvSpPr>
        <p:spPr>
          <a:xfrm>
            <a:off x="3189438" y="4244750"/>
            <a:ext cx="27585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79" name="Google Shape;179;p16"/>
          <p:cNvSpPr txBox="1">
            <a:spLocks noGrp="1"/>
          </p:cNvSpPr>
          <p:nvPr>
            <p:ph type="subTitle" idx="6"/>
          </p:nvPr>
        </p:nvSpPr>
        <p:spPr>
          <a:xfrm>
            <a:off x="3189438" y="2565750"/>
            <a:ext cx="4758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80" name="Google Shape;180;p16"/>
          <p:cNvSpPr txBox="1">
            <a:spLocks noGrp="1"/>
          </p:cNvSpPr>
          <p:nvPr>
            <p:ph type="subTitle" idx="7"/>
          </p:nvPr>
        </p:nvSpPr>
        <p:spPr>
          <a:xfrm>
            <a:off x="6156450" y="4244750"/>
            <a:ext cx="26673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81" name="Google Shape;181;p16"/>
          <p:cNvSpPr txBox="1">
            <a:spLocks noGrp="1"/>
          </p:cNvSpPr>
          <p:nvPr>
            <p:ph type="subTitle" idx="8"/>
          </p:nvPr>
        </p:nvSpPr>
        <p:spPr>
          <a:xfrm>
            <a:off x="6156450" y="2967525"/>
            <a:ext cx="25896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82" name="Google Shape;182;p16"/>
          <p:cNvSpPr txBox="1">
            <a:spLocks noGrp="1"/>
          </p:cNvSpPr>
          <p:nvPr>
            <p:ph type="subTitle" idx="9"/>
          </p:nvPr>
        </p:nvSpPr>
        <p:spPr>
          <a:xfrm>
            <a:off x="5094174" y="2565750"/>
            <a:ext cx="775200" cy="3387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183" name="Google Shape;183;p16"/>
          <p:cNvSpPr txBox="1">
            <a:spLocks noGrp="1"/>
          </p:cNvSpPr>
          <p:nvPr>
            <p:ph type="subTitle" idx="13"/>
          </p:nvPr>
        </p:nvSpPr>
        <p:spPr>
          <a:xfrm>
            <a:off x="3189438" y="3969850"/>
            <a:ext cx="4758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84" name="Google Shape;184;p16"/>
          <p:cNvSpPr txBox="1">
            <a:spLocks noGrp="1"/>
          </p:cNvSpPr>
          <p:nvPr>
            <p:ph type="subTitle" idx="14"/>
          </p:nvPr>
        </p:nvSpPr>
        <p:spPr>
          <a:xfrm>
            <a:off x="5087878" y="3969850"/>
            <a:ext cx="775200" cy="3387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185" name="Google Shape;185;p16"/>
          <p:cNvSpPr txBox="1">
            <a:spLocks noGrp="1"/>
          </p:cNvSpPr>
          <p:nvPr>
            <p:ph type="subTitle" idx="15"/>
          </p:nvPr>
        </p:nvSpPr>
        <p:spPr>
          <a:xfrm>
            <a:off x="6156450" y="3969850"/>
            <a:ext cx="4758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186" name="Google Shape;186;p16"/>
          <p:cNvSpPr txBox="1">
            <a:spLocks noGrp="1"/>
          </p:cNvSpPr>
          <p:nvPr>
            <p:ph type="subTitle" idx="16"/>
          </p:nvPr>
        </p:nvSpPr>
        <p:spPr>
          <a:xfrm>
            <a:off x="8079254" y="3969850"/>
            <a:ext cx="777300" cy="3387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187" name="Google Shape;187;p16"/>
          <p:cNvSpPr txBox="1">
            <a:spLocks noGrp="1"/>
          </p:cNvSpPr>
          <p:nvPr>
            <p:ph type="subTitle" idx="17"/>
          </p:nvPr>
        </p:nvSpPr>
        <p:spPr>
          <a:xfrm>
            <a:off x="6156450" y="2565750"/>
            <a:ext cx="4758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88" name="Google Shape;188;p16"/>
          <p:cNvSpPr txBox="1">
            <a:spLocks noGrp="1"/>
          </p:cNvSpPr>
          <p:nvPr>
            <p:ph type="subTitle" idx="18"/>
          </p:nvPr>
        </p:nvSpPr>
        <p:spPr>
          <a:xfrm>
            <a:off x="8079254" y="2565750"/>
            <a:ext cx="775200" cy="3387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Tree>
  </p:cSld>
  <p:clrMapOvr>
    <a:masterClrMapping/>
  </p:clrMapOvr>
  <p:extLst>
    <p:ext uri="{DCECCB84-F9BA-43D5-87BE-67443E8EF086}">
      <p15:sldGuideLst xmlns:p15="http://schemas.microsoft.com/office/powerpoint/2012/main">
        <p15:guide id="1" pos="2013">
          <p15:clr>
            <a:srgbClr val="E46962"/>
          </p15:clr>
        </p15:guide>
        <p15:guide id="2" pos="3931">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plit screen">
  <p:cSld name="CUSTOM">
    <p:bg>
      <p:bgPr>
        <a:solidFill>
          <a:schemeClr val="accent2"/>
        </a:solidFill>
        <a:effectLst/>
      </p:bgPr>
    </p:bg>
    <p:spTree>
      <p:nvGrpSpPr>
        <p:cNvPr id="1" name="Shape 189"/>
        <p:cNvGrpSpPr/>
        <p:nvPr/>
      </p:nvGrpSpPr>
      <p:grpSpPr>
        <a:xfrm>
          <a:off x="0" y="0"/>
          <a:ext cx="0" cy="0"/>
          <a:chOff x="0" y="0"/>
          <a:chExt cx="0" cy="0"/>
        </a:xfrm>
      </p:grpSpPr>
      <p:sp>
        <p:nvSpPr>
          <p:cNvPr id="190" name="Google Shape;190;p17"/>
          <p:cNvSpPr/>
          <p:nvPr/>
        </p:nvSpPr>
        <p:spPr>
          <a:xfrm>
            <a:off x="4526250" y="0"/>
            <a:ext cx="4617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Taviraj"/>
              <a:ea typeface="Taviraj"/>
              <a:cs typeface="Taviraj"/>
              <a:sym typeface="Taviraj"/>
            </a:endParaRPr>
          </a:p>
        </p:txBody>
      </p:sp>
      <p:sp>
        <p:nvSpPr>
          <p:cNvPr id="191" name="Google Shape;191;p17"/>
          <p:cNvSpPr txBox="1">
            <a:spLocks noGrp="1"/>
          </p:cNvSpPr>
          <p:nvPr>
            <p:ph type="title"/>
          </p:nvPr>
        </p:nvSpPr>
        <p:spPr>
          <a:xfrm>
            <a:off x="228650" y="334575"/>
            <a:ext cx="40470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
        <p:nvSpPr>
          <p:cNvPr id="192" name="Google Shape;192;p17"/>
          <p:cNvSpPr txBox="1">
            <a:spLocks noGrp="1"/>
          </p:cNvSpPr>
          <p:nvPr>
            <p:ph type="body" idx="1"/>
          </p:nvPr>
        </p:nvSpPr>
        <p:spPr>
          <a:xfrm>
            <a:off x="228600" y="2133600"/>
            <a:ext cx="4047000" cy="2550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800"/>
              </a:spcBef>
              <a:spcAft>
                <a:spcPts val="0"/>
              </a:spcAft>
              <a:buClr>
                <a:schemeClr val="lt1"/>
              </a:buClr>
              <a:buSzPts val="1200"/>
              <a:buChar char="○"/>
              <a:defRPr sz="1200">
                <a:solidFill>
                  <a:schemeClr val="lt1"/>
                </a:solidFill>
              </a:defRPr>
            </a:lvl2pPr>
            <a:lvl3pPr marL="1371600" lvl="2" indent="-304800">
              <a:spcBef>
                <a:spcPts val="800"/>
              </a:spcBef>
              <a:spcAft>
                <a:spcPts val="0"/>
              </a:spcAft>
              <a:buClr>
                <a:schemeClr val="lt1"/>
              </a:buClr>
              <a:buSzPts val="1200"/>
              <a:buChar char="■"/>
              <a:defRPr sz="1200">
                <a:solidFill>
                  <a:schemeClr val="lt1"/>
                </a:solidFill>
              </a:defRPr>
            </a:lvl3pPr>
            <a:lvl4pPr marL="1828800" lvl="3" indent="-304800">
              <a:spcBef>
                <a:spcPts val="800"/>
              </a:spcBef>
              <a:spcAft>
                <a:spcPts val="0"/>
              </a:spcAft>
              <a:buClr>
                <a:schemeClr val="lt1"/>
              </a:buClr>
              <a:buSzPts val="1200"/>
              <a:buChar char="●"/>
              <a:defRPr sz="1200">
                <a:solidFill>
                  <a:schemeClr val="lt1"/>
                </a:solidFill>
              </a:defRPr>
            </a:lvl4pPr>
            <a:lvl5pPr marL="2286000" lvl="4" indent="-304800">
              <a:spcBef>
                <a:spcPts val="800"/>
              </a:spcBef>
              <a:spcAft>
                <a:spcPts val="0"/>
              </a:spcAft>
              <a:buClr>
                <a:schemeClr val="lt1"/>
              </a:buClr>
              <a:buSzPts val="1200"/>
              <a:buChar char="○"/>
              <a:defRPr sz="1200">
                <a:solidFill>
                  <a:schemeClr val="lt1"/>
                </a:solidFill>
              </a:defRPr>
            </a:lvl5pPr>
            <a:lvl6pPr marL="2743200" lvl="5" indent="-304800">
              <a:spcBef>
                <a:spcPts val="800"/>
              </a:spcBef>
              <a:spcAft>
                <a:spcPts val="0"/>
              </a:spcAft>
              <a:buClr>
                <a:schemeClr val="lt1"/>
              </a:buClr>
              <a:buSzPts val="1200"/>
              <a:buChar char="■"/>
              <a:defRPr sz="1200">
                <a:solidFill>
                  <a:schemeClr val="lt1"/>
                </a:solidFill>
              </a:defRPr>
            </a:lvl6pPr>
            <a:lvl7pPr marL="3200400" lvl="6" indent="-304800">
              <a:spcBef>
                <a:spcPts val="800"/>
              </a:spcBef>
              <a:spcAft>
                <a:spcPts val="0"/>
              </a:spcAft>
              <a:buClr>
                <a:schemeClr val="lt1"/>
              </a:buClr>
              <a:buSzPts val="1200"/>
              <a:buChar char="●"/>
              <a:defRPr sz="1200">
                <a:solidFill>
                  <a:schemeClr val="lt1"/>
                </a:solidFill>
              </a:defRPr>
            </a:lvl7pPr>
            <a:lvl8pPr marL="3657600" lvl="7" indent="-304800">
              <a:spcBef>
                <a:spcPts val="800"/>
              </a:spcBef>
              <a:spcAft>
                <a:spcPts val="0"/>
              </a:spcAft>
              <a:buClr>
                <a:schemeClr val="lt1"/>
              </a:buClr>
              <a:buSzPts val="1200"/>
              <a:buChar char="○"/>
              <a:defRPr sz="1200">
                <a:solidFill>
                  <a:schemeClr val="lt1"/>
                </a:solidFill>
              </a:defRPr>
            </a:lvl8pPr>
            <a:lvl9pPr marL="4114800" lvl="8" indent="-304800">
              <a:spcBef>
                <a:spcPts val="800"/>
              </a:spcBef>
              <a:spcAft>
                <a:spcPts val="800"/>
              </a:spcAft>
              <a:buClr>
                <a:schemeClr val="lt1"/>
              </a:buClr>
              <a:buSzPts val="1200"/>
              <a:buChar char="■"/>
              <a:defRPr sz="1200">
                <a:solidFill>
                  <a:schemeClr val="lt1"/>
                </a:solidFill>
              </a:defRPr>
            </a:lvl9pPr>
          </a:lstStyle>
          <a:p>
            <a:endParaRPr/>
          </a:p>
        </p:txBody>
      </p:sp>
      <p:sp>
        <p:nvSpPr>
          <p:cNvPr id="193" name="Google Shape;193;p17"/>
          <p:cNvSpPr txBox="1">
            <a:spLocks noGrp="1"/>
          </p:cNvSpPr>
          <p:nvPr>
            <p:ph type="subTitle" idx="2"/>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94" name="Google Shape;194;p17"/>
          <p:cNvSpPr txBox="1">
            <a:spLocks noGrp="1"/>
          </p:cNvSpPr>
          <p:nvPr>
            <p:ph type="subTitle" idx="3"/>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screen - Alt 2">
  <p:cSld name="CUSTOM_1_3">
    <p:spTree>
      <p:nvGrpSpPr>
        <p:cNvPr id="1" name="Shape 195"/>
        <p:cNvGrpSpPr/>
        <p:nvPr/>
      </p:nvGrpSpPr>
      <p:grpSpPr>
        <a:xfrm>
          <a:off x="0" y="0"/>
          <a:ext cx="0" cy="0"/>
          <a:chOff x="0" y="0"/>
          <a:chExt cx="0" cy="0"/>
        </a:xfrm>
      </p:grpSpPr>
      <p:sp>
        <p:nvSpPr>
          <p:cNvPr id="196" name="Google Shape;196;p18"/>
          <p:cNvSpPr/>
          <p:nvPr/>
        </p:nvSpPr>
        <p:spPr>
          <a:xfrm>
            <a:off x="-7075" y="1231850"/>
            <a:ext cx="9151200" cy="39117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a:ea typeface="Inter"/>
              <a:cs typeface="Inter"/>
              <a:sym typeface="Inter"/>
            </a:endParaRPr>
          </a:p>
        </p:txBody>
      </p:sp>
      <p:sp>
        <p:nvSpPr>
          <p:cNvPr id="197" name="Google Shape;197;p18"/>
          <p:cNvSpPr txBox="1">
            <a:spLocks noGrp="1"/>
          </p:cNvSpPr>
          <p:nvPr>
            <p:ph type="body" idx="1"/>
          </p:nvPr>
        </p:nvSpPr>
        <p:spPr>
          <a:xfrm>
            <a:off x="4711488" y="2971800"/>
            <a:ext cx="1627800" cy="6561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198" name="Google Shape;198;p18"/>
          <p:cNvSpPr txBox="1">
            <a:spLocks noGrp="1"/>
          </p:cNvSpPr>
          <p:nvPr>
            <p:ph type="subTitle" idx="2"/>
          </p:nvPr>
        </p:nvSpPr>
        <p:spPr>
          <a:xfrm>
            <a:off x="4711513" y="26749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2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99" name="Google Shape;199;p18"/>
          <p:cNvSpPr txBox="1">
            <a:spLocks noGrp="1"/>
          </p:cNvSpPr>
          <p:nvPr>
            <p:ph type="subTitle" idx="3"/>
          </p:nvPr>
        </p:nvSpPr>
        <p:spPr>
          <a:xfrm>
            <a:off x="4711513" y="38368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000"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
        <p:nvSpPr>
          <p:cNvPr id="200" name="Google Shape;200;p18"/>
          <p:cNvSpPr txBox="1">
            <a:spLocks noGrp="1"/>
          </p:cNvSpPr>
          <p:nvPr>
            <p:ph type="body" idx="4"/>
          </p:nvPr>
        </p:nvSpPr>
        <p:spPr>
          <a:xfrm>
            <a:off x="2515800" y="4078125"/>
            <a:ext cx="1627800" cy="605400"/>
          </a:xfrm>
          <a:prstGeom prst="rect">
            <a:avLst/>
          </a:prstGeom>
        </p:spPr>
        <p:txBody>
          <a:bodyPr spcFirstLastPara="1" wrap="square" lIns="0" tIns="0" rIns="0" bIns="0" anchor="t" anchorCtr="0">
            <a:noAutofit/>
          </a:bodyPr>
          <a:lstStyle>
            <a:lvl1pPr marL="457200" lvl="0" indent="-292100">
              <a:lnSpc>
                <a:spcPct val="150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50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50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50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50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50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50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50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50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1" name="Google Shape;201;p18"/>
          <p:cNvSpPr txBox="1">
            <a:spLocks noGrp="1"/>
          </p:cNvSpPr>
          <p:nvPr>
            <p:ph type="body" idx="5"/>
          </p:nvPr>
        </p:nvSpPr>
        <p:spPr>
          <a:xfrm>
            <a:off x="2515800" y="2971800"/>
            <a:ext cx="1627800" cy="6561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2" name="Google Shape;202;p18"/>
          <p:cNvSpPr txBox="1">
            <a:spLocks noGrp="1"/>
          </p:cNvSpPr>
          <p:nvPr>
            <p:ph type="subTitle" idx="6"/>
          </p:nvPr>
        </p:nvSpPr>
        <p:spPr>
          <a:xfrm>
            <a:off x="2515825" y="26749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2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03" name="Google Shape;203;p18"/>
          <p:cNvSpPr txBox="1">
            <a:spLocks noGrp="1"/>
          </p:cNvSpPr>
          <p:nvPr>
            <p:ph type="subTitle" idx="7"/>
          </p:nvPr>
        </p:nvSpPr>
        <p:spPr>
          <a:xfrm>
            <a:off x="2515825" y="38368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Clr>
                <a:schemeClr val="dk1"/>
              </a:buClr>
              <a:buSzPts val="1100"/>
              <a:buNone/>
              <a:defRPr sz="1000"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
        <p:nvSpPr>
          <p:cNvPr id="204" name="Google Shape;204;p18"/>
          <p:cNvSpPr txBox="1">
            <a:spLocks noGrp="1"/>
          </p:cNvSpPr>
          <p:nvPr>
            <p:ph type="body" idx="8"/>
          </p:nvPr>
        </p:nvSpPr>
        <p:spPr>
          <a:xfrm>
            <a:off x="320075" y="4078125"/>
            <a:ext cx="1627800" cy="605400"/>
          </a:xfrm>
          <a:prstGeom prst="rect">
            <a:avLst/>
          </a:prstGeom>
        </p:spPr>
        <p:txBody>
          <a:bodyPr spcFirstLastPara="1" wrap="square" lIns="0" tIns="0" rIns="0" bIns="0" anchor="t" anchorCtr="0">
            <a:noAutofit/>
          </a:bodyPr>
          <a:lstStyle>
            <a:lvl1pPr marL="457200" lvl="0" indent="-292100">
              <a:lnSpc>
                <a:spcPct val="150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50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50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50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50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50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50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50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50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5" name="Google Shape;205;p18"/>
          <p:cNvSpPr txBox="1">
            <a:spLocks noGrp="1"/>
          </p:cNvSpPr>
          <p:nvPr>
            <p:ph type="body" idx="9"/>
          </p:nvPr>
        </p:nvSpPr>
        <p:spPr>
          <a:xfrm>
            <a:off x="320075" y="2971800"/>
            <a:ext cx="1627800" cy="6561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6" name="Google Shape;206;p18"/>
          <p:cNvSpPr txBox="1">
            <a:spLocks noGrp="1"/>
          </p:cNvSpPr>
          <p:nvPr>
            <p:ph type="subTitle" idx="13"/>
          </p:nvPr>
        </p:nvSpPr>
        <p:spPr>
          <a:xfrm>
            <a:off x="320100" y="26749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2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07" name="Google Shape;207;p18"/>
          <p:cNvSpPr txBox="1">
            <a:spLocks noGrp="1"/>
          </p:cNvSpPr>
          <p:nvPr>
            <p:ph type="subTitle" idx="14"/>
          </p:nvPr>
        </p:nvSpPr>
        <p:spPr>
          <a:xfrm>
            <a:off x="320100" y="38368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000"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
        <p:nvSpPr>
          <p:cNvPr id="208" name="Google Shape;208;p18"/>
          <p:cNvSpPr txBox="1">
            <a:spLocks noGrp="1"/>
          </p:cNvSpPr>
          <p:nvPr>
            <p:ph type="body" idx="15"/>
          </p:nvPr>
        </p:nvSpPr>
        <p:spPr>
          <a:xfrm>
            <a:off x="4711488" y="4078125"/>
            <a:ext cx="1627800" cy="605400"/>
          </a:xfrm>
          <a:prstGeom prst="rect">
            <a:avLst/>
          </a:prstGeom>
        </p:spPr>
        <p:txBody>
          <a:bodyPr spcFirstLastPara="1" wrap="square" lIns="0" tIns="0" rIns="0" bIns="0" anchor="t" anchorCtr="0">
            <a:noAutofit/>
          </a:bodyPr>
          <a:lstStyle>
            <a:lvl1pPr marL="457200" lvl="0" indent="-292100">
              <a:lnSpc>
                <a:spcPct val="150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50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50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50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50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50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50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50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50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9" name="Google Shape;209;p18"/>
          <p:cNvSpPr txBox="1">
            <a:spLocks noGrp="1"/>
          </p:cNvSpPr>
          <p:nvPr>
            <p:ph type="body" idx="16"/>
          </p:nvPr>
        </p:nvSpPr>
        <p:spPr>
          <a:xfrm>
            <a:off x="6907163" y="4078125"/>
            <a:ext cx="1627800" cy="605400"/>
          </a:xfrm>
          <a:prstGeom prst="rect">
            <a:avLst/>
          </a:prstGeom>
        </p:spPr>
        <p:txBody>
          <a:bodyPr spcFirstLastPara="1" wrap="square" lIns="0" tIns="0" rIns="0" bIns="0" anchor="t" anchorCtr="0">
            <a:noAutofit/>
          </a:bodyPr>
          <a:lstStyle>
            <a:lvl1pPr marL="457200" lvl="0" indent="-292100">
              <a:lnSpc>
                <a:spcPct val="150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50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50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50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50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50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50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50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50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10" name="Google Shape;210;p18"/>
          <p:cNvSpPr txBox="1">
            <a:spLocks noGrp="1"/>
          </p:cNvSpPr>
          <p:nvPr>
            <p:ph type="title"/>
          </p:nvPr>
        </p:nvSpPr>
        <p:spPr>
          <a:xfrm>
            <a:off x="228650" y="334575"/>
            <a:ext cx="5248500" cy="5877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None/>
              <a:defRPr sz="4400">
                <a:solidFill>
                  <a:schemeClr val="dk1"/>
                </a:solidFill>
              </a:defRPr>
            </a:lvl1pPr>
            <a:lvl2pPr lvl="1">
              <a:lnSpc>
                <a:spcPct val="80000"/>
              </a:lnSpc>
              <a:spcBef>
                <a:spcPts val="0"/>
              </a:spcBef>
              <a:spcAft>
                <a:spcPts val="0"/>
              </a:spcAft>
              <a:buNone/>
              <a:defRPr sz="4400">
                <a:solidFill>
                  <a:schemeClr val="dk1"/>
                </a:solidFill>
              </a:defRPr>
            </a:lvl2pPr>
            <a:lvl3pPr lvl="2">
              <a:lnSpc>
                <a:spcPct val="80000"/>
              </a:lnSpc>
              <a:spcBef>
                <a:spcPts val="0"/>
              </a:spcBef>
              <a:spcAft>
                <a:spcPts val="0"/>
              </a:spcAft>
              <a:buNone/>
              <a:defRPr sz="4400">
                <a:solidFill>
                  <a:schemeClr val="dk1"/>
                </a:solidFill>
              </a:defRPr>
            </a:lvl3pPr>
            <a:lvl4pPr lvl="3">
              <a:lnSpc>
                <a:spcPct val="80000"/>
              </a:lnSpc>
              <a:spcBef>
                <a:spcPts val="0"/>
              </a:spcBef>
              <a:spcAft>
                <a:spcPts val="0"/>
              </a:spcAft>
              <a:buNone/>
              <a:defRPr sz="4400">
                <a:solidFill>
                  <a:schemeClr val="dk1"/>
                </a:solidFill>
              </a:defRPr>
            </a:lvl4pPr>
            <a:lvl5pPr lvl="4">
              <a:lnSpc>
                <a:spcPct val="80000"/>
              </a:lnSpc>
              <a:spcBef>
                <a:spcPts val="0"/>
              </a:spcBef>
              <a:spcAft>
                <a:spcPts val="0"/>
              </a:spcAft>
              <a:buNone/>
              <a:defRPr sz="4400">
                <a:solidFill>
                  <a:schemeClr val="dk1"/>
                </a:solidFill>
              </a:defRPr>
            </a:lvl5pPr>
            <a:lvl6pPr lvl="5">
              <a:lnSpc>
                <a:spcPct val="80000"/>
              </a:lnSpc>
              <a:spcBef>
                <a:spcPts val="0"/>
              </a:spcBef>
              <a:spcAft>
                <a:spcPts val="0"/>
              </a:spcAft>
              <a:buNone/>
              <a:defRPr sz="4400">
                <a:solidFill>
                  <a:schemeClr val="dk1"/>
                </a:solidFill>
              </a:defRPr>
            </a:lvl6pPr>
            <a:lvl7pPr lvl="6">
              <a:lnSpc>
                <a:spcPct val="80000"/>
              </a:lnSpc>
              <a:spcBef>
                <a:spcPts val="0"/>
              </a:spcBef>
              <a:spcAft>
                <a:spcPts val="0"/>
              </a:spcAft>
              <a:buNone/>
              <a:defRPr sz="4400">
                <a:solidFill>
                  <a:schemeClr val="dk1"/>
                </a:solidFill>
              </a:defRPr>
            </a:lvl7pPr>
            <a:lvl8pPr lvl="7">
              <a:lnSpc>
                <a:spcPct val="80000"/>
              </a:lnSpc>
              <a:spcBef>
                <a:spcPts val="0"/>
              </a:spcBef>
              <a:spcAft>
                <a:spcPts val="0"/>
              </a:spcAft>
              <a:buNone/>
              <a:defRPr sz="4400">
                <a:solidFill>
                  <a:schemeClr val="dk1"/>
                </a:solidFill>
              </a:defRPr>
            </a:lvl8pPr>
            <a:lvl9pPr lvl="8">
              <a:lnSpc>
                <a:spcPct val="80000"/>
              </a:lnSpc>
              <a:spcBef>
                <a:spcPts val="0"/>
              </a:spcBef>
              <a:spcAft>
                <a:spcPts val="0"/>
              </a:spcAft>
              <a:buNone/>
              <a:defRPr sz="4400">
                <a:solidFill>
                  <a:schemeClr val="dk1"/>
                </a:solidFill>
              </a:defRPr>
            </a:lvl9pPr>
          </a:lstStyle>
          <a:p>
            <a:endParaRPr/>
          </a:p>
        </p:txBody>
      </p:sp>
      <p:sp>
        <p:nvSpPr>
          <p:cNvPr id="211" name="Google Shape;211;p18"/>
          <p:cNvSpPr txBox="1">
            <a:spLocks noGrp="1"/>
          </p:cNvSpPr>
          <p:nvPr>
            <p:ph type="body" idx="17"/>
          </p:nvPr>
        </p:nvSpPr>
        <p:spPr>
          <a:xfrm>
            <a:off x="5334000" y="334575"/>
            <a:ext cx="3581400" cy="7533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sz="1000"/>
            </a:lvl1pPr>
            <a:lvl2pPr marL="914400" lvl="1" indent="-292100">
              <a:spcBef>
                <a:spcPts val="800"/>
              </a:spcBef>
              <a:spcAft>
                <a:spcPts val="0"/>
              </a:spcAft>
              <a:buSzPts val="1000"/>
              <a:buChar char="○"/>
              <a:defRPr sz="1000"/>
            </a:lvl2pPr>
            <a:lvl3pPr marL="1371600" lvl="2" indent="-292100">
              <a:spcBef>
                <a:spcPts val="800"/>
              </a:spcBef>
              <a:spcAft>
                <a:spcPts val="0"/>
              </a:spcAft>
              <a:buSzPts val="1000"/>
              <a:buChar char="■"/>
              <a:defRPr sz="1000"/>
            </a:lvl3pPr>
            <a:lvl4pPr marL="1828800" lvl="3" indent="-292100">
              <a:spcBef>
                <a:spcPts val="800"/>
              </a:spcBef>
              <a:spcAft>
                <a:spcPts val="0"/>
              </a:spcAft>
              <a:buSzPts val="1000"/>
              <a:buChar char="●"/>
              <a:defRPr sz="1000"/>
            </a:lvl4pPr>
            <a:lvl5pPr marL="2286000" lvl="4" indent="-292100">
              <a:spcBef>
                <a:spcPts val="800"/>
              </a:spcBef>
              <a:spcAft>
                <a:spcPts val="0"/>
              </a:spcAft>
              <a:buSzPts val="1000"/>
              <a:buChar char="○"/>
              <a:defRPr sz="1000"/>
            </a:lvl5pPr>
            <a:lvl6pPr marL="2743200" lvl="5" indent="-292100">
              <a:spcBef>
                <a:spcPts val="800"/>
              </a:spcBef>
              <a:spcAft>
                <a:spcPts val="0"/>
              </a:spcAft>
              <a:buSzPts val="1000"/>
              <a:buChar char="■"/>
              <a:defRPr sz="1000"/>
            </a:lvl6pPr>
            <a:lvl7pPr marL="3200400" lvl="6" indent="-292100">
              <a:spcBef>
                <a:spcPts val="800"/>
              </a:spcBef>
              <a:spcAft>
                <a:spcPts val="0"/>
              </a:spcAft>
              <a:buSzPts val="1000"/>
              <a:buChar char="●"/>
              <a:defRPr sz="1000"/>
            </a:lvl7pPr>
            <a:lvl8pPr marL="3657600" lvl="7" indent="-292100">
              <a:spcBef>
                <a:spcPts val="800"/>
              </a:spcBef>
              <a:spcAft>
                <a:spcPts val="0"/>
              </a:spcAft>
              <a:buSzPts val="1000"/>
              <a:buChar char="○"/>
              <a:defRPr sz="1000"/>
            </a:lvl8pPr>
            <a:lvl9pPr marL="4114800" lvl="8" indent="-292100">
              <a:spcBef>
                <a:spcPts val="800"/>
              </a:spcBef>
              <a:spcAft>
                <a:spcPts val="800"/>
              </a:spcAft>
              <a:buSzPts val="1000"/>
              <a:buChar char="■"/>
              <a:defRPr sz="1000"/>
            </a:lvl9pPr>
          </a:lstStyle>
          <a:p>
            <a:endParaRPr/>
          </a:p>
        </p:txBody>
      </p:sp>
      <p:sp>
        <p:nvSpPr>
          <p:cNvPr id="212" name="Google Shape;212;p18"/>
          <p:cNvSpPr txBox="1">
            <a:spLocks noGrp="1"/>
          </p:cNvSpPr>
          <p:nvPr>
            <p:ph type="subTitle" idx="18"/>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213" name="Google Shape;213;p18"/>
          <p:cNvSpPr txBox="1">
            <a:spLocks noGrp="1"/>
          </p:cNvSpPr>
          <p:nvPr>
            <p:ph type="subTitle" idx="19"/>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
        <p:nvSpPr>
          <p:cNvPr id="214" name="Google Shape;214;p18"/>
          <p:cNvSpPr txBox="1">
            <a:spLocks noGrp="1"/>
          </p:cNvSpPr>
          <p:nvPr>
            <p:ph type="body" idx="20"/>
          </p:nvPr>
        </p:nvSpPr>
        <p:spPr>
          <a:xfrm>
            <a:off x="6907163" y="2971800"/>
            <a:ext cx="1627800" cy="6561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15" name="Google Shape;215;p18"/>
          <p:cNvSpPr txBox="1">
            <a:spLocks noGrp="1"/>
          </p:cNvSpPr>
          <p:nvPr>
            <p:ph type="subTitle" idx="21"/>
          </p:nvPr>
        </p:nvSpPr>
        <p:spPr>
          <a:xfrm>
            <a:off x="6907188" y="26749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2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16" name="Google Shape;216;p18"/>
          <p:cNvSpPr txBox="1">
            <a:spLocks noGrp="1"/>
          </p:cNvSpPr>
          <p:nvPr>
            <p:ph type="subTitle" idx="22"/>
          </p:nvPr>
        </p:nvSpPr>
        <p:spPr>
          <a:xfrm>
            <a:off x="6907188" y="38368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000"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plit screen - Alt 3">
  <p:cSld name="CUSTOM_1_1">
    <p:bg>
      <p:bgPr>
        <a:solidFill>
          <a:schemeClr val="accent2"/>
        </a:solidFill>
        <a:effectLst/>
      </p:bgPr>
    </p:bg>
    <p:spTree>
      <p:nvGrpSpPr>
        <p:cNvPr id="1" name="Shape 217"/>
        <p:cNvGrpSpPr/>
        <p:nvPr/>
      </p:nvGrpSpPr>
      <p:grpSpPr>
        <a:xfrm>
          <a:off x="0" y="0"/>
          <a:ext cx="0" cy="0"/>
          <a:chOff x="0" y="0"/>
          <a:chExt cx="0" cy="0"/>
        </a:xfrm>
      </p:grpSpPr>
      <p:sp>
        <p:nvSpPr>
          <p:cNvPr id="218" name="Google Shape;218;p19"/>
          <p:cNvSpPr/>
          <p:nvPr/>
        </p:nvSpPr>
        <p:spPr>
          <a:xfrm>
            <a:off x="-7075" y="1895400"/>
            <a:ext cx="9151200" cy="3248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a:ea typeface="Inter"/>
              <a:cs typeface="Inter"/>
              <a:sym typeface="Inter"/>
            </a:endParaRPr>
          </a:p>
        </p:txBody>
      </p:sp>
      <p:sp>
        <p:nvSpPr>
          <p:cNvPr id="219" name="Google Shape;219;p19"/>
          <p:cNvSpPr txBox="1">
            <a:spLocks noGrp="1"/>
          </p:cNvSpPr>
          <p:nvPr>
            <p:ph type="title"/>
          </p:nvPr>
        </p:nvSpPr>
        <p:spPr>
          <a:xfrm>
            <a:off x="228650" y="334575"/>
            <a:ext cx="52485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
        <p:nvSpPr>
          <p:cNvPr id="220" name="Google Shape;220;p19"/>
          <p:cNvSpPr txBox="1">
            <a:spLocks noGrp="1"/>
          </p:cNvSpPr>
          <p:nvPr>
            <p:ph type="body" idx="1"/>
          </p:nvPr>
        </p:nvSpPr>
        <p:spPr>
          <a:xfrm>
            <a:off x="5477150" y="325504"/>
            <a:ext cx="3438300" cy="1180500"/>
          </a:xfrm>
          <a:prstGeom prst="rect">
            <a:avLst/>
          </a:prstGeom>
        </p:spPr>
        <p:txBody>
          <a:bodyPr spcFirstLastPara="1" wrap="square" lIns="91425" tIns="91425" rIns="91425" bIns="91425" anchor="b" anchorCtr="0">
            <a:no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800"/>
              </a:spcBef>
              <a:spcAft>
                <a:spcPts val="0"/>
              </a:spcAft>
              <a:buClr>
                <a:schemeClr val="lt1"/>
              </a:buClr>
              <a:buSzPts val="1000"/>
              <a:buChar char="○"/>
              <a:defRPr sz="1000">
                <a:solidFill>
                  <a:schemeClr val="lt1"/>
                </a:solidFill>
              </a:defRPr>
            </a:lvl2pPr>
            <a:lvl3pPr marL="1371600" lvl="2" indent="-292100">
              <a:spcBef>
                <a:spcPts val="800"/>
              </a:spcBef>
              <a:spcAft>
                <a:spcPts val="0"/>
              </a:spcAft>
              <a:buClr>
                <a:schemeClr val="lt1"/>
              </a:buClr>
              <a:buSzPts val="1000"/>
              <a:buChar char="■"/>
              <a:defRPr sz="1000">
                <a:solidFill>
                  <a:schemeClr val="lt1"/>
                </a:solidFill>
              </a:defRPr>
            </a:lvl3pPr>
            <a:lvl4pPr marL="1828800" lvl="3" indent="-292100">
              <a:spcBef>
                <a:spcPts val="800"/>
              </a:spcBef>
              <a:spcAft>
                <a:spcPts val="0"/>
              </a:spcAft>
              <a:buClr>
                <a:schemeClr val="lt1"/>
              </a:buClr>
              <a:buSzPts val="1000"/>
              <a:buChar char="●"/>
              <a:defRPr sz="1000">
                <a:solidFill>
                  <a:schemeClr val="lt1"/>
                </a:solidFill>
              </a:defRPr>
            </a:lvl4pPr>
            <a:lvl5pPr marL="2286000" lvl="4" indent="-292100">
              <a:spcBef>
                <a:spcPts val="800"/>
              </a:spcBef>
              <a:spcAft>
                <a:spcPts val="0"/>
              </a:spcAft>
              <a:buClr>
                <a:schemeClr val="lt1"/>
              </a:buClr>
              <a:buSzPts val="1000"/>
              <a:buChar char="○"/>
              <a:defRPr sz="1000">
                <a:solidFill>
                  <a:schemeClr val="lt1"/>
                </a:solidFill>
              </a:defRPr>
            </a:lvl5pPr>
            <a:lvl6pPr marL="2743200" lvl="5" indent="-292100">
              <a:spcBef>
                <a:spcPts val="800"/>
              </a:spcBef>
              <a:spcAft>
                <a:spcPts val="0"/>
              </a:spcAft>
              <a:buClr>
                <a:schemeClr val="lt1"/>
              </a:buClr>
              <a:buSzPts val="1000"/>
              <a:buChar char="■"/>
              <a:defRPr sz="1000">
                <a:solidFill>
                  <a:schemeClr val="lt1"/>
                </a:solidFill>
              </a:defRPr>
            </a:lvl6pPr>
            <a:lvl7pPr marL="3200400" lvl="6" indent="-292100">
              <a:spcBef>
                <a:spcPts val="800"/>
              </a:spcBef>
              <a:spcAft>
                <a:spcPts val="0"/>
              </a:spcAft>
              <a:buClr>
                <a:schemeClr val="lt1"/>
              </a:buClr>
              <a:buSzPts val="1000"/>
              <a:buChar char="●"/>
              <a:defRPr sz="1000">
                <a:solidFill>
                  <a:schemeClr val="lt1"/>
                </a:solidFill>
              </a:defRPr>
            </a:lvl7pPr>
            <a:lvl8pPr marL="3657600" lvl="7" indent="-292100">
              <a:spcBef>
                <a:spcPts val="800"/>
              </a:spcBef>
              <a:spcAft>
                <a:spcPts val="0"/>
              </a:spcAft>
              <a:buClr>
                <a:schemeClr val="lt1"/>
              </a:buClr>
              <a:buSzPts val="1000"/>
              <a:buChar char="○"/>
              <a:defRPr sz="1000">
                <a:solidFill>
                  <a:schemeClr val="lt1"/>
                </a:solidFill>
              </a:defRPr>
            </a:lvl8pPr>
            <a:lvl9pPr marL="4114800" lvl="8" indent="-292100">
              <a:spcBef>
                <a:spcPts val="800"/>
              </a:spcBef>
              <a:spcAft>
                <a:spcPts val="800"/>
              </a:spcAft>
              <a:buClr>
                <a:schemeClr val="lt1"/>
              </a:buClr>
              <a:buSzPts val="1000"/>
              <a:buChar char="■"/>
              <a:defRPr sz="1000">
                <a:solidFill>
                  <a:schemeClr val="lt1"/>
                </a:solidFill>
              </a:defRPr>
            </a:lvl9pPr>
          </a:lstStyle>
          <a:p>
            <a:endParaRPr/>
          </a:p>
        </p:txBody>
      </p:sp>
      <p:sp>
        <p:nvSpPr>
          <p:cNvPr id="221" name="Google Shape;221;p19"/>
          <p:cNvSpPr txBox="1">
            <a:spLocks noGrp="1"/>
          </p:cNvSpPr>
          <p:nvPr>
            <p:ph type="subTitle" idx="2"/>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222" name="Google Shape;222;p19"/>
          <p:cNvSpPr txBox="1">
            <a:spLocks noGrp="1"/>
          </p:cNvSpPr>
          <p:nvPr>
            <p:ph type="subTitle" idx="3"/>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ny policies">
  <p:cSld name="CUSTOM_1_1_1">
    <p:bg>
      <p:bgPr>
        <a:solidFill>
          <a:schemeClr val="accent2"/>
        </a:solidFill>
        <a:effectLst/>
      </p:bgPr>
    </p:bg>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223864" y="353721"/>
            <a:ext cx="39705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3200">
                <a:solidFill>
                  <a:schemeClr val="lt1"/>
                </a:solidFill>
              </a:defRPr>
            </a:lvl1pPr>
            <a:lvl2pPr lvl="1">
              <a:lnSpc>
                <a:spcPct val="80000"/>
              </a:lnSpc>
              <a:spcBef>
                <a:spcPts val="0"/>
              </a:spcBef>
              <a:spcAft>
                <a:spcPts val="0"/>
              </a:spcAft>
              <a:buNone/>
              <a:defRPr sz="3200">
                <a:solidFill>
                  <a:schemeClr val="lt1"/>
                </a:solidFill>
              </a:defRPr>
            </a:lvl2pPr>
            <a:lvl3pPr lvl="2">
              <a:lnSpc>
                <a:spcPct val="80000"/>
              </a:lnSpc>
              <a:spcBef>
                <a:spcPts val="0"/>
              </a:spcBef>
              <a:spcAft>
                <a:spcPts val="0"/>
              </a:spcAft>
              <a:buNone/>
              <a:defRPr sz="3200">
                <a:solidFill>
                  <a:schemeClr val="lt1"/>
                </a:solidFill>
              </a:defRPr>
            </a:lvl3pPr>
            <a:lvl4pPr lvl="3">
              <a:lnSpc>
                <a:spcPct val="80000"/>
              </a:lnSpc>
              <a:spcBef>
                <a:spcPts val="0"/>
              </a:spcBef>
              <a:spcAft>
                <a:spcPts val="0"/>
              </a:spcAft>
              <a:buNone/>
              <a:defRPr sz="3200">
                <a:solidFill>
                  <a:schemeClr val="lt1"/>
                </a:solidFill>
              </a:defRPr>
            </a:lvl4pPr>
            <a:lvl5pPr lvl="4">
              <a:lnSpc>
                <a:spcPct val="80000"/>
              </a:lnSpc>
              <a:spcBef>
                <a:spcPts val="0"/>
              </a:spcBef>
              <a:spcAft>
                <a:spcPts val="0"/>
              </a:spcAft>
              <a:buNone/>
              <a:defRPr sz="3200">
                <a:solidFill>
                  <a:schemeClr val="lt1"/>
                </a:solidFill>
              </a:defRPr>
            </a:lvl5pPr>
            <a:lvl6pPr lvl="5">
              <a:lnSpc>
                <a:spcPct val="80000"/>
              </a:lnSpc>
              <a:spcBef>
                <a:spcPts val="0"/>
              </a:spcBef>
              <a:spcAft>
                <a:spcPts val="0"/>
              </a:spcAft>
              <a:buNone/>
              <a:defRPr sz="3200">
                <a:solidFill>
                  <a:schemeClr val="lt1"/>
                </a:solidFill>
              </a:defRPr>
            </a:lvl6pPr>
            <a:lvl7pPr lvl="6">
              <a:lnSpc>
                <a:spcPct val="80000"/>
              </a:lnSpc>
              <a:spcBef>
                <a:spcPts val="0"/>
              </a:spcBef>
              <a:spcAft>
                <a:spcPts val="0"/>
              </a:spcAft>
              <a:buNone/>
              <a:defRPr sz="3200">
                <a:solidFill>
                  <a:schemeClr val="lt1"/>
                </a:solidFill>
              </a:defRPr>
            </a:lvl7pPr>
            <a:lvl8pPr lvl="7">
              <a:lnSpc>
                <a:spcPct val="80000"/>
              </a:lnSpc>
              <a:spcBef>
                <a:spcPts val="0"/>
              </a:spcBef>
              <a:spcAft>
                <a:spcPts val="0"/>
              </a:spcAft>
              <a:buNone/>
              <a:defRPr sz="3200">
                <a:solidFill>
                  <a:schemeClr val="lt1"/>
                </a:solidFill>
              </a:defRPr>
            </a:lvl8pPr>
            <a:lvl9pPr lvl="8">
              <a:lnSpc>
                <a:spcPct val="80000"/>
              </a:lnSpc>
              <a:spcBef>
                <a:spcPts val="0"/>
              </a:spcBef>
              <a:spcAft>
                <a:spcPts val="0"/>
              </a:spcAft>
              <a:buNone/>
              <a:defRPr sz="3200">
                <a:solidFill>
                  <a:schemeClr val="lt1"/>
                </a:solidFill>
              </a:defRPr>
            </a:lvl9pPr>
          </a:lstStyle>
          <a:p>
            <a:endParaRPr/>
          </a:p>
        </p:txBody>
      </p:sp>
      <p:sp>
        <p:nvSpPr>
          <p:cNvPr id="225" name="Google Shape;225;p20"/>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226" name="Google Shape;226;p20"/>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227" name="Google Shape;227;p20"/>
          <p:cNvSpPr>
            <a:spLocks noGrp="1"/>
          </p:cNvSpPr>
          <p:nvPr>
            <p:ph type="pic" idx="3"/>
          </p:nvPr>
        </p:nvSpPr>
        <p:spPr>
          <a:xfrm>
            <a:off x="5477325" y="457751"/>
            <a:ext cx="3346800" cy="2037900"/>
          </a:xfrm>
          <a:prstGeom prst="rect">
            <a:avLst/>
          </a:prstGeom>
          <a:noFill/>
          <a:ln>
            <a:noFill/>
          </a:ln>
        </p:spPr>
      </p:sp>
      <p:sp>
        <p:nvSpPr>
          <p:cNvPr id="228" name="Google Shape;228;p20"/>
          <p:cNvSpPr txBox="1">
            <a:spLocks noGrp="1"/>
          </p:cNvSpPr>
          <p:nvPr>
            <p:ph type="body" idx="4"/>
          </p:nvPr>
        </p:nvSpPr>
        <p:spPr>
          <a:xfrm>
            <a:off x="320250" y="3269750"/>
            <a:ext cx="2520000" cy="68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800"/>
              </a:spcBef>
              <a:spcAft>
                <a:spcPts val="0"/>
              </a:spcAft>
              <a:buClr>
                <a:schemeClr val="lt1"/>
              </a:buClr>
              <a:buSzPts val="1000"/>
              <a:buChar char="○"/>
              <a:defRPr sz="1000">
                <a:solidFill>
                  <a:schemeClr val="lt1"/>
                </a:solidFill>
              </a:defRPr>
            </a:lvl2pPr>
            <a:lvl3pPr marL="1371600" lvl="2" indent="-292100">
              <a:spcBef>
                <a:spcPts val="800"/>
              </a:spcBef>
              <a:spcAft>
                <a:spcPts val="0"/>
              </a:spcAft>
              <a:buClr>
                <a:schemeClr val="lt1"/>
              </a:buClr>
              <a:buSzPts val="1000"/>
              <a:buChar char="■"/>
              <a:defRPr sz="1000">
                <a:solidFill>
                  <a:schemeClr val="lt1"/>
                </a:solidFill>
              </a:defRPr>
            </a:lvl3pPr>
            <a:lvl4pPr marL="1828800" lvl="3" indent="-292100">
              <a:spcBef>
                <a:spcPts val="800"/>
              </a:spcBef>
              <a:spcAft>
                <a:spcPts val="0"/>
              </a:spcAft>
              <a:buClr>
                <a:schemeClr val="lt1"/>
              </a:buClr>
              <a:buSzPts val="1000"/>
              <a:buChar char="●"/>
              <a:defRPr sz="1000">
                <a:solidFill>
                  <a:schemeClr val="lt1"/>
                </a:solidFill>
              </a:defRPr>
            </a:lvl4pPr>
            <a:lvl5pPr marL="2286000" lvl="4" indent="-292100">
              <a:spcBef>
                <a:spcPts val="800"/>
              </a:spcBef>
              <a:spcAft>
                <a:spcPts val="0"/>
              </a:spcAft>
              <a:buClr>
                <a:schemeClr val="lt1"/>
              </a:buClr>
              <a:buSzPts val="1000"/>
              <a:buChar char="○"/>
              <a:defRPr sz="1000">
                <a:solidFill>
                  <a:schemeClr val="lt1"/>
                </a:solidFill>
              </a:defRPr>
            </a:lvl5pPr>
            <a:lvl6pPr marL="2743200" lvl="5" indent="-292100">
              <a:spcBef>
                <a:spcPts val="800"/>
              </a:spcBef>
              <a:spcAft>
                <a:spcPts val="0"/>
              </a:spcAft>
              <a:buClr>
                <a:schemeClr val="lt1"/>
              </a:buClr>
              <a:buSzPts val="1000"/>
              <a:buChar char="■"/>
              <a:defRPr sz="1000">
                <a:solidFill>
                  <a:schemeClr val="lt1"/>
                </a:solidFill>
              </a:defRPr>
            </a:lvl6pPr>
            <a:lvl7pPr marL="3200400" lvl="6" indent="-292100">
              <a:spcBef>
                <a:spcPts val="800"/>
              </a:spcBef>
              <a:spcAft>
                <a:spcPts val="0"/>
              </a:spcAft>
              <a:buClr>
                <a:schemeClr val="lt1"/>
              </a:buClr>
              <a:buSzPts val="1000"/>
              <a:buChar char="●"/>
              <a:defRPr sz="1000">
                <a:solidFill>
                  <a:schemeClr val="lt1"/>
                </a:solidFill>
              </a:defRPr>
            </a:lvl7pPr>
            <a:lvl8pPr marL="3657600" lvl="7" indent="-292100">
              <a:spcBef>
                <a:spcPts val="800"/>
              </a:spcBef>
              <a:spcAft>
                <a:spcPts val="0"/>
              </a:spcAft>
              <a:buClr>
                <a:schemeClr val="lt1"/>
              </a:buClr>
              <a:buSzPts val="1000"/>
              <a:buChar char="○"/>
              <a:defRPr sz="1000">
                <a:solidFill>
                  <a:schemeClr val="lt1"/>
                </a:solidFill>
              </a:defRPr>
            </a:lvl8pPr>
            <a:lvl9pPr marL="4114800" lvl="8" indent="-292100">
              <a:spcBef>
                <a:spcPts val="800"/>
              </a:spcBef>
              <a:spcAft>
                <a:spcPts val="800"/>
              </a:spcAft>
              <a:buClr>
                <a:schemeClr val="lt1"/>
              </a:buClr>
              <a:buSzPts val="1000"/>
              <a:buChar char="■"/>
              <a:defRPr sz="1000">
                <a:solidFill>
                  <a:schemeClr val="lt1"/>
                </a:solidFill>
              </a:defRPr>
            </a:lvl9pPr>
          </a:lstStyle>
          <a:p>
            <a:endParaRPr/>
          </a:p>
        </p:txBody>
      </p:sp>
      <p:sp>
        <p:nvSpPr>
          <p:cNvPr id="229" name="Google Shape;229;p20"/>
          <p:cNvSpPr txBox="1">
            <a:spLocks noGrp="1"/>
          </p:cNvSpPr>
          <p:nvPr>
            <p:ph type="body" idx="5"/>
          </p:nvPr>
        </p:nvSpPr>
        <p:spPr>
          <a:xfrm>
            <a:off x="320125" y="1801500"/>
            <a:ext cx="2520000" cy="684900"/>
          </a:xfrm>
          <a:prstGeom prst="rect">
            <a:avLst/>
          </a:prstGeom>
        </p:spPr>
        <p:txBody>
          <a:bodyPr spcFirstLastPara="1" wrap="square" lIns="0" tIns="0" rIns="0" bIns="0" anchor="b" anchorCtr="0">
            <a:no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230" name="Google Shape;230;p20"/>
          <p:cNvSpPr txBox="1">
            <a:spLocks noGrp="1"/>
          </p:cNvSpPr>
          <p:nvPr>
            <p:ph type="subTitle" idx="6"/>
          </p:nvPr>
        </p:nvSpPr>
        <p:spPr>
          <a:xfrm>
            <a:off x="320251" y="2955614"/>
            <a:ext cx="2520000" cy="2301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a:buNone/>
              <a:defRPr sz="1000">
                <a:highlight>
                  <a:schemeClr val="lt2"/>
                </a:highlight>
                <a:latin typeface="Taviraj"/>
                <a:ea typeface="Taviraj"/>
                <a:cs typeface="Taviraj"/>
                <a:sym typeface="Taviraj"/>
              </a:defRPr>
            </a:lvl1pPr>
            <a:lvl2pPr lvl="1">
              <a:spcBef>
                <a:spcPts val="0"/>
              </a:spcBef>
              <a:spcAft>
                <a:spcPts val="0"/>
              </a:spcAft>
              <a:buSzPts val="1000"/>
              <a:buFont typeface="Taviraj"/>
              <a:buNone/>
              <a:defRPr sz="1000">
                <a:highlight>
                  <a:schemeClr val="lt2"/>
                </a:highlight>
                <a:latin typeface="Taviraj"/>
                <a:ea typeface="Taviraj"/>
                <a:cs typeface="Taviraj"/>
                <a:sym typeface="Taviraj"/>
              </a:defRPr>
            </a:lvl2pPr>
            <a:lvl3pPr lvl="2">
              <a:spcBef>
                <a:spcPts val="0"/>
              </a:spcBef>
              <a:spcAft>
                <a:spcPts val="0"/>
              </a:spcAft>
              <a:buSzPts val="1000"/>
              <a:buFont typeface="Taviraj"/>
              <a:buNone/>
              <a:defRPr sz="1000">
                <a:highlight>
                  <a:schemeClr val="lt2"/>
                </a:highlight>
                <a:latin typeface="Taviraj"/>
                <a:ea typeface="Taviraj"/>
                <a:cs typeface="Taviraj"/>
                <a:sym typeface="Taviraj"/>
              </a:defRPr>
            </a:lvl3pPr>
            <a:lvl4pPr lvl="3">
              <a:spcBef>
                <a:spcPts val="0"/>
              </a:spcBef>
              <a:spcAft>
                <a:spcPts val="0"/>
              </a:spcAft>
              <a:buSzPts val="1000"/>
              <a:buFont typeface="Taviraj"/>
              <a:buNone/>
              <a:defRPr sz="1000">
                <a:highlight>
                  <a:schemeClr val="lt2"/>
                </a:highlight>
                <a:latin typeface="Taviraj"/>
                <a:ea typeface="Taviraj"/>
                <a:cs typeface="Taviraj"/>
                <a:sym typeface="Taviraj"/>
              </a:defRPr>
            </a:lvl4pPr>
            <a:lvl5pPr lvl="4">
              <a:spcBef>
                <a:spcPts val="0"/>
              </a:spcBef>
              <a:spcAft>
                <a:spcPts val="0"/>
              </a:spcAft>
              <a:buSzPts val="1000"/>
              <a:buFont typeface="Taviraj"/>
              <a:buNone/>
              <a:defRPr sz="1000">
                <a:highlight>
                  <a:schemeClr val="lt2"/>
                </a:highlight>
                <a:latin typeface="Taviraj"/>
                <a:ea typeface="Taviraj"/>
                <a:cs typeface="Taviraj"/>
                <a:sym typeface="Taviraj"/>
              </a:defRPr>
            </a:lvl5pPr>
            <a:lvl6pPr lvl="5">
              <a:spcBef>
                <a:spcPts val="0"/>
              </a:spcBef>
              <a:spcAft>
                <a:spcPts val="0"/>
              </a:spcAft>
              <a:buSzPts val="1000"/>
              <a:buFont typeface="Taviraj"/>
              <a:buNone/>
              <a:defRPr sz="1000">
                <a:highlight>
                  <a:schemeClr val="lt2"/>
                </a:highlight>
                <a:latin typeface="Taviraj"/>
                <a:ea typeface="Taviraj"/>
                <a:cs typeface="Taviraj"/>
                <a:sym typeface="Taviraj"/>
              </a:defRPr>
            </a:lvl6pPr>
            <a:lvl7pPr lvl="6">
              <a:spcBef>
                <a:spcPts val="0"/>
              </a:spcBef>
              <a:spcAft>
                <a:spcPts val="0"/>
              </a:spcAft>
              <a:buSzPts val="1000"/>
              <a:buFont typeface="Taviraj"/>
              <a:buNone/>
              <a:defRPr sz="1000">
                <a:highlight>
                  <a:schemeClr val="lt2"/>
                </a:highlight>
                <a:latin typeface="Taviraj"/>
                <a:ea typeface="Taviraj"/>
                <a:cs typeface="Taviraj"/>
                <a:sym typeface="Taviraj"/>
              </a:defRPr>
            </a:lvl7pPr>
            <a:lvl8pPr lvl="7">
              <a:spcBef>
                <a:spcPts val="0"/>
              </a:spcBef>
              <a:spcAft>
                <a:spcPts val="0"/>
              </a:spcAft>
              <a:buSzPts val="1000"/>
              <a:buFont typeface="Taviraj"/>
              <a:buNone/>
              <a:defRPr sz="1000">
                <a:highlight>
                  <a:schemeClr val="lt2"/>
                </a:highlight>
                <a:latin typeface="Taviraj"/>
                <a:ea typeface="Taviraj"/>
                <a:cs typeface="Taviraj"/>
                <a:sym typeface="Taviraj"/>
              </a:defRPr>
            </a:lvl8pPr>
            <a:lvl9pPr lvl="8">
              <a:spcBef>
                <a:spcPts val="0"/>
              </a:spcBef>
              <a:spcAft>
                <a:spcPts val="0"/>
              </a:spcAft>
              <a:buSzPts val="1000"/>
              <a:buFont typeface="Taviraj"/>
              <a:buNone/>
              <a:defRPr sz="1000">
                <a:highlight>
                  <a:schemeClr val="lt2"/>
                </a:highlight>
                <a:latin typeface="Taviraj"/>
                <a:ea typeface="Taviraj"/>
                <a:cs typeface="Taviraj"/>
                <a:sym typeface="Taviraj"/>
              </a:defRPr>
            </a:lvl9pPr>
          </a:lstStyle>
          <a:p>
            <a:endParaRPr/>
          </a:p>
        </p:txBody>
      </p:sp>
      <p:sp>
        <p:nvSpPr>
          <p:cNvPr id="231" name="Google Shape;231;p20"/>
          <p:cNvSpPr txBox="1">
            <a:spLocks noGrp="1"/>
          </p:cNvSpPr>
          <p:nvPr>
            <p:ph type="body" idx="7"/>
          </p:nvPr>
        </p:nvSpPr>
        <p:spPr>
          <a:xfrm>
            <a:off x="6303750" y="3269750"/>
            <a:ext cx="2520000" cy="6849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232" name="Google Shape;232;p20"/>
          <p:cNvSpPr txBox="1">
            <a:spLocks noGrp="1"/>
          </p:cNvSpPr>
          <p:nvPr>
            <p:ph type="subTitle" idx="8"/>
          </p:nvPr>
        </p:nvSpPr>
        <p:spPr>
          <a:xfrm>
            <a:off x="6303751" y="2955614"/>
            <a:ext cx="2520000" cy="2301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a:buNone/>
              <a:defRPr sz="1000">
                <a:highlight>
                  <a:schemeClr val="lt2"/>
                </a:highlight>
                <a:latin typeface="Taviraj"/>
                <a:ea typeface="Taviraj"/>
                <a:cs typeface="Taviraj"/>
                <a:sym typeface="Taviraj"/>
              </a:defRPr>
            </a:lvl1pPr>
            <a:lvl2pPr lvl="1">
              <a:spcBef>
                <a:spcPts val="0"/>
              </a:spcBef>
              <a:spcAft>
                <a:spcPts val="0"/>
              </a:spcAft>
              <a:buSzPts val="1000"/>
              <a:buFont typeface="Taviraj"/>
              <a:buNone/>
              <a:defRPr sz="1000">
                <a:highlight>
                  <a:schemeClr val="lt2"/>
                </a:highlight>
                <a:latin typeface="Taviraj"/>
                <a:ea typeface="Taviraj"/>
                <a:cs typeface="Taviraj"/>
                <a:sym typeface="Taviraj"/>
              </a:defRPr>
            </a:lvl2pPr>
            <a:lvl3pPr lvl="2">
              <a:spcBef>
                <a:spcPts val="0"/>
              </a:spcBef>
              <a:spcAft>
                <a:spcPts val="0"/>
              </a:spcAft>
              <a:buSzPts val="1000"/>
              <a:buFont typeface="Taviraj"/>
              <a:buNone/>
              <a:defRPr sz="1000">
                <a:highlight>
                  <a:schemeClr val="lt2"/>
                </a:highlight>
                <a:latin typeface="Taviraj"/>
                <a:ea typeface="Taviraj"/>
                <a:cs typeface="Taviraj"/>
                <a:sym typeface="Taviraj"/>
              </a:defRPr>
            </a:lvl3pPr>
            <a:lvl4pPr lvl="3">
              <a:spcBef>
                <a:spcPts val="0"/>
              </a:spcBef>
              <a:spcAft>
                <a:spcPts val="0"/>
              </a:spcAft>
              <a:buSzPts val="1000"/>
              <a:buFont typeface="Taviraj"/>
              <a:buNone/>
              <a:defRPr sz="1000">
                <a:highlight>
                  <a:schemeClr val="lt2"/>
                </a:highlight>
                <a:latin typeface="Taviraj"/>
                <a:ea typeface="Taviraj"/>
                <a:cs typeface="Taviraj"/>
                <a:sym typeface="Taviraj"/>
              </a:defRPr>
            </a:lvl4pPr>
            <a:lvl5pPr lvl="4">
              <a:spcBef>
                <a:spcPts val="0"/>
              </a:spcBef>
              <a:spcAft>
                <a:spcPts val="0"/>
              </a:spcAft>
              <a:buSzPts val="1000"/>
              <a:buFont typeface="Taviraj"/>
              <a:buNone/>
              <a:defRPr sz="1000">
                <a:highlight>
                  <a:schemeClr val="lt2"/>
                </a:highlight>
                <a:latin typeface="Taviraj"/>
                <a:ea typeface="Taviraj"/>
                <a:cs typeface="Taviraj"/>
                <a:sym typeface="Taviraj"/>
              </a:defRPr>
            </a:lvl5pPr>
            <a:lvl6pPr lvl="5">
              <a:spcBef>
                <a:spcPts val="0"/>
              </a:spcBef>
              <a:spcAft>
                <a:spcPts val="0"/>
              </a:spcAft>
              <a:buSzPts val="1000"/>
              <a:buFont typeface="Taviraj"/>
              <a:buNone/>
              <a:defRPr sz="1000">
                <a:highlight>
                  <a:schemeClr val="lt2"/>
                </a:highlight>
                <a:latin typeface="Taviraj"/>
                <a:ea typeface="Taviraj"/>
                <a:cs typeface="Taviraj"/>
                <a:sym typeface="Taviraj"/>
              </a:defRPr>
            </a:lvl6pPr>
            <a:lvl7pPr lvl="6">
              <a:spcBef>
                <a:spcPts val="0"/>
              </a:spcBef>
              <a:spcAft>
                <a:spcPts val="0"/>
              </a:spcAft>
              <a:buSzPts val="1000"/>
              <a:buFont typeface="Taviraj"/>
              <a:buNone/>
              <a:defRPr sz="1000">
                <a:highlight>
                  <a:schemeClr val="lt2"/>
                </a:highlight>
                <a:latin typeface="Taviraj"/>
                <a:ea typeface="Taviraj"/>
                <a:cs typeface="Taviraj"/>
                <a:sym typeface="Taviraj"/>
              </a:defRPr>
            </a:lvl7pPr>
            <a:lvl8pPr lvl="7">
              <a:spcBef>
                <a:spcPts val="0"/>
              </a:spcBef>
              <a:spcAft>
                <a:spcPts val="0"/>
              </a:spcAft>
              <a:buSzPts val="1000"/>
              <a:buFont typeface="Taviraj"/>
              <a:buNone/>
              <a:defRPr sz="1000">
                <a:highlight>
                  <a:schemeClr val="lt2"/>
                </a:highlight>
                <a:latin typeface="Taviraj"/>
                <a:ea typeface="Taviraj"/>
                <a:cs typeface="Taviraj"/>
                <a:sym typeface="Taviraj"/>
              </a:defRPr>
            </a:lvl8pPr>
            <a:lvl9pPr lvl="8">
              <a:spcBef>
                <a:spcPts val="0"/>
              </a:spcBef>
              <a:spcAft>
                <a:spcPts val="0"/>
              </a:spcAft>
              <a:buSzPts val="1000"/>
              <a:buFont typeface="Taviraj"/>
              <a:buNone/>
              <a:defRPr sz="1000">
                <a:highlight>
                  <a:schemeClr val="lt2"/>
                </a:highlight>
                <a:latin typeface="Taviraj"/>
                <a:ea typeface="Taviraj"/>
                <a:cs typeface="Taviraj"/>
                <a:sym typeface="Taviraj"/>
              </a:defRPr>
            </a:lvl9pPr>
          </a:lstStyle>
          <a:p>
            <a:endParaRPr/>
          </a:p>
        </p:txBody>
      </p:sp>
      <p:sp>
        <p:nvSpPr>
          <p:cNvPr id="233" name="Google Shape;233;p20"/>
          <p:cNvSpPr txBox="1">
            <a:spLocks noGrp="1"/>
          </p:cNvSpPr>
          <p:nvPr>
            <p:ph type="body" idx="9"/>
          </p:nvPr>
        </p:nvSpPr>
        <p:spPr>
          <a:xfrm>
            <a:off x="3312000" y="3269750"/>
            <a:ext cx="2520000" cy="6849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234" name="Google Shape;234;p20"/>
          <p:cNvSpPr txBox="1">
            <a:spLocks noGrp="1"/>
          </p:cNvSpPr>
          <p:nvPr>
            <p:ph type="subTitle" idx="13"/>
          </p:nvPr>
        </p:nvSpPr>
        <p:spPr>
          <a:xfrm>
            <a:off x="3312001" y="2955614"/>
            <a:ext cx="2520000" cy="2301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a:buNone/>
              <a:defRPr sz="1000">
                <a:highlight>
                  <a:schemeClr val="lt2"/>
                </a:highlight>
                <a:latin typeface="Taviraj"/>
                <a:ea typeface="Taviraj"/>
                <a:cs typeface="Taviraj"/>
                <a:sym typeface="Taviraj"/>
              </a:defRPr>
            </a:lvl1pPr>
            <a:lvl2pPr lvl="1">
              <a:spcBef>
                <a:spcPts val="0"/>
              </a:spcBef>
              <a:spcAft>
                <a:spcPts val="0"/>
              </a:spcAft>
              <a:buSzPts val="1000"/>
              <a:buFont typeface="Taviraj"/>
              <a:buNone/>
              <a:defRPr sz="1000">
                <a:highlight>
                  <a:schemeClr val="lt2"/>
                </a:highlight>
                <a:latin typeface="Taviraj"/>
                <a:ea typeface="Taviraj"/>
                <a:cs typeface="Taviraj"/>
                <a:sym typeface="Taviraj"/>
              </a:defRPr>
            </a:lvl2pPr>
            <a:lvl3pPr lvl="2">
              <a:spcBef>
                <a:spcPts val="0"/>
              </a:spcBef>
              <a:spcAft>
                <a:spcPts val="0"/>
              </a:spcAft>
              <a:buSzPts val="1000"/>
              <a:buFont typeface="Taviraj"/>
              <a:buNone/>
              <a:defRPr sz="1000">
                <a:highlight>
                  <a:schemeClr val="lt2"/>
                </a:highlight>
                <a:latin typeface="Taviraj"/>
                <a:ea typeface="Taviraj"/>
                <a:cs typeface="Taviraj"/>
                <a:sym typeface="Taviraj"/>
              </a:defRPr>
            </a:lvl3pPr>
            <a:lvl4pPr lvl="3">
              <a:spcBef>
                <a:spcPts val="0"/>
              </a:spcBef>
              <a:spcAft>
                <a:spcPts val="0"/>
              </a:spcAft>
              <a:buSzPts val="1000"/>
              <a:buFont typeface="Taviraj"/>
              <a:buNone/>
              <a:defRPr sz="1000">
                <a:highlight>
                  <a:schemeClr val="lt2"/>
                </a:highlight>
                <a:latin typeface="Taviraj"/>
                <a:ea typeface="Taviraj"/>
                <a:cs typeface="Taviraj"/>
                <a:sym typeface="Taviraj"/>
              </a:defRPr>
            </a:lvl4pPr>
            <a:lvl5pPr lvl="4">
              <a:spcBef>
                <a:spcPts val="0"/>
              </a:spcBef>
              <a:spcAft>
                <a:spcPts val="0"/>
              </a:spcAft>
              <a:buSzPts val="1000"/>
              <a:buFont typeface="Taviraj"/>
              <a:buNone/>
              <a:defRPr sz="1000">
                <a:highlight>
                  <a:schemeClr val="lt2"/>
                </a:highlight>
                <a:latin typeface="Taviraj"/>
                <a:ea typeface="Taviraj"/>
                <a:cs typeface="Taviraj"/>
                <a:sym typeface="Taviraj"/>
              </a:defRPr>
            </a:lvl5pPr>
            <a:lvl6pPr lvl="5">
              <a:spcBef>
                <a:spcPts val="0"/>
              </a:spcBef>
              <a:spcAft>
                <a:spcPts val="0"/>
              </a:spcAft>
              <a:buSzPts val="1000"/>
              <a:buFont typeface="Taviraj"/>
              <a:buNone/>
              <a:defRPr sz="1000">
                <a:highlight>
                  <a:schemeClr val="lt2"/>
                </a:highlight>
                <a:latin typeface="Taviraj"/>
                <a:ea typeface="Taviraj"/>
                <a:cs typeface="Taviraj"/>
                <a:sym typeface="Taviraj"/>
              </a:defRPr>
            </a:lvl6pPr>
            <a:lvl7pPr lvl="6">
              <a:spcBef>
                <a:spcPts val="0"/>
              </a:spcBef>
              <a:spcAft>
                <a:spcPts val="0"/>
              </a:spcAft>
              <a:buSzPts val="1000"/>
              <a:buFont typeface="Taviraj"/>
              <a:buNone/>
              <a:defRPr sz="1000">
                <a:highlight>
                  <a:schemeClr val="lt2"/>
                </a:highlight>
                <a:latin typeface="Taviraj"/>
                <a:ea typeface="Taviraj"/>
                <a:cs typeface="Taviraj"/>
                <a:sym typeface="Taviraj"/>
              </a:defRPr>
            </a:lvl7pPr>
            <a:lvl8pPr lvl="7">
              <a:spcBef>
                <a:spcPts val="0"/>
              </a:spcBef>
              <a:spcAft>
                <a:spcPts val="0"/>
              </a:spcAft>
              <a:buSzPts val="1000"/>
              <a:buFont typeface="Taviraj"/>
              <a:buNone/>
              <a:defRPr sz="1000">
                <a:highlight>
                  <a:schemeClr val="lt2"/>
                </a:highlight>
                <a:latin typeface="Taviraj"/>
                <a:ea typeface="Taviraj"/>
                <a:cs typeface="Taviraj"/>
                <a:sym typeface="Taviraj"/>
              </a:defRPr>
            </a:lvl8pPr>
            <a:lvl9pPr lvl="8">
              <a:spcBef>
                <a:spcPts val="0"/>
              </a:spcBef>
              <a:spcAft>
                <a:spcPts val="0"/>
              </a:spcAft>
              <a:buSzPts val="1000"/>
              <a:buFont typeface="Taviraj"/>
              <a:buNone/>
              <a:defRPr sz="1000">
                <a:highlight>
                  <a:schemeClr val="lt2"/>
                </a:highlight>
                <a:latin typeface="Taviraj"/>
                <a:ea typeface="Taviraj"/>
                <a:cs typeface="Taviraj"/>
                <a:sym typeface="Taviraj"/>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elcome">
  <p:cSld name="CUSTOM_2">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21750" y="1448100"/>
            <a:ext cx="8700600" cy="2247300"/>
          </a:xfrm>
          <a:prstGeom prst="rect">
            <a:avLst/>
          </a:prstGeom>
        </p:spPr>
        <p:txBody>
          <a:bodyPr spcFirstLastPara="1" wrap="square" lIns="91425" tIns="91425" rIns="91425" bIns="91425" anchor="t" anchorCtr="0">
            <a:noAutofit/>
          </a:bodyPr>
          <a:lstStyle>
            <a:lvl1pPr lvl="0">
              <a:spcBef>
                <a:spcPts val="0"/>
              </a:spcBef>
              <a:spcAft>
                <a:spcPts val="0"/>
              </a:spcAft>
              <a:buNone/>
              <a:defRPr sz="13000">
                <a:solidFill>
                  <a:schemeClr val="lt1"/>
                </a:solidFill>
                <a:latin typeface="Taviraj"/>
                <a:ea typeface="Taviraj"/>
                <a:cs typeface="Taviraj"/>
                <a:sym typeface="Taviraj"/>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a:endParaRPr/>
          </a:p>
        </p:txBody>
      </p:sp>
      <p:sp>
        <p:nvSpPr>
          <p:cNvPr id="15" name="Google Shape;15;p3"/>
          <p:cNvSpPr txBox="1">
            <a:spLocks noGrp="1"/>
          </p:cNvSpPr>
          <p:nvPr>
            <p:ph type="subTitle" idx="1"/>
          </p:nvPr>
        </p:nvSpPr>
        <p:spPr>
          <a:xfrm>
            <a:off x="314444" y="1197700"/>
            <a:ext cx="1887000" cy="592200"/>
          </a:xfrm>
          <a:prstGeom prst="rect">
            <a:avLst/>
          </a:prstGeom>
        </p:spPr>
        <p:txBody>
          <a:bodyPr spcFirstLastPara="1" wrap="square" lIns="0" tIns="0" rIns="2750" bIns="0" anchor="ctr" anchorCtr="0">
            <a:no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6" name="Google Shape;16;p3"/>
          <p:cNvSpPr txBox="1">
            <a:spLocks noGrp="1"/>
          </p:cNvSpPr>
          <p:nvPr>
            <p:ph type="subTitle" idx="2"/>
          </p:nvPr>
        </p:nvSpPr>
        <p:spPr>
          <a:xfrm>
            <a:off x="2131994" y="1197700"/>
            <a:ext cx="5065500" cy="603900"/>
          </a:xfrm>
          <a:prstGeom prst="rect">
            <a:avLst/>
          </a:prstGeom>
        </p:spPr>
        <p:txBody>
          <a:bodyPr spcFirstLastPara="1" wrap="square" lIns="0" tIns="0" rIns="0" bIns="0" anchor="ctr" anchorCtr="0">
            <a:noAutofit/>
          </a:bodyPr>
          <a:lstStyle>
            <a:lvl1pPr lvl="0">
              <a:lnSpc>
                <a:spcPct val="90000"/>
              </a:lnSpc>
              <a:spcBef>
                <a:spcPts val="0"/>
              </a:spcBef>
              <a:spcAft>
                <a:spcPts val="0"/>
              </a:spcAft>
              <a:buNone/>
              <a:defRPr sz="3200">
                <a:solidFill>
                  <a:schemeClr val="lt1"/>
                </a:solidFill>
                <a:latin typeface="Taviraj"/>
                <a:ea typeface="Taviraj"/>
                <a:cs typeface="Taviraj"/>
                <a:sym typeface="Taviraj"/>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7" name="Google Shape;17;p3"/>
          <p:cNvSpPr txBox="1">
            <a:spLocks noGrp="1"/>
          </p:cNvSpPr>
          <p:nvPr>
            <p:ph type="body" idx="3"/>
          </p:nvPr>
        </p:nvSpPr>
        <p:spPr>
          <a:xfrm>
            <a:off x="5385650" y="3337800"/>
            <a:ext cx="3529800" cy="5817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Clr>
                <a:schemeClr val="lt1"/>
              </a:buClr>
              <a:buSzPts val="2000"/>
              <a:buFont typeface="Inter Light"/>
              <a:buChar char="●"/>
              <a:defRPr sz="2000">
                <a:solidFill>
                  <a:schemeClr val="lt1"/>
                </a:solidFill>
              </a:defRPr>
            </a:lvl1pPr>
            <a:lvl2pPr marL="914400" lvl="1" indent="-355600">
              <a:spcBef>
                <a:spcPts val="0"/>
              </a:spcBef>
              <a:spcAft>
                <a:spcPts val="0"/>
              </a:spcAft>
              <a:buClr>
                <a:schemeClr val="lt1"/>
              </a:buClr>
              <a:buSzPts val="2000"/>
              <a:buFont typeface="Inter Light"/>
              <a:buChar char="○"/>
              <a:defRPr sz="2000">
                <a:solidFill>
                  <a:schemeClr val="lt1"/>
                </a:solidFill>
              </a:defRPr>
            </a:lvl2pPr>
            <a:lvl3pPr marL="1371600" lvl="2" indent="-355600">
              <a:spcBef>
                <a:spcPts val="0"/>
              </a:spcBef>
              <a:spcAft>
                <a:spcPts val="0"/>
              </a:spcAft>
              <a:buClr>
                <a:schemeClr val="lt1"/>
              </a:buClr>
              <a:buSzPts val="2000"/>
              <a:buFont typeface="Inter Light"/>
              <a:buChar char="■"/>
              <a:defRPr sz="2000">
                <a:solidFill>
                  <a:schemeClr val="lt1"/>
                </a:solidFill>
              </a:defRPr>
            </a:lvl3pPr>
            <a:lvl4pPr marL="1828800" lvl="3" indent="-355600">
              <a:spcBef>
                <a:spcPts val="0"/>
              </a:spcBef>
              <a:spcAft>
                <a:spcPts val="0"/>
              </a:spcAft>
              <a:buClr>
                <a:schemeClr val="lt1"/>
              </a:buClr>
              <a:buSzPts val="2000"/>
              <a:buFont typeface="Inter Light"/>
              <a:buChar char="●"/>
              <a:defRPr sz="2000">
                <a:solidFill>
                  <a:schemeClr val="lt1"/>
                </a:solidFill>
              </a:defRPr>
            </a:lvl4pPr>
            <a:lvl5pPr marL="2286000" lvl="4" indent="-355600">
              <a:spcBef>
                <a:spcPts val="0"/>
              </a:spcBef>
              <a:spcAft>
                <a:spcPts val="0"/>
              </a:spcAft>
              <a:buClr>
                <a:schemeClr val="lt1"/>
              </a:buClr>
              <a:buSzPts val="2000"/>
              <a:buFont typeface="Inter Light"/>
              <a:buChar char="○"/>
              <a:defRPr sz="2000">
                <a:solidFill>
                  <a:schemeClr val="lt1"/>
                </a:solidFill>
              </a:defRPr>
            </a:lvl5pPr>
            <a:lvl6pPr marL="2743200" lvl="5" indent="-355600">
              <a:spcBef>
                <a:spcPts val="0"/>
              </a:spcBef>
              <a:spcAft>
                <a:spcPts val="0"/>
              </a:spcAft>
              <a:buClr>
                <a:schemeClr val="lt1"/>
              </a:buClr>
              <a:buSzPts val="2000"/>
              <a:buFont typeface="Inter Light"/>
              <a:buChar char="■"/>
              <a:defRPr sz="2000">
                <a:solidFill>
                  <a:schemeClr val="lt1"/>
                </a:solidFill>
              </a:defRPr>
            </a:lvl6pPr>
            <a:lvl7pPr marL="3200400" lvl="6" indent="-355600">
              <a:spcBef>
                <a:spcPts val="0"/>
              </a:spcBef>
              <a:spcAft>
                <a:spcPts val="0"/>
              </a:spcAft>
              <a:buClr>
                <a:schemeClr val="lt1"/>
              </a:buClr>
              <a:buSzPts val="2000"/>
              <a:buFont typeface="Inter Light"/>
              <a:buChar char="●"/>
              <a:defRPr sz="2000">
                <a:solidFill>
                  <a:schemeClr val="lt1"/>
                </a:solidFill>
              </a:defRPr>
            </a:lvl7pPr>
            <a:lvl8pPr marL="3657600" lvl="7" indent="-355600">
              <a:spcBef>
                <a:spcPts val="0"/>
              </a:spcBef>
              <a:spcAft>
                <a:spcPts val="0"/>
              </a:spcAft>
              <a:buClr>
                <a:schemeClr val="lt1"/>
              </a:buClr>
              <a:buSzPts val="2000"/>
              <a:buFont typeface="Inter Light"/>
              <a:buChar char="○"/>
              <a:defRPr sz="2000">
                <a:solidFill>
                  <a:schemeClr val="lt1"/>
                </a:solidFill>
              </a:defRPr>
            </a:lvl8pPr>
            <a:lvl9pPr marL="4114800" lvl="8" indent="-355600">
              <a:spcBef>
                <a:spcPts val="0"/>
              </a:spcBef>
              <a:spcAft>
                <a:spcPts val="0"/>
              </a:spcAft>
              <a:buClr>
                <a:schemeClr val="lt1"/>
              </a:buClr>
              <a:buSzPts val="2000"/>
              <a:buFont typeface="Inter Light"/>
              <a:buChar char="■"/>
              <a:defRPr sz="2000">
                <a:solidFill>
                  <a:schemeClr val="lt1"/>
                </a:solidFill>
              </a:defRPr>
            </a:lvl9pPr>
          </a:lstStyle>
          <a:p>
            <a:endParaRPr/>
          </a:p>
        </p:txBody>
      </p:sp>
      <p:sp>
        <p:nvSpPr>
          <p:cNvPr id="18" name="Google Shape;18;p3"/>
          <p:cNvSpPr txBox="1">
            <a:spLocks noGrp="1"/>
          </p:cNvSpPr>
          <p:nvPr>
            <p:ph type="subTitle" idx="4"/>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9" name="Google Shape;19;p3"/>
          <p:cNvSpPr txBox="1">
            <a:spLocks noGrp="1"/>
          </p:cNvSpPr>
          <p:nvPr>
            <p:ph type="subTitle" idx="5"/>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912">
          <p15:clr>
            <a:srgbClr val="E46962"/>
          </p15:clr>
        </p15:guide>
        <p15:guide id="2" orient="horz" pos="2328">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sources">
  <p:cSld name="CUSTOM_1_1_1_1">
    <p:bg>
      <p:bgPr>
        <a:solidFill>
          <a:schemeClr val="dk1"/>
        </a:solidFill>
        <a:effectLst/>
      </p:bgPr>
    </p:bg>
    <p:spTree>
      <p:nvGrpSpPr>
        <p:cNvPr id="1" name="Shape 235"/>
        <p:cNvGrpSpPr/>
        <p:nvPr/>
      </p:nvGrpSpPr>
      <p:grpSpPr>
        <a:xfrm>
          <a:off x="0" y="0"/>
          <a:ext cx="0" cy="0"/>
          <a:chOff x="0" y="0"/>
          <a:chExt cx="0" cy="0"/>
        </a:xfrm>
      </p:grpSpPr>
      <p:sp>
        <p:nvSpPr>
          <p:cNvPr id="236" name="Google Shape;236;p21"/>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237" name="Google Shape;237;p21"/>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238" name="Google Shape;238;p21"/>
          <p:cNvSpPr txBox="1">
            <a:spLocks noGrp="1"/>
          </p:cNvSpPr>
          <p:nvPr>
            <p:ph type="title"/>
          </p:nvPr>
        </p:nvSpPr>
        <p:spPr>
          <a:xfrm>
            <a:off x="228650" y="334575"/>
            <a:ext cx="75849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
        <p:nvSpPr>
          <p:cNvPr id="239" name="Google Shape;239;p21"/>
          <p:cNvSpPr txBox="1">
            <a:spLocks noGrp="1"/>
          </p:cNvSpPr>
          <p:nvPr>
            <p:ph type="subTitle" idx="3"/>
          </p:nvPr>
        </p:nvSpPr>
        <p:spPr>
          <a:xfrm>
            <a:off x="3729875" y="4053798"/>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0" name="Google Shape;240;p21"/>
          <p:cNvSpPr txBox="1">
            <a:spLocks noGrp="1"/>
          </p:cNvSpPr>
          <p:nvPr>
            <p:ph type="subTitle" idx="4"/>
          </p:nvPr>
        </p:nvSpPr>
        <p:spPr>
          <a:xfrm>
            <a:off x="3913475" y="4389350"/>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41" name="Google Shape;241;p21"/>
          <p:cNvSpPr txBox="1">
            <a:spLocks noGrp="1"/>
          </p:cNvSpPr>
          <p:nvPr>
            <p:ph type="subTitle" idx="5"/>
          </p:nvPr>
        </p:nvSpPr>
        <p:spPr>
          <a:xfrm>
            <a:off x="3729875" y="3143073"/>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2" name="Google Shape;242;p21"/>
          <p:cNvSpPr txBox="1">
            <a:spLocks noGrp="1"/>
          </p:cNvSpPr>
          <p:nvPr>
            <p:ph type="subTitle" idx="6"/>
          </p:nvPr>
        </p:nvSpPr>
        <p:spPr>
          <a:xfrm>
            <a:off x="3913475" y="3478625"/>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43" name="Google Shape;243;p21"/>
          <p:cNvSpPr txBox="1">
            <a:spLocks noGrp="1"/>
          </p:cNvSpPr>
          <p:nvPr>
            <p:ph type="subTitle" idx="7"/>
          </p:nvPr>
        </p:nvSpPr>
        <p:spPr>
          <a:xfrm>
            <a:off x="3729875" y="2276373"/>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4" name="Google Shape;244;p21"/>
          <p:cNvSpPr txBox="1">
            <a:spLocks noGrp="1"/>
          </p:cNvSpPr>
          <p:nvPr>
            <p:ph type="subTitle" idx="8"/>
          </p:nvPr>
        </p:nvSpPr>
        <p:spPr>
          <a:xfrm>
            <a:off x="3913475" y="2611925"/>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45" name="Google Shape;245;p21"/>
          <p:cNvSpPr txBox="1">
            <a:spLocks noGrp="1"/>
          </p:cNvSpPr>
          <p:nvPr>
            <p:ph type="subTitle" idx="9"/>
          </p:nvPr>
        </p:nvSpPr>
        <p:spPr>
          <a:xfrm>
            <a:off x="3729875" y="1365648"/>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6" name="Google Shape;246;p21"/>
          <p:cNvSpPr txBox="1">
            <a:spLocks noGrp="1"/>
          </p:cNvSpPr>
          <p:nvPr>
            <p:ph type="subTitle" idx="13"/>
          </p:nvPr>
        </p:nvSpPr>
        <p:spPr>
          <a:xfrm>
            <a:off x="3913475" y="1701200"/>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47" name="Google Shape;247;p21"/>
          <p:cNvSpPr txBox="1">
            <a:spLocks noGrp="1"/>
          </p:cNvSpPr>
          <p:nvPr>
            <p:ph type="subTitle" idx="14"/>
          </p:nvPr>
        </p:nvSpPr>
        <p:spPr>
          <a:xfrm>
            <a:off x="317900" y="4053798"/>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8" name="Google Shape;248;p21"/>
          <p:cNvSpPr txBox="1">
            <a:spLocks noGrp="1"/>
          </p:cNvSpPr>
          <p:nvPr>
            <p:ph type="subTitle" idx="15"/>
          </p:nvPr>
        </p:nvSpPr>
        <p:spPr>
          <a:xfrm>
            <a:off x="501500" y="4389350"/>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49" name="Google Shape;249;p21"/>
          <p:cNvSpPr txBox="1">
            <a:spLocks noGrp="1"/>
          </p:cNvSpPr>
          <p:nvPr>
            <p:ph type="subTitle" idx="16"/>
          </p:nvPr>
        </p:nvSpPr>
        <p:spPr>
          <a:xfrm>
            <a:off x="317900" y="3143073"/>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50" name="Google Shape;250;p21"/>
          <p:cNvSpPr txBox="1">
            <a:spLocks noGrp="1"/>
          </p:cNvSpPr>
          <p:nvPr>
            <p:ph type="subTitle" idx="17"/>
          </p:nvPr>
        </p:nvSpPr>
        <p:spPr>
          <a:xfrm>
            <a:off x="501500" y="3478625"/>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51" name="Google Shape;251;p21"/>
          <p:cNvSpPr txBox="1">
            <a:spLocks noGrp="1"/>
          </p:cNvSpPr>
          <p:nvPr>
            <p:ph type="subTitle" idx="18"/>
          </p:nvPr>
        </p:nvSpPr>
        <p:spPr>
          <a:xfrm>
            <a:off x="317900" y="2276373"/>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52" name="Google Shape;252;p21"/>
          <p:cNvSpPr txBox="1">
            <a:spLocks noGrp="1"/>
          </p:cNvSpPr>
          <p:nvPr>
            <p:ph type="subTitle" idx="19"/>
          </p:nvPr>
        </p:nvSpPr>
        <p:spPr>
          <a:xfrm>
            <a:off x="501500" y="2611925"/>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53" name="Google Shape;253;p21"/>
          <p:cNvSpPr txBox="1">
            <a:spLocks noGrp="1"/>
          </p:cNvSpPr>
          <p:nvPr>
            <p:ph type="subTitle" idx="20"/>
          </p:nvPr>
        </p:nvSpPr>
        <p:spPr>
          <a:xfrm>
            <a:off x="317900" y="1365648"/>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54" name="Google Shape;254;p21"/>
          <p:cNvSpPr txBox="1">
            <a:spLocks noGrp="1"/>
          </p:cNvSpPr>
          <p:nvPr>
            <p:ph type="subTitle" idx="21"/>
          </p:nvPr>
        </p:nvSpPr>
        <p:spPr>
          <a:xfrm>
            <a:off x="501500" y="1701200"/>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55" name="Google Shape;255;p21"/>
          <p:cNvSpPr txBox="1"/>
          <p:nvPr/>
        </p:nvSpPr>
        <p:spPr>
          <a:xfrm>
            <a:off x="317898" y="1728200"/>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56" name="Google Shape;256;p21"/>
          <p:cNvSpPr txBox="1"/>
          <p:nvPr/>
        </p:nvSpPr>
        <p:spPr>
          <a:xfrm>
            <a:off x="317898" y="2638925"/>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57" name="Google Shape;257;p21"/>
          <p:cNvSpPr txBox="1"/>
          <p:nvPr/>
        </p:nvSpPr>
        <p:spPr>
          <a:xfrm>
            <a:off x="317898" y="3507038"/>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58" name="Google Shape;258;p21"/>
          <p:cNvSpPr txBox="1"/>
          <p:nvPr/>
        </p:nvSpPr>
        <p:spPr>
          <a:xfrm>
            <a:off x="317898" y="4416338"/>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59" name="Google Shape;259;p21"/>
          <p:cNvSpPr txBox="1"/>
          <p:nvPr/>
        </p:nvSpPr>
        <p:spPr>
          <a:xfrm>
            <a:off x="3729873" y="1728200"/>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60" name="Google Shape;260;p21"/>
          <p:cNvSpPr txBox="1"/>
          <p:nvPr/>
        </p:nvSpPr>
        <p:spPr>
          <a:xfrm>
            <a:off x="3729873" y="2638925"/>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61" name="Google Shape;261;p21"/>
          <p:cNvSpPr txBox="1"/>
          <p:nvPr/>
        </p:nvSpPr>
        <p:spPr>
          <a:xfrm>
            <a:off x="3729873" y="3507038"/>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62" name="Google Shape;262;p21"/>
          <p:cNvSpPr txBox="1"/>
          <p:nvPr/>
        </p:nvSpPr>
        <p:spPr>
          <a:xfrm>
            <a:off x="3729873" y="4416338"/>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losing slide">
  <p:cSld name="CUSTOM_1_2">
    <p:spTree>
      <p:nvGrpSpPr>
        <p:cNvPr id="1" name="Shape 263"/>
        <p:cNvGrpSpPr/>
        <p:nvPr/>
      </p:nvGrpSpPr>
      <p:grpSpPr>
        <a:xfrm>
          <a:off x="0" y="0"/>
          <a:ext cx="0" cy="0"/>
          <a:chOff x="0" y="0"/>
          <a:chExt cx="0" cy="0"/>
        </a:xfrm>
      </p:grpSpPr>
      <p:sp>
        <p:nvSpPr>
          <p:cNvPr id="264" name="Google Shape;264;p22"/>
          <p:cNvSpPr/>
          <p:nvPr/>
        </p:nvSpPr>
        <p:spPr>
          <a:xfrm flipH="1">
            <a:off x="350" y="0"/>
            <a:ext cx="24513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Taviraj"/>
              <a:ea typeface="Taviraj"/>
              <a:cs typeface="Taviraj"/>
              <a:sym typeface="Taviraj"/>
            </a:endParaRPr>
          </a:p>
        </p:txBody>
      </p:sp>
      <p:sp>
        <p:nvSpPr>
          <p:cNvPr id="265" name="Google Shape;265;p22"/>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266" name="Google Shape;266;p22"/>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
        <p:nvSpPr>
          <p:cNvPr id="267" name="Google Shape;267;p22"/>
          <p:cNvSpPr txBox="1">
            <a:spLocks noGrp="1"/>
          </p:cNvSpPr>
          <p:nvPr>
            <p:ph type="title"/>
          </p:nvPr>
        </p:nvSpPr>
        <p:spPr>
          <a:xfrm>
            <a:off x="228650" y="320200"/>
            <a:ext cx="1967400" cy="61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000"/>
              <a:buFont typeface="Taviraj"/>
              <a:buNone/>
              <a:defRPr>
                <a:solidFill>
                  <a:schemeClr val="lt1"/>
                </a:solidFill>
                <a:latin typeface="Taviraj"/>
                <a:ea typeface="Taviraj"/>
                <a:cs typeface="Taviraj"/>
                <a:sym typeface="Taviraj"/>
              </a:defRPr>
            </a:lvl1pPr>
            <a:lvl2pPr lvl="1">
              <a:spcBef>
                <a:spcPts val="0"/>
              </a:spcBef>
              <a:spcAft>
                <a:spcPts val="0"/>
              </a:spcAft>
              <a:buClr>
                <a:schemeClr val="lt1"/>
              </a:buClr>
              <a:buSzPts val="3000"/>
              <a:buFont typeface="Taviraj"/>
              <a:buNone/>
              <a:defRPr>
                <a:solidFill>
                  <a:schemeClr val="lt1"/>
                </a:solidFill>
              </a:defRPr>
            </a:lvl2pPr>
            <a:lvl3pPr lvl="2">
              <a:spcBef>
                <a:spcPts val="0"/>
              </a:spcBef>
              <a:spcAft>
                <a:spcPts val="0"/>
              </a:spcAft>
              <a:buClr>
                <a:schemeClr val="lt1"/>
              </a:buClr>
              <a:buSzPts val="3000"/>
              <a:buFont typeface="Taviraj"/>
              <a:buNone/>
              <a:defRPr>
                <a:solidFill>
                  <a:schemeClr val="lt1"/>
                </a:solidFill>
              </a:defRPr>
            </a:lvl3pPr>
            <a:lvl4pPr lvl="3">
              <a:spcBef>
                <a:spcPts val="0"/>
              </a:spcBef>
              <a:spcAft>
                <a:spcPts val="0"/>
              </a:spcAft>
              <a:buClr>
                <a:schemeClr val="lt1"/>
              </a:buClr>
              <a:buSzPts val="3000"/>
              <a:buFont typeface="Taviraj"/>
              <a:buNone/>
              <a:defRPr>
                <a:solidFill>
                  <a:schemeClr val="lt1"/>
                </a:solidFill>
              </a:defRPr>
            </a:lvl4pPr>
            <a:lvl5pPr lvl="4">
              <a:spcBef>
                <a:spcPts val="0"/>
              </a:spcBef>
              <a:spcAft>
                <a:spcPts val="0"/>
              </a:spcAft>
              <a:buClr>
                <a:schemeClr val="lt1"/>
              </a:buClr>
              <a:buSzPts val="3000"/>
              <a:buFont typeface="Taviraj"/>
              <a:buNone/>
              <a:defRPr>
                <a:solidFill>
                  <a:schemeClr val="lt1"/>
                </a:solidFill>
              </a:defRPr>
            </a:lvl5pPr>
            <a:lvl6pPr lvl="5">
              <a:spcBef>
                <a:spcPts val="0"/>
              </a:spcBef>
              <a:spcAft>
                <a:spcPts val="0"/>
              </a:spcAft>
              <a:buClr>
                <a:schemeClr val="lt1"/>
              </a:buClr>
              <a:buSzPts val="3000"/>
              <a:buFont typeface="Taviraj"/>
              <a:buNone/>
              <a:defRPr>
                <a:solidFill>
                  <a:schemeClr val="lt1"/>
                </a:solidFill>
              </a:defRPr>
            </a:lvl6pPr>
            <a:lvl7pPr lvl="6">
              <a:spcBef>
                <a:spcPts val="0"/>
              </a:spcBef>
              <a:spcAft>
                <a:spcPts val="0"/>
              </a:spcAft>
              <a:buClr>
                <a:schemeClr val="lt1"/>
              </a:buClr>
              <a:buSzPts val="3000"/>
              <a:buFont typeface="Taviraj"/>
              <a:buNone/>
              <a:defRPr>
                <a:solidFill>
                  <a:schemeClr val="lt1"/>
                </a:solidFill>
              </a:defRPr>
            </a:lvl7pPr>
            <a:lvl8pPr lvl="7">
              <a:spcBef>
                <a:spcPts val="0"/>
              </a:spcBef>
              <a:spcAft>
                <a:spcPts val="0"/>
              </a:spcAft>
              <a:buClr>
                <a:schemeClr val="lt1"/>
              </a:buClr>
              <a:buSzPts val="3000"/>
              <a:buFont typeface="Taviraj"/>
              <a:buNone/>
              <a:defRPr>
                <a:solidFill>
                  <a:schemeClr val="lt1"/>
                </a:solidFill>
              </a:defRPr>
            </a:lvl8pPr>
            <a:lvl9pPr lvl="8">
              <a:spcBef>
                <a:spcPts val="0"/>
              </a:spcBef>
              <a:spcAft>
                <a:spcPts val="0"/>
              </a:spcAft>
              <a:buClr>
                <a:schemeClr val="lt1"/>
              </a:buClr>
              <a:buSzPts val="3000"/>
              <a:buFont typeface="Taviraj"/>
              <a:buNone/>
              <a:defRPr>
                <a:solidFill>
                  <a:schemeClr val="lt1"/>
                </a:solidFill>
              </a:defRPr>
            </a:lvl9pPr>
          </a:lstStyle>
          <a:p>
            <a:endParaRPr/>
          </a:p>
        </p:txBody>
      </p:sp>
      <p:sp>
        <p:nvSpPr>
          <p:cNvPr id="268" name="Google Shape;268;p22"/>
          <p:cNvSpPr txBox="1">
            <a:spLocks noGrp="1"/>
          </p:cNvSpPr>
          <p:nvPr>
            <p:ph type="title" idx="3"/>
          </p:nvPr>
        </p:nvSpPr>
        <p:spPr>
          <a:xfrm>
            <a:off x="2813700" y="278225"/>
            <a:ext cx="6010200" cy="19353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None/>
              <a:defRPr sz="4400"/>
            </a:lvl1pPr>
            <a:lvl2pPr lvl="1">
              <a:lnSpc>
                <a:spcPct val="90000"/>
              </a:lnSpc>
              <a:spcBef>
                <a:spcPts val="0"/>
              </a:spcBef>
              <a:spcAft>
                <a:spcPts val="0"/>
              </a:spcAft>
              <a:buNone/>
              <a:defRPr sz="4400"/>
            </a:lvl2pPr>
            <a:lvl3pPr lvl="2">
              <a:lnSpc>
                <a:spcPct val="90000"/>
              </a:lnSpc>
              <a:spcBef>
                <a:spcPts val="0"/>
              </a:spcBef>
              <a:spcAft>
                <a:spcPts val="0"/>
              </a:spcAft>
              <a:buNone/>
              <a:defRPr sz="4400"/>
            </a:lvl3pPr>
            <a:lvl4pPr lvl="3">
              <a:lnSpc>
                <a:spcPct val="90000"/>
              </a:lnSpc>
              <a:spcBef>
                <a:spcPts val="0"/>
              </a:spcBef>
              <a:spcAft>
                <a:spcPts val="0"/>
              </a:spcAft>
              <a:buNone/>
              <a:defRPr sz="4400"/>
            </a:lvl4pPr>
            <a:lvl5pPr lvl="4">
              <a:lnSpc>
                <a:spcPct val="90000"/>
              </a:lnSpc>
              <a:spcBef>
                <a:spcPts val="0"/>
              </a:spcBef>
              <a:spcAft>
                <a:spcPts val="0"/>
              </a:spcAft>
              <a:buNone/>
              <a:defRPr sz="4400"/>
            </a:lvl5pPr>
            <a:lvl6pPr lvl="5">
              <a:lnSpc>
                <a:spcPct val="90000"/>
              </a:lnSpc>
              <a:spcBef>
                <a:spcPts val="0"/>
              </a:spcBef>
              <a:spcAft>
                <a:spcPts val="0"/>
              </a:spcAft>
              <a:buNone/>
              <a:defRPr sz="4400"/>
            </a:lvl6pPr>
            <a:lvl7pPr lvl="6">
              <a:lnSpc>
                <a:spcPct val="90000"/>
              </a:lnSpc>
              <a:spcBef>
                <a:spcPts val="0"/>
              </a:spcBef>
              <a:spcAft>
                <a:spcPts val="0"/>
              </a:spcAft>
              <a:buNone/>
              <a:defRPr sz="4400"/>
            </a:lvl7pPr>
            <a:lvl8pPr lvl="7">
              <a:lnSpc>
                <a:spcPct val="90000"/>
              </a:lnSpc>
              <a:spcBef>
                <a:spcPts val="0"/>
              </a:spcBef>
              <a:spcAft>
                <a:spcPts val="0"/>
              </a:spcAft>
              <a:buNone/>
              <a:defRPr sz="4400"/>
            </a:lvl8pPr>
            <a:lvl9pPr lvl="8">
              <a:lnSpc>
                <a:spcPct val="90000"/>
              </a:lnSpc>
              <a:spcBef>
                <a:spcPts val="0"/>
              </a:spcBef>
              <a:spcAft>
                <a:spcPts val="0"/>
              </a:spcAft>
              <a:buNone/>
              <a:defRPr sz="4400"/>
            </a:lvl9pPr>
          </a:lstStyle>
          <a:p>
            <a:endParaRPr/>
          </a:p>
        </p:txBody>
      </p:sp>
      <p:sp>
        <p:nvSpPr>
          <p:cNvPr id="269" name="Google Shape;269;p22"/>
          <p:cNvSpPr>
            <a:spLocks noGrp="1"/>
          </p:cNvSpPr>
          <p:nvPr>
            <p:ph type="pic" idx="4"/>
          </p:nvPr>
        </p:nvSpPr>
        <p:spPr>
          <a:xfrm>
            <a:off x="6017975" y="2571725"/>
            <a:ext cx="2805900" cy="2112000"/>
          </a:xfrm>
          <a:prstGeom prst="rect">
            <a:avLst/>
          </a:prstGeom>
          <a:noFill/>
          <a:ln>
            <a:noFill/>
          </a:ln>
        </p:spPr>
      </p:sp>
      <p:sp>
        <p:nvSpPr>
          <p:cNvPr id="270" name="Google Shape;270;p22"/>
          <p:cNvSpPr txBox="1">
            <a:spLocks noGrp="1"/>
          </p:cNvSpPr>
          <p:nvPr>
            <p:ph type="body" idx="5"/>
          </p:nvPr>
        </p:nvSpPr>
        <p:spPr>
          <a:xfrm>
            <a:off x="2908850" y="3998825"/>
            <a:ext cx="2030100" cy="684900"/>
          </a:xfrm>
          <a:prstGeom prst="rect">
            <a:avLst/>
          </a:prstGeom>
        </p:spPr>
        <p:txBody>
          <a:bodyPr spcFirstLastPara="1" wrap="square" lIns="0" tIns="0" rIns="0" bIns="0" anchor="b" anchorCtr="0">
            <a:noAutofit/>
          </a:bodyPr>
          <a:lstStyle>
            <a:lvl1pPr marL="457200" lvl="0" indent="-292100">
              <a:lnSpc>
                <a:spcPct val="115000"/>
              </a:lnSpc>
              <a:spcBef>
                <a:spcPts val="0"/>
              </a:spcBef>
              <a:spcAft>
                <a:spcPts val="0"/>
              </a:spcAft>
              <a:buClr>
                <a:schemeClr val="dk1"/>
              </a:buClr>
              <a:buSzPts val="1000"/>
              <a:buFont typeface="Inter Light"/>
              <a:buChar char="●"/>
              <a:defRPr sz="1000">
                <a:solidFill>
                  <a:schemeClr val="dk1"/>
                </a:solidFill>
              </a:defRPr>
            </a:lvl1pPr>
            <a:lvl2pPr marL="914400" lvl="1" indent="-292100">
              <a:lnSpc>
                <a:spcPct val="115000"/>
              </a:lnSpc>
              <a:spcBef>
                <a:spcPts val="800"/>
              </a:spcBef>
              <a:spcAft>
                <a:spcPts val="0"/>
              </a:spcAft>
              <a:buClr>
                <a:schemeClr val="dk1"/>
              </a:buClr>
              <a:buSzPts val="1000"/>
              <a:buFont typeface="Inter Light"/>
              <a:buChar char="○"/>
              <a:defRPr sz="1000">
                <a:solidFill>
                  <a:schemeClr val="dk1"/>
                </a:solidFill>
              </a:defRPr>
            </a:lvl2pPr>
            <a:lvl3pPr marL="1371600" lvl="2" indent="-292100">
              <a:lnSpc>
                <a:spcPct val="115000"/>
              </a:lnSpc>
              <a:spcBef>
                <a:spcPts val="800"/>
              </a:spcBef>
              <a:spcAft>
                <a:spcPts val="0"/>
              </a:spcAft>
              <a:buClr>
                <a:schemeClr val="dk1"/>
              </a:buClr>
              <a:buSzPts val="1000"/>
              <a:buFont typeface="Inter Light"/>
              <a:buChar char="■"/>
              <a:defRPr sz="1000">
                <a:solidFill>
                  <a:schemeClr val="dk1"/>
                </a:solidFill>
              </a:defRPr>
            </a:lvl3pPr>
            <a:lvl4pPr marL="1828800" lvl="3" indent="-292100">
              <a:lnSpc>
                <a:spcPct val="115000"/>
              </a:lnSpc>
              <a:spcBef>
                <a:spcPts val="800"/>
              </a:spcBef>
              <a:spcAft>
                <a:spcPts val="0"/>
              </a:spcAft>
              <a:buClr>
                <a:schemeClr val="dk1"/>
              </a:buClr>
              <a:buSzPts val="1000"/>
              <a:buFont typeface="Inter Light"/>
              <a:buChar char="●"/>
              <a:defRPr sz="1000">
                <a:solidFill>
                  <a:schemeClr val="dk1"/>
                </a:solidFill>
              </a:defRPr>
            </a:lvl4pPr>
            <a:lvl5pPr marL="2286000" lvl="4" indent="-292100">
              <a:lnSpc>
                <a:spcPct val="115000"/>
              </a:lnSpc>
              <a:spcBef>
                <a:spcPts val="800"/>
              </a:spcBef>
              <a:spcAft>
                <a:spcPts val="0"/>
              </a:spcAft>
              <a:buClr>
                <a:schemeClr val="dk1"/>
              </a:buClr>
              <a:buSzPts val="1000"/>
              <a:buFont typeface="Inter Light"/>
              <a:buChar char="○"/>
              <a:defRPr sz="1000">
                <a:solidFill>
                  <a:schemeClr val="dk1"/>
                </a:solidFill>
              </a:defRPr>
            </a:lvl5pPr>
            <a:lvl6pPr marL="2743200" lvl="5" indent="-292100">
              <a:lnSpc>
                <a:spcPct val="115000"/>
              </a:lnSpc>
              <a:spcBef>
                <a:spcPts val="800"/>
              </a:spcBef>
              <a:spcAft>
                <a:spcPts val="0"/>
              </a:spcAft>
              <a:buClr>
                <a:schemeClr val="dk1"/>
              </a:buClr>
              <a:buSzPts val="1000"/>
              <a:buFont typeface="Inter Light"/>
              <a:buChar char="■"/>
              <a:defRPr sz="1000">
                <a:solidFill>
                  <a:schemeClr val="dk1"/>
                </a:solidFill>
              </a:defRPr>
            </a:lvl6pPr>
            <a:lvl7pPr marL="3200400" lvl="6" indent="-292100">
              <a:lnSpc>
                <a:spcPct val="115000"/>
              </a:lnSpc>
              <a:spcBef>
                <a:spcPts val="800"/>
              </a:spcBef>
              <a:spcAft>
                <a:spcPts val="0"/>
              </a:spcAft>
              <a:buClr>
                <a:schemeClr val="dk1"/>
              </a:buClr>
              <a:buSzPts val="1000"/>
              <a:buFont typeface="Inter Light"/>
              <a:buChar char="●"/>
              <a:defRPr sz="1000">
                <a:solidFill>
                  <a:schemeClr val="dk1"/>
                </a:solidFill>
              </a:defRPr>
            </a:lvl7pPr>
            <a:lvl8pPr marL="3657600" lvl="7" indent="-292100">
              <a:lnSpc>
                <a:spcPct val="115000"/>
              </a:lnSpc>
              <a:spcBef>
                <a:spcPts val="800"/>
              </a:spcBef>
              <a:spcAft>
                <a:spcPts val="0"/>
              </a:spcAft>
              <a:buClr>
                <a:schemeClr val="dk1"/>
              </a:buClr>
              <a:buSzPts val="1000"/>
              <a:buFont typeface="Inter Light"/>
              <a:buChar char="○"/>
              <a:defRPr sz="1000">
                <a:solidFill>
                  <a:schemeClr val="dk1"/>
                </a:solidFill>
              </a:defRPr>
            </a:lvl8pPr>
            <a:lvl9pPr marL="4114800" lvl="8" indent="-292100">
              <a:lnSpc>
                <a:spcPct val="115000"/>
              </a:lnSpc>
              <a:spcBef>
                <a:spcPts val="800"/>
              </a:spcBef>
              <a:spcAft>
                <a:spcPts val="800"/>
              </a:spcAft>
              <a:buClr>
                <a:schemeClr val="dk1"/>
              </a:buClr>
              <a:buSzPts val="1000"/>
              <a:buFont typeface="Inter Light"/>
              <a:buChar char="■"/>
              <a:defRPr sz="1000">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1"/>
        <p:cNvGrpSpPr/>
        <p:nvPr/>
      </p:nvGrpSpPr>
      <p:grpSpPr>
        <a:xfrm>
          <a:off x="0" y="0"/>
          <a:ext cx="0" cy="0"/>
          <a:chOff x="0" y="0"/>
          <a:chExt cx="0" cy="0"/>
        </a:xfrm>
      </p:grpSpPr>
      <p:sp>
        <p:nvSpPr>
          <p:cNvPr id="272" name="Google Shape;272;p2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3" name="Google Shape;273;p2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4"/>
        <p:cNvGrpSpPr/>
        <p:nvPr/>
      </p:nvGrpSpPr>
      <p:grpSpPr>
        <a:xfrm>
          <a:off x="0" y="0"/>
          <a:ext cx="0" cy="0"/>
          <a:chOff x="0" y="0"/>
          <a:chExt cx="0" cy="0"/>
        </a:xfrm>
      </p:grpSpPr>
      <p:sp>
        <p:nvSpPr>
          <p:cNvPr id="275" name="Google Shape;275;p2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276"/>
        <p:cNvGrpSpPr/>
        <p:nvPr/>
      </p:nvGrpSpPr>
      <p:grpSpPr>
        <a:xfrm>
          <a:off x="0" y="0"/>
          <a:ext cx="0" cy="0"/>
          <a:chOff x="0" y="0"/>
          <a:chExt cx="0" cy="0"/>
        </a:xfrm>
      </p:grpSpPr>
      <p:sp>
        <p:nvSpPr>
          <p:cNvPr id="277" name="Google Shape;27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8" name="Google Shape;278;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79"/>
        <p:cNvGrpSpPr/>
        <p:nvPr/>
      </p:nvGrpSpPr>
      <p:grpSpPr>
        <a:xfrm>
          <a:off x="0" y="0"/>
          <a:ext cx="0" cy="0"/>
          <a:chOff x="0" y="0"/>
          <a:chExt cx="0" cy="0"/>
        </a:xfrm>
      </p:grpSpPr>
      <p:sp>
        <p:nvSpPr>
          <p:cNvPr id="280" name="Google Shape;28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1" name="Google Shape;281;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2" name="Google Shape;282;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800"/>
              </a:spcBef>
              <a:spcAft>
                <a:spcPts val="0"/>
              </a:spcAft>
              <a:buSzPts val="1200"/>
              <a:buChar char="○"/>
              <a:defRPr sz="1200"/>
            </a:lvl2pPr>
            <a:lvl3pPr marL="1371600" lvl="2" indent="-304800">
              <a:spcBef>
                <a:spcPts val="800"/>
              </a:spcBef>
              <a:spcAft>
                <a:spcPts val="0"/>
              </a:spcAft>
              <a:buSzPts val="1200"/>
              <a:buChar char="■"/>
              <a:defRPr sz="1200"/>
            </a:lvl3pPr>
            <a:lvl4pPr marL="1828800" lvl="3" indent="-304800">
              <a:spcBef>
                <a:spcPts val="800"/>
              </a:spcBef>
              <a:spcAft>
                <a:spcPts val="0"/>
              </a:spcAft>
              <a:buSzPts val="1200"/>
              <a:buChar char="●"/>
              <a:defRPr sz="1200"/>
            </a:lvl4pPr>
            <a:lvl5pPr marL="2286000" lvl="4" indent="-304800">
              <a:spcBef>
                <a:spcPts val="800"/>
              </a:spcBef>
              <a:spcAft>
                <a:spcPts val="0"/>
              </a:spcAft>
              <a:buSzPts val="1200"/>
              <a:buChar char="○"/>
              <a:defRPr sz="1200"/>
            </a:lvl5pPr>
            <a:lvl6pPr marL="2743200" lvl="5" indent="-304800">
              <a:spcBef>
                <a:spcPts val="800"/>
              </a:spcBef>
              <a:spcAft>
                <a:spcPts val="0"/>
              </a:spcAft>
              <a:buSzPts val="1200"/>
              <a:buChar char="■"/>
              <a:defRPr sz="1200"/>
            </a:lvl6pPr>
            <a:lvl7pPr marL="3200400" lvl="6" indent="-304800">
              <a:spcBef>
                <a:spcPts val="800"/>
              </a:spcBef>
              <a:spcAft>
                <a:spcPts val="0"/>
              </a:spcAft>
              <a:buSzPts val="1200"/>
              <a:buChar char="●"/>
              <a:defRPr sz="1200"/>
            </a:lvl7pPr>
            <a:lvl8pPr marL="3657600" lvl="7" indent="-304800">
              <a:spcBef>
                <a:spcPts val="800"/>
              </a:spcBef>
              <a:spcAft>
                <a:spcPts val="0"/>
              </a:spcAft>
              <a:buSzPts val="1200"/>
              <a:buChar char="○"/>
              <a:defRPr sz="1200"/>
            </a:lvl8pPr>
            <a:lvl9pPr marL="4114800" lvl="8" indent="-304800">
              <a:spcBef>
                <a:spcPts val="800"/>
              </a:spcBef>
              <a:spcAft>
                <a:spcPts val="800"/>
              </a:spcAft>
              <a:buSzPts val="1200"/>
              <a:buChar char="■"/>
              <a:defRPr sz="12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3"/>
        <p:cNvGrpSpPr/>
        <p:nvPr/>
      </p:nvGrpSpPr>
      <p:grpSpPr>
        <a:xfrm>
          <a:off x="0" y="0"/>
          <a:ext cx="0" cy="0"/>
          <a:chOff x="0" y="0"/>
          <a:chExt cx="0" cy="0"/>
        </a:xfrm>
      </p:grpSpPr>
      <p:sp>
        <p:nvSpPr>
          <p:cNvPr id="284" name="Google Shape;28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2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87" name="Google Shape;287;p2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8"/>
        <p:cNvGrpSpPr/>
        <p:nvPr/>
      </p:nvGrpSpPr>
      <p:grpSpPr>
        <a:xfrm>
          <a:off x="0" y="0"/>
          <a:ext cx="0" cy="0"/>
          <a:chOff x="0" y="0"/>
          <a:chExt cx="0" cy="0"/>
        </a:xfrm>
      </p:grpSpPr>
      <p:sp>
        <p:nvSpPr>
          <p:cNvPr id="289" name="Google Shape;289;p2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0"/>
        <p:cNvGrpSpPr/>
        <p:nvPr/>
      </p:nvGrpSpPr>
      <p:grpSpPr>
        <a:xfrm>
          <a:off x="0" y="0"/>
          <a:ext cx="0" cy="0"/>
          <a:chOff x="0" y="0"/>
          <a:chExt cx="0" cy="0"/>
        </a:xfrm>
      </p:grpSpPr>
      <p:sp>
        <p:nvSpPr>
          <p:cNvPr id="291" name="Google Shape;291;p3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92" name="Google Shape;292;p3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293" name="Google Shape;293;p3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title only">
  <p:cSld name="BLANK_1_1_1_1">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228650" y="334575"/>
            <a:ext cx="52485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dk1"/>
                </a:solidFill>
                <a:latin typeface="Inter Light"/>
                <a:ea typeface="Inter Light"/>
                <a:cs typeface="Inter Light"/>
                <a:sym typeface="Inter Light"/>
              </a:defRPr>
            </a:lvl1pPr>
            <a:lvl2pPr lvl="1">
              <a:lnSpc>
                <a:spcPct val="80000"/>
              </a:lnSpc>
              <a:spcBef>
                <a:spcPts val="0"/>
              </a:spcBef>
              <a:spcAft>
                <a:spcPts val="0"/>
              </a:spcAft>
              <a:buNone/>
              <a:defRPr sz="4400">
                <a:solidFill>
                  <a:schemeClr val="dk1"/>
                </a:solidFill>
                <a:latin typeface="Inter Light"/>
                <a:ea typeface="Inter Light"/>
                <a:cs typeface="Inter Light"/>
                <a:sym typeface="Inter Light"/>
              </a:defRPr>
            </a:lvl2pPr>
            <a:lvl3pPr lvl="2">
              <a:lnSpc>
                <a:spcPct val="80000"/>
              </a:lnSpc>
              <a:spcBef>
                <a:spcPts val="0"/>
              </a:spcBef>
              <a:spcAft>
                <a:spcPts val="0"/>
              </a:spcAft>
              <a:buNone/>
              <a:defRPr sz="4400">
                <a:solidFill>
                  <a:schemeClr val="dk1"/>
                </a:solidFill>
                <a:latin typeface="Inter Light"/>
                <a:ea typeface="Inter Light"/>
                <a:cs typeface="Inter Light"/>
                <a:sym typeface="Inter Light"/>
              </a:defRPr>
            </a:lvl3pPr>
            <a:lvl4pPr lvl="3">
              <a:lnSpc>
                <a:spcPct val="80000"/>
              </a:lnSpc>
              <a:spcBef>
                <a:spcPts val="0"/>
              </a:spcBef>
              <a:spcAft>
                <a:spcPts val="0"/>
              </a:spcAft>
              <a:buNone/>
              <a:defRPr sz="4400">
                <a:solidFill>
                  <a:schemeClr val="dk1"/>
                </a:solidFill>
                <a:latin typeface="Inter Light"/>
                <a:ea typeface="Inter Light"/>
                <a:cs typeface="Inter Light"/>
                <a:sym typeface="Inter Light"/>
              </a:defRPr>
            </a:lvl4pPr>
            <a:lvl5pPr lvl="4">
              <a:lnSpc>
                <a:spcPct val="80000"/>
              </a:lnSpc>
              <a:spcBef>
                <a:spcPts val="0"/>
              </a:spcBef>
              <a:spcAft>
                <a:spcPts val="0"/>
              </a:spcAft>
              <a:buNone/>
              <a:defRPr sz="4400">
                <a:solidFill>
                  <a:schemeClr val="dk1"/>
                </a:solidFill>
                <a:latin typeface="Inter Light"/>
                <a:ea typeface="Inter Light"/>
                <a:cs typeface="Inter Light"/>
                <a:sym typeface="Inter Light"/>
              </a:defRPr>
            </a:lvl5pPr>
            <a:lvl6pPr lvl="5">
              <a:lnSpc>
                <a:spcPct val="80000"/>
              </a:lnSpc>
              <a:spcBef>
                <a:spcPts val="0"/>
              </a:spcBef>
              <a:spcAft>
                <a:spcPts val="0"/>
              </a:spcAft>
              <a:buNone/>
              <a:defRPr sz="4400">
                <a:solidFill>
                  <a:schemeClr val="dk1"/>
                </a:solidFill>
                <a:latin typeface="Inter Light"/>
                <a:ea typeface="Inter Light"/>
                <a:cs typeface="Inter Light"/>
                <a:sym typeface="Inter Light"/>
              </a:defRPr>
            </a:lvl6pPr>
            <a:lvl7pPr lvl="6">
              <a:lnSpc>
                <a:spcPct val="80000"/>
              </a:lnSpc>
              <a:spcBef>
                <a:spcPts val="0"/>
              </a:spcBef>
              <a:spcAft>
                <a:spcPts val="0"/>
              </a:spcAft>
              <a:buNone/>
              <a:defRPr sz="4400">
                <a:solidFill>
                  <a:schemeClr val="dk1"/>
                </a:solidFill>
                <a:latin typeface="Inter Light"/>
                <a:ea typeface="Inter Light"/>
                <a:cs typeface="Inter Light"/>
                <a:sym typeface="Inter Light"/>
              </a:defRPr>
            </a:lvl7pPr>
            <a:lvl8pPr lvl="7">
              <a:lnSpc>
                <a:spcPct val="80000"/>
              </a:lnSpc>
              <a:spcBef>
                <a:spcPts val="0"/>
              </a:spcBef>
              <a:spcAft>
                <a:spcPts val="0"/>
              </a:spcAft>
              <a:buNone/>
              <a:defRPr sz="4400">
                <a:solidFill>
                  <a:schemeClr val="dk1"/>
                </a:solidFill>
                <a:latin typeface="Inter Light"/>
                <a:ea typeface="Inter Light"/>
                <a:cs typeface="Inter Light"/>
                <a:sym typeface="Inter Light"/>
              </a:defRPr>
            </a:lvl8pPr>
            <a:lvl9pPr lvl="8">
              <a:lnSpc>
                <a:spcPct val="80000"/>
              </a:lnSpc>
              <a:spcBef>
                <a:spcPts val="0"/>
              </a:spcBef>
              <a:spcAft>
                <a:spcPts val="0"/>
              </a:spcAft>
              <a:buNone/>
              <a:defRPr sz="4400">
                <a:solidFill>
                  <a:schemeClr val="dk1"/>
                </a:solidFill>
                <a:latin typeface="Inter Light"/>
                <a:ea typeface="Inter Light"/>
                <a:cs typeface="Inter Light"/>
                <a:sym typeface="Inter Light"/>
              </a:defRPr>
            </a:lvl9pPr>
          </a:lstStyle>
          <a:p>
            <a:endParaRPr/>
          </a:p>
        </p:txBody>
      </p:sp>
      <p:sp>
        <p:nvSpPr>
          <p:cNvPr id="22" name="Google Shape;22;p4"/>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23" name="Google Shape;23;p4"/>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4"/>
        <p:cNvGrpSpPr/>
        <p:nvPr/>
      </p:nvGrpSpPr>
      <p:grpSpPr>
        <a:xfrm>
          <a:off x="0" y="0"/>
          <a:ext cx="0" cy="0"/>
          <a:chOff x="0" y="0"/>
          <a:chExt cx="0" cy="0"/>
        </a:xfrm>
      </p:grpSpPr>
      <p:sp>
        <p:nvSpPr>
          <p:cNvPr id="295" name="Google Shape;295;p3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100"/>
              <a:buNone/>
              <a:defRPr/>
            </a:lvl1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6"/>
        <p:cNvGrpSpPr/>
        <p:nvPr/>
      </p:nvGrpSpPr>
      <p:grpSpPr>
        <a:xfrm>
          <a:off x="0" y="0"/>
          <a:ext cx="0" cy="0"/>
          <a:chOff x="0" y="0"/>
          <a:chExt cx="0" cy="0"/>
        </a:xfrm>
      </p:grpSpPr>
      <p:sp>
        <p:nvSpPr>
          <p:cNvPr id="297" name="Google Shape;297;p3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98" name="Google Shape;298;p3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SzPts val="11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9"/>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00"/>
        <p:cNvGrpSpPr/>
        <p:nvPr/>
      </p:nvGrpSpPr>
      <p:grpSpPr>
        <a:xfrm>
          <a:off x="0" y="0"/>
          <a:ext cx="0" cy="0"/>
          <a:chOff x="0" y="0"/>
          <a:chExt cx="0" cy="0"/>
        </a:xfrm>
      </p:grpSpPr>
      <p:sp>
        <p:nvSpPr>
          <p:cNvPr id="301" name="Google Shape;301;p34"/>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2" name="Google Shape;302;p34"/>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03" name="Google Shape;303;p34"/>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04" name="Google Shape;304;p34"/>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05" name="Google Shape;305;p34"/>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06" name="Google Shape;306;p34"/>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07" name="Google Shape;307;p34"/>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308"/>
        <p:cNvGrpSpPr/>
        <p:nvPr/>
      </p:nvGrpSpPr>
      <p:grpSpPr>
        <a:xfrm>
          <a:off x="0" y="0"/>
          <a:ext cx="0" cy="0"/>
          <a:chOff x="0" y="0"/>
          <a:chExt cx="0" cy="0"/>
        </a:xfrm>
      </p:grpSpPr>
      <p:sp>
        <p:nvSpPr>
          <p:cNvPr id="309" name="Google Shape;30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0" name="Google Shape;310;p35"/>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spAutoFit/>
          </a:bodyPr>
          <a:lstStyle>
            <a:lvl1pPr marL="457200" lvl="0" indent="-298450">
              <a:spcBef>
                <a:spcPts val="0"/>
              </a:spcBef>
              <a:spcAft>
                <a:spcPts val="0"/>
              </a:spcAft>
              <a:buSzPts val="1100"/>
              <a:buChar char="●"/>
              <a:defRPr/>
            </a:lvl1pPr>
            <a:lvl2pPr marL="914400" lvl="1" indent="-298450">
              <a:spcBef>
                <a:spcPts val="800"/>
              </a:spcBef>
              <a:spcAft>
                <a:spcPts val="0"/>
              </a:spcAft>
              <a:buSzPts val="1100"/>
              <a:buChar char="○"/>
              <a:defRPr/>
            </a:lvl2pPr>
            <a:lvl3pPr marL="1371600" lvl="2" indent="-298450">
              <a:spcBef>
                <a:spcPts val="800"/>
              </a:spcBef>
              <a:spcAft>
                <a:spcPts val="0"/>
              </a:spcAft>
              <a:buSzPts val="1100"/>
              <a:buChar char="■"/>
              <a:defRPr/>
            </a:lvl3pPr>
            <a:lvl4pPr marL="1828800" lvl="3" indent="-298450">
              <a:spcBef>
                <a:spcPts val="800"/>
              </a:spcBef>
              <a:spcAft>
                <a:spcPts val="0"/>
              </a:spcAft>
              <a:buSzPts val="1100"/>
              <a:buChar char="●"/>
              <a:defRPr/>
            </a:lvl4pPr>
            <a:lvl5pPr marL="2286000" lvl="4" indent="-298450">
              <a:spcBef>
                <a:spcPts val="800"/>
              </a:spcBef>
              <a:spcAft>
                <a:spcPts val="0"/>
              </a:spcAft>
              <a:buSzPts val="1100"/>
              <a:buChar char="○"/>
              <a:defRPr/>
            </a:lvl5pPr>
            <a:lvl6pPr marL="2743200" lvl="5" indent="-298450">
              <a:spcBef>
                <a:spcPts val="800"/>
              </a:spcBef>
              <a:spcAft>
                <a:spcPts val="0"/>
              </a:spcAft>
              <a:buSzPts val="1100"/>
              <a:buChar char="■"/>
              <a:defRPr/>
            </a:lvl6pPr>
            <a:lvl7pPr marL="3200400" lvl="6" indent="-298450">
              <a:spcBef>
                <a:spcPts val="800"/>
              </a:spcBef>
              <a:spcAft>
                <a:spcPts val="0"/>
              </a:spcAft>
              <a:buSzPts val="1100"/>
              <a:buChar char="●"/>
              <a:defRPr/>
            </a:lvl7pPr>
            <a:lvl8pPr marL="3657600" lvl="7" indent="-298450">
              <a:spcBef>
                <a:spcPts val="800"/>
              </a:spcBef>
              <a:spcAft>
                <a:spcPts val="0"/>
              </a:spcAft>
              <a:buSzPts val="1100"/>
              <a:buChar char="○"/>
              <a:defRPr/>
            </a:lvl8pPr>
            <a:lvl9pPr marL="4114800" lvl="8" indent="-298450">
              <a:spcBef>
                <a:spcPts val="800"/>
              </a:spcBef>
              <a:spcAft>
                <a:spcPts val="800"/>
              </a:spcAft>
              <a:buSzPts val="1100"/>
              <a:buChar char="■"/>
              <a:defRPr/>
            </a:lvl9pPr>
          </a:lstStyle>
          <a:p>
            <a:endParaRPr/>
          </a:p>
        </p:txBody>
      </p:sp>
      <p:sp>
        <p:nvSpPr>
          <p:cNvPr id="311" name="Google Shape;311;p35"/>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4" name="Google Shape;314;p36"/>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spAutoFit/>
          </a:bodyPr>
          <a:lstStyle>
            <a:lvl1pPr marL="457200" lvl="0" indent="-298450">
              <a:spcBef>
                <a:spcPts val="0"/>
              </a:spcBef>
              <a:spcAft>
                <a:spcPts val="0"/>
              </a:spcAft>
              <a:buSzPts val="1100"/>
              <a:buChar char="●"/>
              <a:defRPr/>
            </a:lvl1pPr>
            <a:lvl2pPr marL="914400" lvl="1" indent="-298450">
              <a:spcBef>
                <a:spcPts val="800"/>
              </a:spcBef>
              <a:spcAft>
                <a:spcPts val="0"/>
              </a:spcAft>
              <a:buSzPts val="1100"/>
              <a:buChar char="○"/>
              <a:defRPr/>
            </a:lvl2pPr>
            <a:lvl3pPr marL="1371600" lvl="2" indent="-298450">
              <a:spcBef>
                <a:spcPts val="800"/>
              </a:spcBef>
              <a:spcAft>
                <a:spcPts val="0"/>
              </a:spcAft>
              <a:buSzPts val="1100"/>
              <a:buChar char="■"/>
              <a:defRPr/>
            </a:lvl3pPr>
            <a:lvl4pPr marL="1828800" lvl="3" indent="-298450">
              <a:spcBef>
                <a:spcPts val="800"/>
              </a:spcBef>
              <a:spcAft>
                <a:spcPts val="0"/>
              </a:spcAft>
              <a:buSzPts val="1100"/>
              <a:buChar char="●"/>
              <a:defRPr/>
            </a:lvl4pPr>
            <a:lvl5pPr marL="2286000" lvl="4" indent="-298450">
              <a:spcBef>
                <a:spcPts val="800"/>
              </a:spcBef>
              <a:spcAft>
                <a:spcPts val="0"/>
              </a:spcAft>
              <a:buSzPts val="1100"/>
              <a:buChar char="○"/>
              <a:defRPr/>
            </a:lvl5pPr>
            <a:lvl6pPr marL="2743200" lvl="5" indent="-298450">
              <a:spcBef>
                <a:spcPts val="800"/>
              </a:spcBef>
              <a:spcAft>
                <a:spcPts val="0"/>
              </a:spcAft>
              <a:buSzPts val="1100"/>
              <a:buChar char="■"/>
              <a:defRPr/>
            </a:lvl6pPr>
            <a:lvl7pPr marL="3200400" lvl="6" indent="-298450">
              <a:spcBef>
                <a:spcPts val="800"/>
              </a:spcBef>
              <a:spcAft>
                <a:spcPts val="0"/>
              </a:spcAft>
              <a:buSzPts val="1100"/>
              <a:buChar char="●"/>
              <a:defRPr/>
            </a:lvl7pPr>
            <a:lvl8pPr marL="3657600" lvl="7" indent="-298450">
              <a:spcBef>
                <a:spcPts val="800"/>
              </a:spcBef>
              <a:spcAft>
                <a:spcPts val="0"/>
              </a:spcAft>
              <a:buSzPts val="1100"/>
              <a:buChar char="○"/>
              <a:defRPr/>
            </a:lvl8pPr>
            <a:lvl9pPr marL="4114800" lvl="8" indent="-298450">
              <a:spcBef>
                <a:spcPts val="800"/>
              </a:spcBef>
              <a:spcAft>
                <a:spcPts val="800"/>
              </a:spcAft>
              <a:buSzPts val="1100"/>
              <a:buChar char="■"/>
              <a:defRPr/>
            </a:lvl9pPr>
          </a:lstStyle>
          <a:p>
            <a:endParaRPr/>
          </a:p>
        </p:txBody>
      </p:sp>
      <p:sp>
        <p:nvSpPr>
          <p:cNvPr id="315" name="Google Shape;315;p36"/>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6" name="Google Shape;316;p36"/>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17" name="Google Shape;317;p36"/>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318"/>
        <p:cNvGrpSpPr/>
        <p:nvPr/>
      </p:nvGrpSpPr>
      <p:grpSpPr>
        <a:xfrm>
          <a:off x="0" y="0"/>
          <a:ext cx="0" cy="0"/>
          <a:chOff x="0" y="0"/>
          <a:chExt cx="0" cy="0"/>
        </a:xfrm>
      </p:grpSpPr>
      <p:sp>
        <p:nvSpPr>
          <p:cNvPr id="319" name="Google Shape;319;p37"/>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spAutoFit/>
          </a:bodyPr>
          <a:lstStyle>
            <a:lvl1pPr marL="457200" lvl="0" indent="-298450">
              <a:spcBef>
                <a:spcPts val="0"/>
              </a:spcBef>
              <a:spcAft>
                <a:spcPts val="0"/>
              </a:spcAft>
              <a:buSzPts val="1100"/>
              <a:buChar char="●"/>
              <a:defRPr/>
            </a:lvl1pPr>
            <a:lvl2pPr marL="914400" lvl="1" indent="-298450">
              <a:spcBef>
                <a:spcPts val="800"/>
              </a:spcBef>
              <a:spcAft>
                <a:spcPts val="0"/>
              </a:spcAft>
              <a:buSzPts val="1100"/>
              <a:buChar char="○"/>
              <a:defRPr/>
            </a:lvl2pPr>
            <a:lvl3pPr marL="1371600" lvl="2" indent="-298450">
              <a:spcBef>
                <a:spcPts val="800"/>
              </a:spcBef>
              <a:spcAft>
                <a:spcPts val="0"/>
              </a:spcAft>
              <a:buSzPts val="1100"/>
              <a:buChar char="■"/>
              <a:defRPr/>
            </a:lvl3pPr>
            <a:lvl4pPr marL="1828800" lvl="3" indent="-298450">
              <a:spcBef>
                <a:spcPts val="800"/>
              </a:spcBef>
              <a:spcAft>
                <a:spcPts val="0"/>
              </a:spcAft>
              <a:buSzPts val="1100"/>
              <a:buChar char="●"/>
              <a:defRPr/>
            </a:lvl4pPr>
            <a:lvl5pPr marL="2286000" lvl="4" indent="-298450">
              <a:spcBef>
                <a:spcPts val="800"/>
              </a:spcBef>
              <a:spcAft>
                <a:spcPts val="0"/>
              </a:spcAft>
              <a:buSzPts val="1100"/>
              <a:buChar char="○"/>
              <a:defRPr/>
            </a:lvl5pPr>
            <a:lvl6pPr marL="2743200" lvl="5" indent="-298450">
              <a:spcBef>
                <a:spcPts val="800"/>
              </a:spcBef>
              <a:spcAft>
                <a:spcPts val="0"/>
              </a:spcAft>
              <a:buSzPts val="1100"/>
              <a:buChar char="■"/>
              <a:defRPr/>
            </a:lvl6pPr>
            <a:lvl7pPr marL="3200400" lvl="6" indent="-298450">
              <a:spcBef>
                <a:spcPts val="800"/>
              </a:spcBef>
              <a:spcAft>
                <a:spcPts val="0"/>
              </a:spcAft>
              <a:buSzPts val="1100"/>
              <a:buChar char="●"/>
              <a:defRPr/>
            </a:lvl7pPr>
            <a:lvl8pPr marL="3657600" lvl="7" indent="-298450">
              <a:spcBef>
                <a:spcPts val="800"/>
              </a:spcBef>
              <a:spcAft>
                <a:spcPts val="0"/>
              </a:spcAft>
              <a:buSzPts val="1100"/>
              <a:buChar char="○"/>
              <a:defRPr/>
            </a:lvl8pPr>
            <a:lvl9pPr marL="4114800" lvl="8" indent="-298450">
              <a:spcBef>
                <a:spcPts val="800"/>
              </a:spcBef>
              <a:spcAft>
                <a:spcPts val="800"/>
              </a:spcAft>
              <a:buSzPts val="1100"/>
              <a:buChar char="■"/>
              <a:defRPr/>
            </a:lvl9pPr>
          </a:lstStyle>
          <a:p>
            <a:endParaRPr/>
          </a:p>
        </p:txBody>
      </p:sp>
      <p:sp>
        <p:nvSpPr>
          <p:cNvPr id="320" name="Google Shape;320;p37"/>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21" name="Google Shape;321;p37"/>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2" name="Google Shape;322;p37"/>
          <p:cNvSpPr txBox="1">
            <a:spLocks noGrp="1"/>
          </p:cNvSpPr>
          <p:nvPr>
            <p:ph type="subTitle" idx="3"/>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23" name="Google Shape;323;p37"/>
          <p:cNvSpPr txBox="1">
            <a:spLocks noGrp="1"/>
          </p:cNvSpPr>
          <p:nvPr>
            <p:ph type="subTitle" idx="4"/>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24" name="Google Shape;324;p37"/>
          <p:cNvSpPr txBox="1">
            <a:spLocks noGrp="1"/>
          </p:cNvSpPr>
          <p:nvPr>
            <p:ph type="subTitle" idx="5"/>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25" name="Google Shape;325;p37"/>
          <p:cNvSpPr txBox="1">
            <a:spLocks noGrp="1"/>
          </p:cNvSpPr>
          <p:nvPr>
            <p:ph type="body" idx="6"/>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326"/>
        <p:cNvGrpSpPr/>
        <p:nvPr/>
      </p:nvGrpSpPr>
      <p:grpSpPr>
        <a:xfrm>
          <a:off x="0" y="0"/>
          <a:ext cx="0" cy="0"/>
          <a:chOff x="0" y="0"/>
          <a:chExt cx="0" cy="0"/>
        </a:xfrm>
      </p:grpSpPr>
      <p:sp>
        <p:nvSpPr>
          <p:cNvPr id="327" name="Google Shape;327;p38"/>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298450">
              <a:spcBef>
                <a:spcPts val="800"/>
              </a:spcBef>
              <a:spcAft>
                <a:spcPts val="0"/>
              </a:spcAft>
              <a:buSzPts val="1100"/>
              <a:buChar char="○"/>
              <a:defRPr/>
            </a:lvl2pPr>
            <a:lvl3pPr marL="1371600" lvl="2" indent="-298450">
              <a:spcBef>
                <a:spcPts val="800"/>
              </a:spcBef>
              <a:spcAft>
                <a:spcPts val="0"/>
              </a:spcAft>
              <a:buSzPts val="1100"/>
              <a:buChar char="■"/>
              <a:defRPr/>
            </a:lvl3pPr>
            <a:lvl4pPr marL="1828800" lvl="3" indent="-298450">
              <a:spcBef>
                <a:spcPts val="800"/>
              </a:spcBef>
              <a:spcAft>
                <a:spcPts val="0"/>
              </a:spcAft>
              <a:buSzPts val="1100"/>
              <a:buChar char="●"/>
              <a:defRPr/>
            </a:lvl4pPr>
            <a:lvl5pPr marL="2286000" lvl="4" indent="-298450">
              <a:spcBef>
                <a:spcPts val="800"/>
              </a:spcBef>
              <a:spcAft>
                <a:spcPts val="0"/>
              </a:spcAft>
              <a:buSzPts val="1100"/>
              <a:buChar char="○"/>
              <a:defRPr/>
            </a:lvl5pPr>
            <a:lvl6pPr marL="2743200" lvl="5" indent="-298450">
              <a:spcBef>
                <a:spcPts val="800"/>
              </a:spcBef>
              <a:spcAft>
                <a:spcPts val="0"/>
              </a:spcAft>
              <a:buSzPts val="1100"/>
              <a:buChar char="■"/>
              <a:defRPr/>
            </a:lvl6pPr>
            <a:lvl7pPr marL="3200400" lvl="6" indent="-298450">
              <a:spcBef>
                <a:spcPts val="800"/>
              </a:spcBef>
              <a:spcAft>
                <a:spcPts val="0"/>
              </a:spcAft>
              <a:buSzPts val="1100"/>
              <a:buChar char="●"/>
              <a:defRPr/>
            </a:lvl7pPr>
            <a:lvl8pPr marL="3657600" lvl="7" indent="-298450">
              <a:spcBef>
                <a:spcPts val="800"/>
              </a:spcBef>
              <a:spcAft>
                <a:spcPts val="0"/>
              </a:spcAft>
              <a:buSzPts val="1100"/>
              <a:buChar char="○"/>
              <a:defRPr/>
            </a:lvl8pPr>
            <a:lvl9pPr marL="4114800" lvl="8" indent="-298450">
              <a:spcBef>
                <a:spcPts val="800"/>
              </a:spcBef>
              <a:spcAft>
                <a:spcPts val="800"/>
              </a:spcAft>
              <a:buSzPts val="1100"/>
              <a:buChar char="■"/>
              <a:defRPr/>
            </a:lvl9pPr>
          </a:lstStyle>
          <a:p>
            <a:endParaRPr/>
          </a:p>
        </p:txBody>
      </p:sp>
      <p:sp>
        <p:nvSpPr>
          <p:cNvPr id="328" name="Google Shape;328;p38"/>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29" name="Google Shape;329;p38"/>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30" name="Google Shape;330;p38"/>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31" name="Google Shape;331;p38"/>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2" name="Google Shape;332;p38"/>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33" name="Google Shape;333;p38"/>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34" name="Google Shape;334;p38"/>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35" name="Google Shape;335;p38"/>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336"/>
        <p:cNvGrpSpPr/>
        <p:nvPr/>
      </p:nvGrpSpPr>
      <p:grpSpPr>
        <a:xfrm>
          <a:off x="0" y="0"/>
          <a:ext cx="0" cy="0"/>
          <a:chOff x="0" y="0"/>
          <a:chExt cx="0" cy="0"/>
        </a:xfrm>
      </p:grpSpPr>
      <p:sp>
        <p:nvSpPr>
          <p:cNvPr id="337" name="Google Shape;33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8" name="Google Shape;338;p39"/>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339"/>
        <p:cNvGrpSpPr/>
        <p:nvPr/>
      </p:nvGrpSpPr>
      <p:grpSpPr>
        <a:xfrm>
          <a:off x="0" y="0"/>
          <a:ext cx="0" cy="0"/>
          <a:chOff x="0" y="0"/>
          <a:chExt cx="0" cy="0"/>
        </a:xfrm>
      </p:grpSpPr>
      <p:sp>
        <p:nvSpPr>
          <p:cNvPr id="340" name="Google Shape;340;p40"/>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800"/>
              </a:spcBef>
              <a:spcAft>
                <a:spcPts val="0"/>
              </a:spcAft>
              <a:buSzPts val="1200"/>
              <a:buChar char="○"/>
              <a:defRPr sz="1200"/>
            </a:lvl2pPr>
            <a:lvl3pPr marL="1371600" lvl="2" indent="-304800">
              <a:spcBef>
                <a:spcPts val="800"/>
              </a:spcBef>
              <a:spcAft>
                <a:spcPts val="0"/>
              </a:spcAft>
              <a:buSzPts val="1200"/>
              <a:buChar char="■"/>
              <a:defRPr sz="1200"/>
            </a:lvl3pPr>
            <a:lvl4pPr marL="1828800" lvl="3" indent="-304800">
              <a:spcBef>
                <a:spcPts val="800"/>
              </a:spcBef>
              <a:spcAft>
                <a:spcPts val="0"/>
              </a:spcAft>
              <a:buSzPts val="1200"/>
              <a:buChar char="●"/>
              <a:defRPr sz="1200"/>
            </a:lvl4pPr>
            <a:lvl5pPr marL="2286000" lvl="4" indent="-304800">
              <a:spcBef>
                <a:spcPts val="800"/>
              </a:spcBef>
              <a:spcAft>
                <a:spcPts val="0"/>
              </a:spcAft>
              <a:buSzPts val="1200"/>
              <a:buChar char="○"/>
              <a:defRPr sz="1200"/>
            </a:lvl5pPr>
            <a:lvl6pPr marL="2743200" lvl="5" indent="-304800">
              <a:spcBef>
                <a:spcPts val="800"/>
              </a:spcBef>
              <a:spcAft>
                <a:spcPts val="0"/>
              </a:spcAft>
              <a:buSzPts val="1200"/>
              <a:buChar char="■"/>
              <a:defRPr sz="1200"/>
            </a:lvl6pPr>
            <a:lvl7pPr marL="3200400" lvl="6" indent="-304800">
              <a:spcBef>
                <a:spcPts val="800"/>
              </a:spcBef>
              <a:spcAft>
                <a:spcPts val="0"/>
              </a:spcAft>
              <a:buSzPts val="1200"/>
              <a:buChar char="●"/>
              <a:defRPr sz="1200"/>
            </a:lvl7pPr>
            <a:lvl8pPr marL="3657600" lvl="7" indent="-304800">
              <a:spcBef>
                <a:spcPts val="800"/>
              </a:spcBef>
              <a:spcAft>
                <a:spcPts val="0"/>
              </a:spcAft>
              <a:buSzPts val="1200"/>
              <a:buChar char="○"/>
              <a:defRPr sz="1200"/>
            </a:lvl8pPr>
            <a:lvl9pPr marL="4114800" lvl="8" indent="-304800">
              <a:spcBef>
                <a:spcPts val="800"/>
              </a:spcBef>
              <a:spcAft>
                <a:spcPts val="800"/>
              </a:spcAft>
              <a:buSzPts val="1200"/>
              <a:buChar char="■"/>
              <a:defRPr sz="1200"/>
            </a:lvl9pPr>
          </a:lstStyle>
          <a:p>
            <a:endParaRPr/>
          </a:p>
        </p:txBody>
      </p:sp>
      <p:sp>
        <p:nvSpPr>
          <p:cNvPr id="341" name="Google Shape;341;p40"/>
          <p:cNvSpPr>
            <a:spLocks noGrp="1"/>
          </p:cNvSpPr>
          <p:nvPr>
            <p:ph type="pic" idx="2"/>
          </p:nvPr>
        </p:nvSpPr>
        <p:spPr>
          <a:xfrm>
            <a:off x="4804825" y="1133300"/>
            <a:ext cx="4027500" cy="2392800"/>
          </a:xfrm>
          <a:prstGeom prst="rect">
            <a:avLst/>
          </a:prstGeom>
          <a:noFill/>
          <a:ln>
            <a:noFill/>
          </a:ln>
        </p:spPr>
      </p:sp>
      <p:sp>
        <p:nvSpPr>
          <p:cNvPr id="342" name="Google Shape;342;p40"/>
          <p:cNvSpPr>
            <a:spLocks noGrp="1"/>
          </p:cNvSpPr>
          <p:nvPr>
            <p:ph type="pic" idx="3"/>
          </p:nvPr>
        </p:nvSpPr>
        <p:spPr>
          <a:xfrm>
            <a:off x="311725" y="1133300"/>
            <a:ext cx="4027500" cy="2392800"/>
          </a:xfrm>
          <a:prstGeom prst="rect">
            <a:avLst/>
          </a:prstGeom>
          <a:noFill/>
          <a:ln>
            <a:noFill/>
          </a:ln>
        </p:spPr>
      </p:sp>
      <p:sp>
        <p:nvSpPr>
          <p:cNvPr id="343" name="Google Shape;343;p40"/>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4" name="Google Shape;344;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5" name="Google Shape;345;p40"/>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46" name="Google Shape;346;p40"/>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with image top right">
  <p:cSld name="BLANK_1_1_1_1_3">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28650" y="334575"/>
            <a:ext cx="52485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dk1"/>
                </a:solidFill>
              </a:defRPr>
            </a:lvl1pPr>
            <a:lvl2pPr lvl="1">
              <a:lnSpc>
                <a:spcPct val="80000"/>
              </a:lnSpc>
              <a:spcBef>
                <a:spcPts val="0"/>
              </a:spcBef>
              <a:spcAft>
                <a:spcPts val="0"/>
              </a:spcAft>
              <a:buNone/>
              <a:defRPr sz="4400">
                <a:solidFill>
                  <a:schemeClr val="dk1"/>
                </a:solidFill>
              </a:defRPr>
            </a:lvl2pPr>
            <a:lvl3pPr lvl="2">
              <a:lnSpc>
                <a:spcPct val="80000"/>
              </a:lnSpc>
              <a:spcBef>
                <a:spcPts val="0"/>
              </a:spcBef>
              <a:spcAft>
                <a:spcPts val="0"/>
              </a:spcAft>
              <a:buNone/>
              <a:defRPr sz="4400">
                <a:solidFill>
                  <a:schemeClr val="dk1"/>
                </a:solidFill>
              </a:defRPr>
            </a:lvl3pPr>
            <a:lvl4pPr lvl="3">
              <a:lnSpc>
                <a:spcPct val="80000"/>
              </a:lnSpc>
              <a:spcBef>
                <a:spcPts val="0"/>
              </a:spcBef>
              <a:spcAft>
                <a:spcPts val="0"/>
              </a:spcAft>
              <a:buNone/>
              <a:defRPr sz="4400">
                <a:solidFill>
                  <a:schemeClr val="dk1"/>
                </a:solidFill>
              </a:defRPr>
            </a:lvl4pPr>
            <a:lvl5pPr lvl="4">
              <a:lnSpc>
                <a:spcPct val="80000"/>
              </a:lnSpc>
              <a:spcBef>
                <a:spcPts val="0"/>
              </a:spcBef>
              <a:spcAft>
                <a:spcPts val="0"/>
              </a:spcAft>
              <a:buNone/>
              <a:defRPr sz="4400">
                <a:solidFill>
                  <a:schemeClr val="dk1"/>
                </a:solidFill>
              </a:defRPr>
            </a:lvl5pPr>
            <a:lvl6pPr lvl="5">
              <a:lnSpc>
                <a:spcPct val="80000"/>
              </a:lnSpc>
              <a:spcBef>
                <a:spcPts val="0"/>
              </a:spcBef>
              <a:spcAft>
                <a:spcPts val="0"/>
              </a:spcAft>
              <a:buNone/>
              <a:defRPr sz="4400">
                <a:solidFill>
                  <a:schemeClr val="dk1"/>
                </a:solidFill>
              </a:defRPr>
            </a:lvl6pPr>
            <a:lvl7pPr lvl="6">
              <a:lnSpc>
                <a:spcPct val="80000"/>
              </a:lnSpc>
              <a:spcBef>
                <a:spcPts val="0"/>
              </a:spcBef>
              <a:spcAft>
                <a:spcPts val="0"/>
              </a:spcAft>
              <a:buNone/>
              <a:defRPr sz="4400">
                <a:solidFill>
                  <a:schemeClr val="dk1"/>
                </a:solidFill>
              </a:defRPr>
            </a:lvl7pPr>
            <a:lvl8pPr lvl="7">
              <a:lnSpc>
                <a:spcPct val="80000"/>
              </a:lnSpc>
              <a:spcBef>
                <a:spcPts val="0"/>
              </a:spcBef>
              <a:spcAft>
                <a:spcPts val="0"/>
              </a:spcAft>
              <a:buNone/>
              <a:defRPr sz="4400">
                <a:solidFill>
                  <a:schemeClr val="dk1"/>
                </a:solidFill>
              </a:defRPr>
            </a:lvl8pPr>
            <a:lvl9pPr lvl="8">
              <a:lnSpc>
                <a:spcPct val="80000"/>
              </a:lnSpc>
              <a:spcBef>
                <a:spcPts val="0"/>
              </a:spcBef>
              <a:spcAft>
                <a:spcPts val="0"/>
              </a:spcAft>
              <a:buNone/>
              <a:defRPr sz="4400">
                <a:solidFill>
                  <a:schemeClr val="dk1"/>
                </a:solidFill>
              </a:defRPr>
            </a:lvl9pPr>
          </a:lstStyle>
          <a:p>
            <a:endParaRPr/>
          </a:p>
        </p:txBody>
      </p:sp>
      <p:sp>
        <p:nvSpPr>
          <p:cNvPr id="26" name="Google Shape;26;p5"/>
          <p:cNvSpPr txBox="1">
            <a:spLocks noGrp="1"/>
          </p:cNvSpPr>
          <p:nvPr>
            <p:ph type="body" idx="1"/>
          </p:nvPr>
        </p:nvSpPr>
        <p:spPr>
          <a:xfrm>
            <a:off x="228600" y="2004152"/>
            <a:ext cx="4389300" cy="727200"/>
          </a:xfrm>
          <a:prstGeom prst="rect">
            <a:avLst/>
          </a:prstGeom>
        </p:spPr>
        <p:txBody>
          <a:bodyPr spcFirstLastPara="1" wrap="square" lIns="91425" tIns="91425" rIns="91425" bIns="91425" anchor="t" anchorCtr="0">
            <a:noAutofit/>
          </a:bodyPr>
          <a:lstStyle>
            <a:lvl1pPr marL="457200" lvl="0" indent="-228600">
              <a:spcBef>
                <a:spcPts val="0"/>
              </a:spcBef>
              <a:spcAft>
                <a:spcPts val="0"/>
              </a:spcAft>
              <a:buNone/>
              <a:defRPr sz="1000">
                <a:latin typeface="Taviraj Light"/>
                <a:ea typeface="Taviraj Light"/>
                <a:cs typeface="Taviraj Light"/>
                <a:sym typeface="Taviraj Light"/>
              </a:defRPr>
            </a:lvl1pPr>
            <a:lvl2pPr marL="914400" lvl="1" indent="-228600">
              <a:spcBef>
                <a:spcPts val="0"/>
              </a:spcBef>
              <a:spcAft>
                <a:spcPts val="0"/>
              </a:spcAft>
              <a:buNone/>
              <a:defRPr sz="1000">
                <a:latin typeface="Taviraj Light"/>
                <a:ea typeface="Taviraj Light"/>
                <a:cs typeface="Taviraj Light"/>
                <a:sym typeface="Taviraj Light"/>
              </a:defRPr>
            </a:lvl2pPr>
            <a:lvl3pPr marL="1371600" lvl="2" indent="-228600">
              <a:spcBef>
                <a:spcPts val="0"/>
              </a:spcBef>
              <a:spcAft>
                <a:spcPts val="0"/>
              </a:spcAft>
              <a:buNone/>
              <a:defRPr sz="1000">
                <a:latin typeface="Taviraj Light"/>
                <a:ea typeface="Taviraj Light"/>
                <a:cs typeface="Taviraj Light"/>
                <a:sym typeface="Taviraj Light"/>
              </a:defRPr>
            </a:lvl3pPr>
            <a:lvl4pPr marL="1828800" lvl="3" indent="-228600">
              <a:spcBef>
                <a:spcPts val="0"/>
              </a:spcBef>
              <a:spcAft>
                <a:spcPts val="0"/>
              </a:spcAft>
              <a:buNone/>
              <a:defRPr sz="1000">
                <a:latin typeface="Taviraj Light"/>
                <a:ea typeface="Taviraj Light"/>
                <a:cs typeface="Taviraj Light"/>
                <a:sym typeface="Taviraj Light"/>
              </a:defRPr>
            </a:lvl4pPr>
            <a:lvl5pPr marL="2286000" lvl="4" indent="-228600">
              <a:spcBef>
                <a:spcPts val="0"/>
              </a:spcBef>
              <a:spcAft>
                <a:spcPts val="0"/>
              </a:spcAft>
              <a:buNone/>
              <a:defRPr sz="1000">
                <a:latin typeface="Taviraj Light"/>
                <a:ea typeface="Taviraj Light"/>
                <a:cs typeface="Taviraj Light"/>
                <a:sym typeface="Taviraj Light"/>
              </a:defRPr>
            </a:lvl5pPr>
            <a:lvl6pPr marL="2743200" lvl="5" indent="-228600">
              <a:spcBef>
                <a:spcPts val="0"/>
              </a:spcBef>
              <a:spcAft>
                <a:spcPts val="0"/>
              </a:spcAft>
              <a:buNone/>
              <a:defRPr sz="1000">
                <a:latin typeface="Taviraj Light"/>
                <a:ea typeface="Taviraj Light"/>
                <a:cs typeface="Taviraj Light"/>
                <a:sym typeface="Taviraj Light"/>
              </a:defRPr>
            </a:lvl6pPr>
            <a:lvl7pPr marL="3200400" lvl="6" indent="-228600">
              <a:spcBef>
                <a:spcPts val="0"/>
              </a:spcBef>
              <a:spcAft>
                <a:spcPts val="0"/>
              </a:spcAft>
              <a:buNone/>
              <a:defRPr sz="1000">
                <a:latin typeface="Taviraj Light"/>
                <a:ea typeface="Taviraj Light"/>
                <a:cs typeface="Taviraj Light"/>
                <a:sym typeface="Taviraj Light"/>
              </a:defRPr>
            </a:lvl7pPr>
            <a:lvl8pPr marL="3657600" lvl="7" indent="-228600">
              <a:spcBef>
                <a:spcPts val="0"/>
              </a:spcBef>
              <a:spcAft>
                <a:spcPts val="0"/>
              </a:spcAft>
              <a:buNone/>
              <a:defRPr sz="1000">
                <a:latin typeface="Taviraj Light"/>
                <a:ea typeface="Taviraj Light"/>
                <a:cs typeface="Taviraj Light"/>
                <a:sym typeface="Taviraj Light"/>
              </a:defRPr>
            </a:lvl8pPr>
            <a:lvl9pPr marL="4114800" lvl="8" indent="-228600">
              <a:spcBef>
                <a:spcPts val="0"/>
              </a:spcBef>
              <a:spcAft>
                <a:spcPts val="0"/>
              </a:spcAft>
              <a:buNone/>
              <a:defRPr sz="1000">
                <a:latin typeface="Taviraj Light"/>
                <a:ea typeface="Taviraj Light"/>
                <a:cs typeface="Taviraj Light"/>
                <a:sym typeface="Taviraj Light"/>
              </a:defRPr>
            </a:lvl9pPr>
          </a:lstStyle>
          <a:p>
            <a:endParaRPr/>
          </a:p>
        </p:txBody>
      </p:sp>
      <p:sp>
        <p:nvSpPr>
          <p:cNvPr id="27" name="Google Shape;27;p5"/>
          <p:cNvSpPr txBox="1">
            <a:spLocks noGrp="1"/>
          </p:cNvSpPr>
          <p:nvPr>
            <p:ph type="body" idx="2"/>
          </p:nvPr>
        </p:nvSpPr>
        <p:spPr>
          <a:xfrm>
            <a:off x="223625" y="3332073"/>
            <a:ext cx="2585700" cy="1351800"/>
          </a:xfrm>
          <a:prstGeom prst="rect">
            <a:avLst/>
          </a:prstGeom>
        </p:spPr>
        <p:txBody>
          <a:bodyPr spcFirstLastPara="1" wrap="square" lIns="91425" tIns="91425" rIns="91425" bIns="91425" anchor="t" anchorCtr="0">
            <a:noAutofit/>
          </a:bodyPr>
          <a:lstStyle>
            <a:lvl1pPr marL="457200" lvl="0" indent="-228600">
              <a:lnSpc>
                <a:spcPct val="115000"/>
              </a:lnSpc>
              <a:spcBef>
                <a:spcPts val="0"/>
              </a:spcBef>
              <a:spcAft>
                <a:spcPts val="0"/>
              </a:spcAft>
              <a:buNone/>
              <a:defRPr sz="1000">
                <a:solidFill>
                  <a:schemeClr val="dk1"/>
                </a:solidFill>
              </a:defRPr>
            </a:lvl1pPr>
            <a:lvl2pPr marL="914400" lvl="1" indent="-228600">
              <a:lnSpc>
                <a:spcPct val="115000"/>
              </a:lnSpc>
              <a:spcBef>
                <a:spcPts val="0"/>
              </a:spcBef>
              <a:spcAft>
                <a:spcPts val="0"/>
              </a:spcAft>
              <a:buNone/>
              <a:defRPr sz="1000">
                <a:solidFill>
                  <a:schemeClr val="dk1"/>
                </a:solidFill>
              </a:defRPr>
            </a:lvl2pPr>
            <a:lvl3pPr marL="1371600" lvl="2" indent="-228600">
              <a:lnSpc>
                <a:spcPct val="115000"/>
              </a:lnSpc>
              <a:spcBef>
                <a:spcPts val="0"/>
              </a:spcBef>
              <a:spcAft>
                <a:spcPts val="0"/>
              </a:spcAft>
              <a:buNone/>
              <a:defRPr sz="1000">
                <a:solidFill>
                  <a:schemeClr val="dk1"/>
                </a:solidFill>
              </a:defRPr>
            </a:lvl3pPr>
            <a:lvl4pPr marL="1828800" lvl="3" indent="-228600">
              <a:lnSpc>
                <a:spcPct val="115000"/>
              </a:lnSpc>
              <a:spcBef>
                <a:spcPts val="0"/>
              </a:spcBef>
              <a:spcAft>
                <a:spcPts val="0"/>
              </a:spcAft>
              <a:buNone/>
              <a:defRPr sz="1000">
                <a:solidFill>
                  <a:schemeClr val="dk1"/>
                </a:solidFill>
              </a:defRPr>
            </a:lvl4pPr>
            <a:lvl5pPr marL="2286000" lvl="4" indent="-228600">
              <a:lnSpc>
                <a:spcPct val="115000"/>
              </a:lnSpc>
              <a:spcBef>
                <a:spcPts val="0"/>
              </a:spcBef>
              <a:spcAft>
                <a:spcPts val="0"/>
              </a:spcAft>
              <a:buNone/>
              <a:defRPr sz="1000">
                <a:solidFill>
                  <a:schemeClr val="dk1"/>
                </a:solidFill>
              </a:defRPr>
            </a:lvl5pPr>
            <a:lvl6pPr marL="2743200" lvl="5" indent="-228600">
              <a:lnSpc>
                <a:spcPct val="115000"/>
              </a:lnSpc>
              <a:spcBef>
                <a:spcPts val="0"/>
              </a:spcBef>
              <a:spcAft>
                <a:spcPts val="0"/>
              </a:spcAft>
              <a:buNone/>
              <a:defRPr sz="1000">
                <a:solidFill>
                  <a:schemeClr val="dk1"/>
                </a:solidFill>
              </a:defRPr>
            </a:lvl6pPr>
            <a:lvl7pPr marL="3200400" lvl="6" indent="-228600">
              <a:lnSpc>
                <a:spcPct val="115000"/>
              </a:lnSpc>
              <a:spcBef>
                <a:spcPts val="0"/>
              </a:spcBef>
              <a:spcAft>
                <a:spcPts val="0"/>
              </a:spcAft>
              <a:buNone/>
              <a:defRPr sz="1000">
                <a:solidFill>
                  <a:schemeClr val="dk1"/>
                </a:solidFill>
              </a:defRPr>
            </a:lvl7pPr>
            <a:lvl8pPr marL="3657600" lvl="7" indent="-228600">
              <a:lnSpc>
                <a:spcPct val="115000"/>
              </a:lnSpc>
              <a:spcBef>
                <a:spcPts val="0"/>
              </a:spcBef>
              <a:spcAft>
                <a:spcPts val="0"/>
              </a:spcAft>
              <a:buNone/>
              <a:defRPr sz="1000">
                <a:solidFill>
                  <a:schemeClr val="dk1"/>
                </a:solidFill>
              </a:defRPr>
            </a:lvl8pPr>
            <a:lvl9pPr marL="4114800" lvl="8" indent="-228600">
              <a:lnSpc>
                <a:spcPct val="115000"/>
              </a:lnSpc>
              <a:spcBef>
                <a:spcPts val="0"/>
              </a:spcBef>
              <a:spcAft>
                <a:spcPts val="0"/>
              </a:spcAft>
              <a:buNone/>
              <a:defRPr sz="1000">
                <a:solidFill>
                  <a:schemeClr val="dk1"/>
                </a:solidFill>
              </a:defRPr>
            </a:lvl9pPr>
          </a:lstStyle>
          <a:p>
            <a:endParaRPr/>
          </a:p>
        </p:txBody>
      </p:sp>
      <p:sp>
        <p:nvSpPr>
          <p:cNvPr id="28" name="Google Shape;28;p5"/>
          <p:cNvSpPr txBox="1">
            <a:spLocks noGrp="1"/>
          </p:cNvSpPr>
          <p:nvPr>
            <p:ph type="body" idx="3"/>
          </p:nvPr>
        </p:nvSpPr>
        <p:spPr>
          <a:xfrm>
            <a:off x="3233897" y="3334148"/>
            <a:ext cx="2585700" cy="1351800"/>
          </a:xfrm>
          <a:prstGeom prst="rect">
            <a:avLst/>
          </a:prstGeom>
        </p:spPr>
        <p:txBody>
          <a:bodyPr spcFirstLastPara="1" wrap="square" lIns="91425" tIns="91425" rIns="91425" bIns="91425" anchor="t" anchorCtr="0">
            <a:noAutofit/>
          </a:bodyPr>
          <a:lstStyle>
            <a:lvl1pPr marL="457200" lvl="0" indent="-228600">
              <a:lnSpc>
                <a:spcPct val="115000"/>
              </a:lnSpc>
              <a:spcBef>
                <a:spcPts val="0"/>
              </a:spcBef>
              <a:spcAft>
                <a:spcPts val="0"/>
              </a:spcAft>
              <a:buNone/>
              <a:defRPr sz="1000">
                <a:solidFill>
                  <a:schemeClr val="dk1"/>
                </a:solidFill>
              </a:defRPr>
            </a:lvl1pPr>
            <a:lvl2pPr marL="914400" lvl="1" indent="-228600">
              <a:lnSpc>
                <a:spcPct val="115000"/>
              </a:lnSpc>
              <a:spcBef>
                <a:spcPts val="0"/>
              </a:spcBef>
              <a:spcAft>
                <a:spcPts val="0"/>
              </a:spcAft>
              <a:buNone/>
              <a:defRPr sz="1000">
                <a:solidFill>
                  <a:schemeClr val="dk1"/>
                </a:solidFill>
              </a:defRPr>
            </a:lvl2pPr>
            <a:lvl3pPr marL="1371600" lvl="2" indent="-228600">
              <a:lnSpc>
                <a:spcPct val="115000"/>
              </a:lnSpc>
              <a:spcBef>
                <a:spcPts val="0"/>
              </a:spcBef>
              <a:spcAft>
                <a:spcPts val="0"/>
              </a:spcAft>
              <a:buNone/>
              <a:defRPr sz="1000">
                <a:solidFill>
                  <a:schemeClr val="dk1"/>
                </a:solidFill>
              </a:defRPr>
            </a:lvl3pPr>
            <a:lvl4pPr marL="1828800" lvl="3" indent="-228600">
              <a:lnSpc>
                <a:spcPct val="115000"/>
              </a:lnSpc>
              <a:spcBef>
                <a:spcPts val="0"/>
              </a:spcBef>
              <a:spcAft>
                <a:spcPts val="0"/>
              </a:spcAft>
              <a:buNone/>
              <a:defRPr sz="1000">
                <a:solidFill>
                  <a:schemeClr val="dk1"/>
                </a:solidFill>
              </a:defRPr>
            </a:lvl4pPr>
            <a:lvl5pPr marL="2286000" lvl="4" indent="-228600">
              <a:lnSpc>
                <a:spcPct val="115000"/>
              </a:lnSpc>
              <a:spcBef>
                <a:spcPts val="0"/>
              </a:spcBef>
              <a:spcAft>
                <a:spcPts val="0"/>
              </a:spcAft>
              <a:buNone/>
              <a:defRPr sz="1000">
                <a:solidFill>
                  <a:schemeClr val="dk1"/>
                </a:solidFill>
              </a:defRPr>
            </a:lvl5pPr>
            <a:lvl6pPr marL="2743200" lvl="5" indent="-228600">
              <a:lnSpc>
                <a:spcPct val="115000"/>
              </a:lnSpc>
              <a:spcBef>
                <a:spcPts val="0"/>
              </a:spcBef>
              <a:spcAft>
                <a:spcPts val="0"/>
              </a:spcAft>
              <a:buNone/>
              <a:defRPr sz="1000">
                <a:solidFill>
                  <a:schemeClr val="dk1"/>
                </a:solidFill>
              </a:defRPr>
            </a:lvl6pPr>
            <a:lvl7pPr marL="3200400" lvl="6" indent="-228600">
              <a:lnSpc>
                <a:spcPct val="115000"/>
              </a:lnSpc>
              <a:spcBef>
                <a:spcPts val="0"/>
              </a:spcBef>
              <a:spcAft>
                <a:spcPts val="0"/>
              </a:spcAft>
              <a:buNone/>
              <a:defRPr sz="1000">
                <a:solidFill>
                  <a:schemeClr val="dk1"/>
                </a:solidFill>
              </a:defRPr>
            </a:lvl7pPr>
            <a:lvl8pPr marL="3657600" lvl="7" indent="-228600">
              <a:lnSpc>
                <a:spcPct val="115000"/>
              </a:lnSpc>
              <a:spcBef>
                <a:spcPts val="0"/>
              </a:spcBef>
              <a:spcAft>
                <a:spcPts val="0"/>
              </a:spcAft>
              <a:buNone/>
              <a:defRPr sz="1000">
                <a:solidFill>
                  <a:schemeClr val="dk1"/>
                </a:solidFill>
              </a:defRPr>
            </a:lvl8pPr>
            <a:lvl9pPr marL="4114800" lvl="8" indent="-228600">
              <a:lnSpc>
                <a:spcPct val="115000"/>
              </a:lnSpc>
              <a:spcBef>
                <a:spcPts val="0"/>
              </a:spcBef>
              <a:spcAft>
                <a:spcPts val="0"/>
              </a:spcAft>
              <a:buNone/>
              <a:defRPr sz="1000">
                <a:solidFill>
                  <a:schemeClr val="dk1"/>
                </a:solidFill>
              </a:defRPr>
            </a:lvl9pPr>
          </a:lstStyle>
          <a:p>
            <a:endParaRPr/>
          </a:p>
        </p:txBody>
      </p:sp>
      <p:sp>
        <p:nvSpPr>
          <p:cNvPr id="29" name="Google Shape;29;p5"/>
          <p:cNvSpPr txBox="1">
            <a:spLocks noGrp="1"/>
          </p:cNvSpPr>
          <p:nvPr>
            <p:ph type="body" idx="4"/>
          </p:nvPr>
        </p:nvSpPr>
        <p:spPr>
          <a:xfrm>
            <a:off x="6244169" y="3334148"/>
            <a:ext cx="2585700" cy="1351800"/>
          </a:xfrm>
          <a:prstGeom prst="rect">
            <a:avLst/>
          </a:prstGeom>
        </p:spPr>
        <p:txBody>
          <a:bodyPr spcFirstLastPara="1" wrap="square" lIns="91425" tIns="91425" rIns="91425" bIns="91425" anchor="t" anchorCtr="0">
            <a:noAutofit/>
          </a:bodyPr>
          <a:lstStyle>
            <a:lvl1pPr marL="457200" lvl="0" indent="-228600">
              <a:lnSpc>
                <a:spcPct val="115000"/>
              </a:lnSpc>
              <a:spcBef>
                <a:spcPts val="0"/>
              </a:spcBef>
              <a:spcAft>
                <a:spcPts val="0"/>
              </a:spcAft>
              <a:buNone/>
              <a:defRPr sz="1000">
                <a:solidFill>
                  <a:schemeClr val="dk1"/>
                </a:solidFill>
              </a:defRPr>
            </a:lvl1pPr>
            <a:lvl2pPr marL="914400" lvl="1" indent="-228600">
              <a:lnSpc>
                <a:spcPct val="115000"/>
              </a:lnSpc>
              <a:spcBef>
                <a:spcPts val="0"/>
              </a:spcBef>
              <a:spcAft>
                <a:spcPts val="0"/>
              </a:spcAft>
              <a:buNone/>
              <a:defRPr sz="1000">
                <a:solidFill>
                  <a:schemeClr val="dk1"/>
                </a:solidFill>
              </a:defRPr>
            </a:lvl2pPr>
            <a:lvl3pPr marL="1371600" lvl="2" indent="-228600">
              <a:lnSpc>
                <a:spcPct val="115000"/>
              </a:lnSpc>
              <a:spcBef>
                <a:spcPts val="0"/>
              </a:spcBef>
              <a:spcAft>
                <a:spcPts val="0"/>
              </a:spcAft>
              <a:buNone/>
              <a:defRPr sz="1000">
                <a:solidFill>
                  <a:schemeClr val="dk1"/>
                </a:solidFill>
              </a:defRPr>
            </a:lvl3pPr>
            <a:lvl4pPr marL="1828800" lvl="3" indent="-228600">
              <a:lnSpc>
                <a:spcPct val="115000"/>
              </a:lnSpc>
              <a:spcBef>
                <a:spcPts val="0"/>
              </a:spcBef>
              <a:spcAft>
                <a:spcPts val="0"/>
              </a:spcAft>
              <a:buNone/>
              <a:defRPr sz="1000">
                <a:solidFill>
                  <a:schemeClr val="dk1"/>
                </a:solidFill>
              </a:defRPr>
            </a:lvl4pPr>
            <a:lvl5pPr marL="2286000" lvl="4" indent="-228600">
              <a:lnSpc>
                <a:spcPct val="115000"/>
              </a:lnSpc>
              <a:spcBef>
                <a:spcPts val="0"/>
              </a:spcBef>
              <a:spcAft>
                <a:spcPts val="0"/>
              </a:spcAft>
              <a:buNone/>
              <a:defRPr sz="1000">
                <a:solidFill>
                  <a:schemeClr val="dk1"/>
                </a:solidFill>
              </a:defRPr>
            </a:lvl5pPr>
            <a:lvl6pPr marL="2743200" lvl="5" indent="-228600">
              <a:lnSpc>
                <a:spcPct val="115000"/>
              </a:lnSpc>
              <a:spcBef>
                <a:spcPts val="0"/>
              </a:spcBef>
              <a:spcAft>
                <a:spcPts val="0"/>
              </a:spcAft>
              <a:buNone/>
              <a:defRPr sz="1000">
                <a:solidFill>
                  <a:schemeClr val="dk1"/>
                </a:solidFill>
              </a:defRPr>
            </a:lvl6pPr>
            <a:lvl7pPr marL="3200400" lvl="6" indent="-228600">
              <a:lnSpc>
                <a:spcPct val="115000"/>
              </a:lnSpc>
              <a:spcBef>
                <a:spcPts val="0"/>
              </a:spcBef>
              <a:spcAft>
                <a:spcPts val="0"/>
              </a:spcAft>
              <a:buNone/>
              <a:defRPr sz="1000">
                <a:solidFill>
                  <a:schemeClr val="dk1"/>
                </a:solidFill>
              </a:defRPr>
            </a:lvl7pPr>
            <a:lvl8pPr marL="3657600" lvl="7" indent="-228600">
              <a:lnSpc>
                <a:spcPct val="115000"/>
              </a:lnSpc>
              <a:spcBef>
                <a:spcPts val="0"/>
              </a:spcBef>
              <a:spcAft>
                <a:spcPts val="0"/>
              </a:spcAft>
              <a:buNone/>
              <a:defRPr sz="1000">
                <a:solidFill>
                  <a:schemeClr val="dk1"/>
                </a:solidFill>
              </a:defRPr>
            </a:lvl8pPr>
            <a:lvl9pPr marL="4114800" lvl="8" indent="-228600">
              <a:lnSpc>
                <a:spcPct val="115000"/>
              </a:lnSpc>
              <a:spcBef>
                <a:spcPts val="0"/>
              </a:spcBef>
              <a:spcAft>
                <a:spcPts val="0"/>
              </a:spcAft>
              <a:buNone/>
              <a:defRPr sz="1000">
                <a:solidFill>
                  <a:schemeClr val="dk1"/>
                </a:solidFill>
              </a:defRPr>
            </a:lvl9pPr>
          </a:lstStyle>
          <a:p>
            <a:endParaRPr/>
          </a:p>
        </p:txBody>
      </p:sp>
      <p:sp>
        <p:nvSpPr>
          <p:cNvPr id="30" name="Google Shape;30;p5"/>
          <p:cNvSpPr txBox="1">
            <a:spLocks noGrp="1"/>
          </p:cNvSpPr>
          <p:nvPr>
            <p:ph type="subTitle" idx="5"/>
          </p:nvPr>
        </p:nvSpPr>
        <p:spPr>
          <a:xfrm>
            <a:off x="3236376" y="2963675"/>
            <a:ext cx="430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1200"/>
              <a:buFont typeface="Taviraj Light"/>
              <a:buNone/>
              <a:defRPr sz="12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9pPr>
          </a:lstStyle>
          <a:p>
            <a:endParaRPr/>
          </a:p>
        </p:txBody>
      </p:sp>
      <p:sp>
        <p:nvSpPr>
          <p:cNvPr id="31" name="Google Shape;31;p5"/>
          <p:cNvSpPr txBox="1">
            <a:spLocks noGrp="1"/>
          </p:cNvSpPr>
          <p:nvPr>
            <p:ph type="subTitle" idx="6"/>
          </p:nvPr>
        </p:nvSpPr>
        <p:spPr>
          <a:xfrm>
            <a:off x="3667188" y="2963675"/>
            <a:ext cx="2154900" cy="3231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None/>
              <a:defRPr sz="1200"/>
            </a:lvl1pPr>
            <a:lvl2pPr lvl="1">
              <a:lnSpc>
                <a:spcPct val="90000"/>
              </a:lnSpc>
              <a:spcBef>
                <a:spcPts val="0"/>
              </a:spcBef>
              <a:spcAft>
                <a:spcPts val="0"/>
              </a:spcAft>
              <a:buNone/>
              <a:defRPr sz="1200"/>
            </a:lvl2pPr>
            <a:lvl3pPr lvl="2">
              <a:lnSpc>
                <a:spcPct val="90000"/>
              </a:lnSpc>
              <a:spcBef>
                <a:spcPts val="0"/>
              </a:spcBef>
              <a:spcAft>
                <a:spcPts val="0"/>
              </a:spcAft>
              <a:buNone/>
              <a:defRPr sz="1200"/>
            </a:lvl3pPr>
            <a:lvl4pPr lvl="3">
              <a:lnSpc>
                <a:spcPct val="90000"/>
              </a:lnSpc>
              <a:spcBef>
                <a:spcPts val="0"/>
              </a:spcBef>
              <a:spcAft>
                <a:spcPts val="0"/>
              </a:spcAft>
              <a:buNone/>
              <a:defRPr sz="1200"/>
            </a:lvl4pPr>
            <a:lvl5pPr lvl="4">
              <a:lnSpc>
                <a:spcPct val="90000"/>
              </a:lnSpc>
              <a:spcBef>
                <a:spcPts val="0"/>
              </a:spcBef>
              <a:spcAft>
                <a:spcPts val="0"/>
              </a:spcAft>
              <a:buNone/>
              <a:defRPr sz="1200"/>
            </a:lvl5pPr>
            <a:lvl6pPr lvl="5">
              <a:lnSpc>
                <a:spcPct val="90000"/>
              </a:lnSpc>
              <a:spcBef>
                <a:spcPts val="0"/>
              </a:spcBef>
              <a:spcAft>
                <a:spcPts val="0"/>
              </a:spcAft>
              <a:buNone/>
              <a:defRPr sz="1200"/>
            </a:lvl6pPr>
            <a:lvl7pPr lvl="6">
              <a:lnSpc>
                <a:spcPct val="90000"/>
              </a:lnSpc>
              <a:spcBef>
                <a:spcPts val="0"/>
              </a:spcBef>
              <a:spcAft>
                <a:spcPts val="0"/>
              </a:spcAft>
              <a:buNone/>
              <a:defRPr sz="1200"/>
            </a:lvl7pPr>
            <a:lvl8pPr lvl="7">
              <a:lnSpc>
                <a:spcPct val="90000"/>
              </a:lnSpc>
              <a:spcBef>
                <a:spcPts val="0"/>
              </a:spcBef>
              <a:spcAft>
                <a:spcPts val="0"/>
              </a:spcAft>
              <a:buNone/>
              <a:defRPr sz="1200"/>
            </a:lvl8pPr>
            <a:lvl9pPr lvl="8">
              <a:lnSpc>
                <a:spcPct val="90000"/>
              </a:lnSpc>
              <a:spcBef>
                <a:spcPts val="0"/>
              </a:spcBef>
              <a:spcAft>
                <a:spcPts val="0"/>
              </a:spcAft>
              <a:buNone/>
              <a:defRPr sz="1200"/>
            </a:lvl9pPr>
          </a:lstStyle>
          <a:p>
            <a:endParaRPr/>
          </a:p>
        </p:txBody>
      </p:sp>
      <p:sp>
        <p:nvSpPr>
          <p:cNvPr id="32" name="Google Shape;32;p5"/>
          <p:cNvSpPr txBox="1">
            <a:spLocks noGrp="1"/>
          </p:cNvSpPr>
          <p:nvPr>
            <p:ph type="subTitle" idx="7"/>
          </p:nvPr>
        </p:nvSpPr>
        <p:spPr>
          <a:xfrm>
            <a:off x="6244169" y="2963675"/>
            <a:ext cx="430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1200"/>
              <a:buFont typeface="Taviraj Light"/>
              <a:buNone/>
              <a:defRPr sz="12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9pPr>
          </a:lstStyle>
          <a:p>
            <a:endParaRPr/>
          </a:p>
        </p:txBody>
      </p:sp>
      <p:sp>
        <p:nvSpPr>
          <p:cNvPr id="33" name="Google Shape;33;p5"/>
          <p:cNvSpPr txBox="1">
            <a:spLocks noGrp="1"/>
          </p:cNvSpPr>
          <p:nvPr>
            <p:ph type="subTitle" idx="8"/>
          </p:nvPr>
        </p:nvSpPr>
        <p:spPr>
          <a:xfrm>
            <a:off x="6674981" y="2963675"/>
            <a:ext cx="2154900" cy="3231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None/>
              <a:defRPr sz="1200"/>
            </a:lvl1pPr>
            <a:lvl2pPr lvl="1">
              <a:lnSpc>
                <a:spcPct val="90000"/>
              </a:lnSpc>
              <a:spcBef>
                <a:spcPts val="0"/>
              </a:spcBef>
              <a:spcAft>
                <a:spcPts val="0"/>
              </a:spcAft>
              <a:buNone/>
              <a:defRPr sz="1200"/>
            </a:lvl2pPr>
            <a:lvl3pPr lvl="2">
              <a:lnSpc>
                <a:spcPct val="90000"/>
              </a:lnSpc>
              <a:spcBef>
                <a:spcPts val="0"/>
              </a:spcBef>
              <a:spcAft>
                <a:spcPts val="0"/>
              </a:spcAft>
              <a:buNone/>
              <a:defRPr sz="1200"/>
            </a:lvl3pPr>
            <a:lvl4pPr lvl="3">
              <a:lnSpc>
                <a:spcPct val="90000"/>
              </a:lnSpc>
              <a:spcBef>
                <a:spcPts val="0"/>
              </a:spcBef>
              <a:spcAft>
                <a:spcPts val="0"/>
              </a:spcAft>
              <a:buNone/>
              <a:defRPr sz="1200"/>
            </a:lvl4pPr>
            <a:lvl5pPr lvl="4">
              <a:lnSpc>
                <a:spcPct val="90000"/>
              </a:lnSpc>
              <a:spcBef>
                <a:spcPts val="0"/>
              </a:spcBef>
              <a:spcAft>
                <a:spcPts val="0"/>
              </a:spcAft>
              <a:buNone/>
              <a:defRPr sz="1200"/>
            </a:lvl5pPr>
            <a:lvl6pPr lvl="5">
              <a:lnSpc>
                <a:spcPct val="90000"/>
              </a:lnSpc>
              <a:spcBef>
                <a:spcPts val="0"/>
              </a:spcBef>
              <a:spcAft>
                <a:spcPts val="0"/>
              </a:spcAft>
              <a:buNone/>
              <a:defRPr sz="1200"/>
            </a:lvl6pPr>
            <a:lvl7pPr lvl="6">
              <a:lnSpc>
                <a:spcPct val="90000"/>
              </a:lnSpc>
              <a:spcBef>
                <a:spcPts val="0"/>
              </a:spcBef>
              <a:spcAft>
                <a:spcPts val="0"/>
              </a:spcAft>
              <a:buNone/>
              <a:defRPr sz="1200"/>
            </a:lvl7pPr>
            <a:lvl8pPr lvl="7">
              <a:lnSpc>
                <a:spcPct val="90000"/>
              </a:lnSpc>
              <a:spcBef>
                <a:spcPts val="0"/>
              </a:spcBef>
              <a:spcAft>
                <a:spcPts val="0"/>
              </a:spcAft>
              <a:buNone/>
              <a:defRPr sz="1200"/>
            </a:lvl8pPr>
            <a:lvl9pPr lvl="8">
              <a:lnSpc>
                <a:spcPct val="90000"/>
              </a:lnSpc>
              <a:spcBef>
                <a:spcPts val="0"/>
              </a:spcBef>
              <a:spcAft>
                <a:spcPts val="0"/>
              </a:spcAft>
              <a:buNone/>
              <a:defRPr sz="1200"/>
            </a:lvl9pPr>
          </a:lstStyle>
          <a:p>
            <a:endParaRPr/>
          </a:p>
        </p:txBody>
      </p:sp>
      <p:sp>
        <p:nvSpPr>
          <p:cNvPr id="34" name="Google Shape;34;p5"/>
          <p:cNvSpPr>
            <a:spLocks noGrp="1"/>
          </p:cNvSpPr>
          <p:nvPr>
            <p:ph type="pic" idx="9"/>
          </p:nvPr>
        </p:nvSpPr>
        <p:spPr>
          <a:xfrm>
            <a:off x="5477150" y="455550"/>
            <a:ext cx="3346800" cy="2116200"/>
          </a:xfrm>
          <a:prstGeom prst="rect">
            <a:avLst/>
          </a:prstGeom>
          <a:noFill/>
          <a:ln>
            <a:noFill/>
          </a:ln>
        </p:spPr>
      </p:sp>
      <p:sp>
        <p:nvSpPr>
          <p:cNvPr id="35" name="Google Shape;35;p5"/>
          <p:cNvSpPr txBox="1">
            <a:spLocks noGrp="1"/>
          </p:cNvSpPr>
          <p:nvPr>
            <p:ph type="subTitle" idx="13"/>
          </p:nvPr>
        </p:nvSpPr>
        <p:spPr>
          <a:xfrm>
            <a:off x="223625" y="2963675"/>
            <a:ext cx="430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1200"/>
              <a:buFont typeface="Taviraj Light"/>
              <a:buNone/>
              <a:defRPr sz="12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9pPr>
          </a:lstStyle>
          <a:p>
            <a:endParaRPr/>
          </a:p>
        </p:txBody>
      </p:sp>
      <p:sp>
        <p:nvSpPr>
          <p:cNvPr id="36" name="Google Shape;36;p5"/>
          <p:cNvSpPr txBox="1">
            <a:spLocks noGrp="1"/>
          </p:cNvSpPr>
          <p:nvPr>
            <p:ph type="subTitle" idx="14"/>
          </p:nvPr>
        </p:nvSpPr>
        <p:spPr>
          <a:xfrm>
            <a:off x="654425" y="2963675"/>
            <a:ext cx="2154900" cy="3231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None/>
              <a:defRPr sz="1200"/>
            </a:lvl1pPr>
            <a:lvl2pPr lvl="1">
              <a:lnSpc>
                <a:spcPct val="90000"/>
              </a:lnSpc>
              <a:spcBef>
                <a:spcPts val="0"/>
              </a:spcBef>
              <a:spcAft>
                <a:spcPts val="0"/>
              </a:spcAft>
              <a:buNone/>
              <a:defRPr sz="1200"/>
            </a:lvl2pPr>
            <a:lvl3pPr lvl="2">
              <a:lnSpc>
                <a:spcPct val="90000"/>
              </a:lnSpc>
              <a:spcBef>
                <a:spcPts val="0"/>
              </a:spcBef>
              <a:spcAft>
                <a:spcPts val="0"/>
              </a:spcAft>
              <a:buNone/>
              <a:defRPr sz="1200"/>
            </a:lvl3pPr>
            <a:lvl4pPr lvl="3">
              <a:lnSpc>
                <a:spcPct val="90000"/>
              </a:lnSpc>
              <a:spcBef>
                <a:spcPts val="0"/>
              </a:spcBef>
              <a:spcAft>
                <a:spcPts val="0"/>
              </a:spcAft>
              <a:buNone/>
              <a:defRPr sz="1200"/>
            </a:lvl4pPr>
            <a:lvl5pPr lvl="4">
              <a:lnSpc>
                <a:spcPct val="90000"/>
              </a:lnSpc>
              <a:spcBef>
                <a:spcPts val="0"/>
              </a:spcBef>
              <a:spcAft>
                <a:spcPts val="0"/>
              </a:spcAft>
              <a:buNone/>
              <a:defRPr sz="1200"/>
            </a:lvl5pPr>
            <a:lvl6pPr lvl="5">
              <a:lnSpc>
                <a:spcPct val="90000"/>
              </a:lnSpc>
              <a:spcBef>
                <a:spcPts val="0"/>
              </a:spcBef>
              <a:spcAft>
                <a:spcPts val="0"/>
              </a:spcAft>
              <a:buNone/>
              <a:defRPr sz="1200"/>
            </a:lvl6pPr>
            <a:lvl7pPr lvl="6">
              <a:lnSpc>
                <a:spcPct val="90000"/>
              </a:lnSpc>
              <a:spcBef>
                <a:spcPts val="0"/>
              </a:spcBef>
              <a:spcAft>
                <a:spcPts val="0"/>
              </a:spcAft>
              <a:buNone/>
              <a:defRPr sz="1200"/>
            </a:lvl7pPr>
            <a:lvl8pPr lvl="7">
              <a:lnSpc>
                <a:spcPct val="90000"/>
              </a:lnSpc>
              <a:spcBef>
                <a:spcPts val="0"/>
              </a:spcBef>
              <a:spcAft>
                <a:spcPts val="0"/>
              </a:spcAft>
              <a:buNone/>
              <a:defRPr sz="1200"/>
            </a:lvl8pPr>
            <a:lvl9pPr lvl="8">
              <a:lnSpc>
                <a:spcPct val="90000"/>
              </a:lnSpc>
              <a:spcBef>
                <a:spcPts val="0"/>
              </a:spcBef>
              <a:spcAft>
                <a:spcPts val="0"/>
              </a:spcAft>
              <a:buNone/>
              <a:defRPr sz="1200"/>
            </a:lvl9pPr>
          </a:lstStyle>
          <a:p>
            <a:endParaRPr/>
          </a:p>
        </p:txBody>
      </p:sp>
      <p:sp>
        <p:nvSpPr>
          <p:cNvPr id="37" name="Google Shape;37;p5"/>
          <p:cNvSpPr txBox="1">
            <a:spLocks noGrp="1"/>
          </p:cNvSpPr>
          <p:nvPr>
            <p:ph type="subTitle" idx="15"/>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38" name="Google Shape;38;p5"/>
          <p:cNvSpPr txBox="1">
            <a:spLocks noGrp="1"/>
          </p:cNvSpPr>
          <p:nvPr>
            <p:ph type="subTitle" idx="16"/>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Tree>
  </p:cSld>
  <p:clrMapOvr>
    <a:masterClrMapping/>
  </p:clrMapOvr>
  <p:extLst>
    <p:ext uri="{DCECCB84-F9BA-43D5-87BE-67443E8EF086}">
      <p15:sldGuideLst xmlns:p15="http://schemas.microsoft.com/office/powerpoint/2012/main">
        <p15:guide id="1" pos="2037">
          <p15:clr>
            <a:srgbClr val="E46962"/>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347"/>
        <p:cNvGrpSpPr/>
        <p:nvPr/>
      </p:nvGrpSpPr>
      <p:grpSpPr>
        <a:xfrm>
          <a:off x="0" y="0"/>
          <a:ext cx="0" cy="0"/>
          <a:chOff x="0" y="0"/>
          <a:chExt cx="0" cy="0"/>
        </a:xfrm>
      </p:grpSpPr>
      <p:sp>
        <p:nvSpPr>
          <p:cNvPr id="348" name="Google Shape;348;p41"/>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800"/>
              </a:spcBef>
              <a:spcAft>
                <a:spcPts val="0"/>
              </a:spcAft>
              <a:buSzPts val="1200"/>
              <a:buChar char="○"/>
              <a:defRPr sz="1200"/>
            </a:lvl2pPr>
            <a:lvl3pPr marL="1371600" lvl="2" indent="-304800">
              <a:spcBef>
                <a:spcPts val="800"/>
              </a:spcBef>
              <a:spcAft>
                <a:spcPts val="0"/>
              </a:spcAft>
              <a:buSzPts val="1200"/>
              <a:buChar char="■"/>
              <a:defRPr sz="1200"/>
            </a:lvl3pPr>
            <a:lvl4pPr marL="1828800" lvl="3" indent="-304800">
              <a:spcBef>
                <a:spcPts val="800"/>
              </a:spcBef>
              <a:spcAft>
                <a:spcPts val="0"/>
              </a:spcAft>
              <a:buSzPts val="1200"/>
              <a:buChar char="●"/>
              <a:defRPr sz="1200"/>
            </a:lvl4pPr>
            <a:lvl5pPr marL="2286000" lvl="4" indent="-304800">
              <a:spcBef>
                <a:spcPts val="800"/>
              </a:spcBef>
              <a:spcAft>
                <a:spcPts val="0"/>
              </a:spcAft>
              <a:buSzPts val="1200"/>
              <a:buChar char="○"/>
              <a:defRPr sz="1200"/>
            </a:lvl5pPr>
            <a:lvl6pPr marL="2743200" lvl="5" indent="-304800">
              <a:spcBef>
                <a:spcPts val="800"/>
              </a:spcBef>
              <a:spcAft>
                <a:spcPts val="0"/>
              </a:spcAft>
              <a:buSzPts val="1200"/>
              <a:buChar char="■"/>
              <a:defRPr sz="1200"/>
            </a:lvl6pPr>
            <a:lvl7pPr marL="3200400" lvl="6" indent="-304800">
              <a:spcBef>
                <a:spcPts val="800"/>
              </a:spcBef>
              <a:spcAft>
                <a:spcPts val="0"/>
              </a:spcAft>
              <a:buSzPts val="1200"/>
              <a:buChar char="●"/>
              <a:defRPr sz="1200"/>
            </a:lvl7pPr>
            <a:lvl8pPr marL="3657600" lvl="7" indent="-304800">
              <a:spcBef>
                <a:spcPts val="800"/>
              </a:spcBef>
              <a:spcAft>
                <a:spcPts val="0"/>
              </a:spcAft>
              <a:buSzPts val="1200"/>
              <a:buChar char="○"/>
              <a:defRPr sz="1200"/>
            </a:lvl8pPr>
            <a:lvl9pPr marL="4114800" lvl="8" indent="-304800">
              <a:spcBef>
                <a:spcPts val="800"/>
              </a:spcBef>
              <a:spcAft>
                <a:spcPts val="800"/>
              </a:spcAft>
              <a:buSzPts val="1200"/>
              <a:buChar char="■"/>
              <a:defRPr sz="1200"/>
            </a:lvl9pPr>
          </a:lstStyle>
          <a:p>
            <a:endParaRPr/>
          </a:p>
        </p:txBody>
      </p:sp>
      <p:sp>
        <p:nvSpPr>
          <p:cNvPr id="349" name="Google Shape;349;p41"/>
          <p:cNvSpPr>
            <a:spLocks noGrp="1"/>
          </p:cNvSpPr>
          <p:nvPr>
            <p:ph type="pic" idx="2"/>
          </p:nvPr>
        </p:nvSpPr>
        <p:spPr>
          <a:xfrm>
            <a:off x="6205225" y="1128325"/>
            <a:ext cx="2627100" cy="2273100"/>
          </a:xfrm>
          <a:prstGeom prst="rect">
            <a:avLst/>
          </a:prstGeom>
          <a:noFill/>
          <a:ln>
            <a:noFill/>
          </a:ln>
        </p:spPr>
      </p:sp>
      <p:sp>
        <p:nvSpPr>
          <p:cNvPr id="350" name="Google Shape;350;p41"/>
          <p:cNvSpPr>
            <a:spLocks noGrp="1"/>
          </p:cNvSpPr>
          <p:nvPr>
            <p:ph type="pic" idx="3"/>
          </p:nvPr>
        </p:nvSpPr>
        <p:spPr>
          <a:xfrm>
            <a:off x="311725" y="1128325"/>
            <a:ext cx="2627100" cy="2273100"/>
          </a:xfrm>
          <a:prstGeom prst="rect">
            <a:avLst/>
          </a:prstGeom>
          <a:noFill/>
          <a:ln>
            <a:noFill/>
          </a:ln>
        </p:spPr>
      </p:sp>
      <p:sp>
        <p:nvSpPr>
          <p:cNvPr id="351" name="Google Shape;351;p41"/>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2" name="Google Shape;352;p41"/>
          <p:cNvSpPr>
            <a:spLocks noGrp="1"/>
          </p:cNvSpPr>
          <p:nvPr>
            <p:ph type="pic" idx="5"/>
          </p:nvPr>
        </p:nvSpPr>
        <p:spPr>
          <a:xfrm>
            <a:off x="3255250" y="1128325"/>
            <a:ext cx="2627100" cy="2273100"/>
          </a:xfrm>
          <a:prstGeom prst="rect">
            <a:avLst/>
          </a:prstGeom>
          <a:noFill/>
          <a:ln>
            <a:noFill/>
          </a:ln>
        </p:spPr>
      </p:sp>
      <p:sp>
        <p:nvSpPr>
          <p:cNvPr id="353" name="Google Shape;353;p41"/>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4" name="Google Shape;35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5" name="Google Shape;355;p41"/>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56" name="Google Shape;356;p41"/>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57" name="Google Shape;357;p41"/>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358"/>
        <p:cNvGrpSpPr/>
        <p:nvPr/>
      </p:nvGrpSpPr>
      <p:grpSpPr>
        <a:xfrm>
          <a:off x="0" y="0"/>
          <a:ext cx="0" cy="0"/>
          <a:chOff x="0" y="0"/>
          <a:chExt cx="0" cy="0"/>
        </a:xfrm>
      </p:grpSpPr>
      <p:sp>
        <p:nvSpPr>
          <p:cNvPr id="359" name="Google Shape;359;p42"/>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360"/>
        <p:cNvGrpSpPr/>
        <p:nvPr/>
      </p:nvGrpSpPr>
      <p:grpSpPr>
        <a:xfrm>
          <a:off x="0" y="0"/>
          <a:ext cx="0" cy="0"/>
          <a:chOff x="0" y="0"/>
          <a:chExt cx="0" cy="0"/>
        </a:xfrm>
      </p:grpSpPr>
      <p:sp>
        <p:nvSpPr>
          <p:cNvPr id="361" name="Google Shape;361;p43"/>
          <p:cNvSpPr>
            <a:spLocks noGrp="1"/>
          </p:cNvSpPr>
          <p:nvPr>
            <p:ph type="pic" idx="2"/>
          </p:nvPr>
        </p:nvSpPr>
        <p:spPr>
          <a:xfrm>
            <a:off x="3389600" y="118913"/>
            <a:ext cx="1643700" cy="1535100"/>
          </a:xfrm>
          <a:prstGeom prst="rect">
            <a:avLst/>
          </a:prstGeom>
          <a:noFill/>
          <a:ln>
            <a:noFill/>
          </a:ln>
        </p:spPr>
      </p:sp>
      <p:sp>
        <p:nvSpPr>
          <p:cNvPr id="362" name="Google Shape;362;p43"/>
          <p:cNvSpPr>
            <a:spLocks noGrp="1"/>
          </p:cNvSpPr>
          <p:nvPr>
            <p:ph type="pic" idx="3"/>
          </p:nvPr>
        </p:nvSpPr>
        <p:spPr>
          <a:xfrm>
            <a:off x="5195935" y="118913"/>
            <a:ext cx="1643700" cy="1535100"/>
          </a:xfrm>
          <a:prstGeom prst="rect">
            <a:avLst/>
          </a:prstGeom>
          <a:noFill/>
          <a:ln>
            <a:noFill/>
          </a:ln>
        </p:spPr>
      </p:sp>
      <p:sp>
        <p:nvSpPr>
          <p:cNvPr id="363" name="Google Shape;363;p43"/>
          <p:cNvSpPr>
            <a:spLocks noGrp="1"/>
          </p:cNvSpPr>
          <p:nvPr>
            <p:ph type="pic" idx="4"/>
          </p:nvPr>
        </p:nvSpPr>
        <p:spPr>
          <a:xfrm>
            <a:off x="7002270" y="118913"/>
            <a:ext cx="1643700" cy="1535100"/>
          </a:xfrm>
          <a:prstGeom prst="rect">
            <a:avLst/>
          </a:prstGeom>
          <a:noFill/>
          <a:ln>
            <a:noFill/>
          </a:ln>
        </p:spPr>
      </p:sp>
      <p:sp>
        <p:nvSpPr>
          <p:cNvPr id="364" name="Google Shape;364;p43"/>
          <p:cNvSpPr>
            <a:spLocks noGrp="1"/>
          </p:cNvSpPr>
          <p:nvPr>
            <p:ph type="pic" idx="5"/>
          </p:nvPr>
        </p:nvSpPr>
        <p:spPr>
          <a:xfrm>
            <a:off x="3389588" y="1804212"/>
            <a:ext cx="1643700" cy="1535100"/>
          </a:xfrm>
          <a:prstGeom prst="rect">
            <a:avLst/>
          </a:prstGeom>
          <a:noFill/>
          <a:ln>
            <a:noFill/>
          </a:ln>
        </p:spPr>
      </p:sp>
      <p:sp>
        <p:nvSpPr>
          <p:cNvPr id="365" name="Google Shape;365;p43"/>
          <p:cNvSpPr>
            <a:spLocks noGrp="1"/>
          </p:cNvSpPr>
          <p:nvPr>
            <p:ph type="pic" idx="6"/>
          </p:nvPr>
        </p:nvSpPr>
        <p:spPr>
          <a:xfrm>
            <a:off x="5195922" y="1804212"/>
            <a:ext cx="1643700" cy="1535100"/>
          </a:xfrm>
          <a:prstGeom prst="rect">
            <a:avLst/>
          </a:prstGeom>
          <a:noFill/>
          <a:ln>
            <a:noFill/>
          </a:ln>
        </p:spPr>
      </p:sp>
      <p:sp>
        <p:nvSpPr>
          <p:cNvPr id="366" name="Google Shape;366;p43"/>
          <p:cNvSpPr>
            <a:spLocks noGrp="1"/>
          </p:cNvSpPr>
          <p:nvPr>
            <p:ph type="pic" idx="7"/>
          </p:nvPr>
        </p:nvSpPr>
        <p:spPr>
          <a:xfrm>
            <a:off x="7002257" y="1804212"/>
            <a:ext cx="1643700" cy="1535100"/>
          </a:xfrm>
          <a:prstGeom prst="rect">
            <a:avLst/>
          </a:prstGeom>
          <a:noFill/>
          <a:ln>
            <a:noFill/>
          </a:ln>
        </p:spPr>
      </p:sp>
      <p:sp>
        <p:nvSpPr>
          <p:cNvPr id="367" name="Google Shape;367;p43"/>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8" name="Google Shape;368;p43"/>
          <p:cNvSpPr>
            <a:spLocks noGrp="1"/>
          </p:cNvSpPr>
          <p:nvPr>
            <p:ph type="pic" idx="8"/>
          </p:nvPr>
        </p:nvSpPr>
        <p:spPr>
          <a:xfrm>
            <a:off x="3389588" y="3489487"/>
            <a:ext cx="1643700" cy="1535100"/>
          </a:xfrm>
          <a:prstGeom prst="rect">
            <a:avLst/>
          </a:prstGeom>
          <a:noFill/>
          <a:ln>
            <a:noFill/>
          </a:ln>
        </p:spPr>
      </p:sp>
      <p:sp>
        <p:nvSpPr>
          <p:cNvPr id="369" name="Google Shape;369;p43"/>
          <p:cNvSpPr>
            <a:spLocks noGrp="1"/>
          </p:cNvSpPr>
          <p:nvPr>
            <p:ph type="pic" idx="9"/>
          </p:nvPr>
        </p:nvSpPr>
        <p:spPr>
          <a:xfrm>
            <a:off x="5195922" y="3489487"/>
            <a:ext cx="1643700" cy="1535100"/>
          </a:xfrm>
          <a:prstGeom prst="rect">
            <a:avLst/>
          </a:prstGeom>
          <a:noFill/>
          <a:ln>
            <a:noFill/>
          </a:ln>
        </p:spPr>
      </p:sp>
      <p:sp>
        <p:nvSpPr>
          <p:cNvPr id="370" name="Google Shape;370;p43"/>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verview slide">
  <p:cSld name="BLANK_1_1_1_1_2_3">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228650" y="320200"/>
            <a:ext cx="1728000" cy="1066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000"/>
              <a:buFont typeface="Taviraj"/>
              <a:buNone/>
              <a:defRPr>
                <a:solidFill>
                  <a:schemeClr val="dk1"/>
                </a:solidFill>
                <a:latin typeface="Taviraj"/>
                <a:ea typeface="Taviraj"/>
                <a:cs typeface="Taviraj"/>
                <a:sym typeface="Taviraj"/>
              </a:defRPr>
            </a:lvl1pPr>
            <a:lvl2pPr lvl="1">
              <a:spcBef>
                <a:spcPts val="0"/>
              </a:spcBef>
              <a:spcAft>
                <a:spcPts val="0"/>
              </a:spcAft>
              <a:buClr>
                <a:schemeClr val="dk1"/>
              </a:buClr>
              <a:buSzPts val="3000"/>
              <a:buFont typeface="Taviraj"/>
              <a:buNone/>
              <a:defRPr>
                <a:solidFill>
                  <a:schemeClr val="dk1"/>
                </a:solidFill>
              </a:defRPr>
            </a:lvl2pPr>
            <a:lvl3pPr lvl="2">
              <a:spcBef>
                <a:spcPts val="0"/>
              </a:spcBef>
              <a:spcAft>
                <a:spcPts val="0"/>
              </a:spcAft>
              <a:buClr>
                <a:schemeClr val="dk1"/>
              </a:buClr>
              <a:buSzPts val="3000"/>
              <a:buFont typeface="Taviraj"/>
              <a:buNone/>
              <a:defRPr>
                <a:solidFill>
                  <a:schemeClr val="dk1"/>
                </a:solidFill>
              </a:defRPr>
            </a:lvl3pPr>
            <a:lvl4pPr lvl="3">
              <a:spcBef>
                <a:spcPts val="0"/>
              </a:spcBef>
              <a:spcAft>
                <a:spcPts val="0"/>
              </a:spcAft>
              <a:buClr>
                <a:schemeClr val="dk1"/>
              </a:buClr>
              <a:buSzPts val="3000"/>
              <a:buFont typeface="Taviraj"/>
              <a:buNone/>
              <a:defRPr>
                <a:solidFill>
                  <a:schemeClr val="dk1"/>
                </a:solidFill>
              </a:defRPr>
            </a:lvl4pPr>
            <a:lvl5pPr lvl="4">
              <a:spcBef>
                <a:spcPts val="0"/>
              </a:spcBef>
              <a:spcAft>
                <a:spcPts val="0"/>
              </a:spcAft>
              <a:buClr>
                <a:schemeClr val="dk1"/>
              </a:buClr>
              <a:buSzPts val="3000"/>
              <a:buFont typeface="Taviraj"/>
              <a:buNone/>
              <a:defRPr>
                <a:solidFill>
                  <a:schemeClr val="dk1"/>
                </a:solidFill>
              </a:defRPr>
            </a:lvl5pPr>
            <a:lvl6pPr lvl="5">
              <a:spcBef>
                <a:spcPts val="0"/>
              </a:spcBef>
              <a:spcAft>
                <a:spcPts val="0"/>
              </a:spcAft>
              <a:buClr>
                <a:schemeClr val="dk1"/>
              </a:buClr>
              <a:buSzPts val="3000"/>
              <a:buFont typeface="Taviraj"/>
              <a:buNone/>
              <a:defRPr>
                <a:solidFill>
                  <a:schemeClr val="dk1"/>
                </a:solidFill>
              </a:defRPr>
            </a:lvl6pPr>
            <a:lvl7pPr lvl="6">
              <a:spcBef>
                <a:spcPts val="0"/>
              </a:spcBef>
              <a:spcAft>
                <a:spcPts val="0"/>
              </a:spcAft>
              <a:buClr>
                <a:schemeClr val="dk1"/>
              </a:buClr>
              <a:buSzPts val="3000"/>
              <a:buFont typeface="Taviraj"/>
              <a:buNone/>
              <a:defRPr>
                <a:solidFill>
                  <a:schemeClr val="dk1"/>
                </a:solidFill>
              </a:defRPr>
            </a:lvl7pPr>
            <a:lvl8pPr lvl="7">
              <a:spcBef>
                <a:spcPts val="0"/>
              </a:spcBef>
              <a:spcAft>
                <a:spcPts val="0"/>
              </a:spcAft>
              <a:buClr>
                <a:schemeClr val="dk1"/>
              </a:buClr>
              <a:buSzPts val="3000"/>
              <a:buFont typeface="Taviraj"/>
              <a:buNone/>
              <a:defRPr>
                <a:solidFill>
                  <a:schemeClr val="dk1"/>
                </a:solidFill>
              </a:defRPr>
            </a:lvl8pPr>
            <a:lvl9pPr lvl="8">
              <a:spcBef>
                <a:spcPts val="0"/>
              </a:spcBef>
              <a:spcAft>
                <a:spcPts val="0"/>
              </a:spcAft>
              <a:buClr>
                <a:schemeClr val="dk1"/>
              </a:buClr>
              <a:buSzPts val="3000"/>
              <a:buFont typeface="Taviraj"/>
              <a:buNone/>
              <a:defRPr>
                <a:solidFill>
                  <a:schemeClr val="dk1"/>
                </a:solidFill>
              </a:defRPr>
            </a:lvl9pPr>
          </a:lstStyle>
          <a:p>
            <a:endParaRPr/>
          </a:p>
        </p:txBody>
      </p:sp>
      <p:sp>
        <p:nvSpPr>
          <p:cNvPr id="41" name="Google Shape;41;p6"/>
          <p:cNvSpPr>
            <a:spLocks noGrp="1"/>
          </p:cNvSpPr>
          <p:nvPr>
            <p:ph type="pic" idx="2"/>
          </p:nvPr>
        </p:nvSpPr>
        <p:spPr>
          <a:xfrm>
            <a:off x="320100" y="2576275"/>
            <a:ext cx="2493600" cy="2112000"/>
          </a:xfrm>
          <a:prstGeom prst="rect">
            <a:avLst/>
          </a:prstGeom>
          <a:noFill/>
          <a:ln>
            <a:noFill/>
          </a:ln>
        </p:spPr>
      </p:sp>
      <p:sp>
        <p:nvSpPr>
          <p:cNvPr id="42" name="Google Shape;42;p6"/>
          <p:cNvSpPr txBox="1">
            <a:spLocks noGrp="1"/>
          </p:cNvSpPr>
          <p:nvPr>
            <p:ph type="subTitle" idx="1"/>
          </p:nvPr>
        </p:nvSpPr>
        <p:spPr>
          <a:xfrm>
            <a:off x="4138875" y="533400"/>
            <a:ext cx="27228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43" name="Google Shape;43;p6"/>
          <p:cNvSpPr txBox="1">
            <a:spLocks noGrp="1"/>
          </p:cNvSpPr>
          <p:nvPr>
            <p:ph type="body" idx="3"/>
          </p:nvPr>
        </p:nvSpPr>
        <p:spPr>
          <a:xfrm>
            <a:off x="4143075" y="762000"/>
            <a:ext cx="3342600" cy="848700"/>
          </a:xfrm>
          <a:prstGeom prst="rect">
            <a:avLst/>
          </a:prstGeom>
        </p:spPr>
        <p:txBody>
          <a:bodyPr spcFirstLastPara="1" wrap="square" lIns="0" tIns="91425" rIns="0" bIns="91425" anchor="t" anchorCtr="0">
            <a:noAutofit/>
          </a:bodyPr>
          <a:lstStyle>
            <a:lvl1pPr marL="457200" lvl="0" indent="-228600">
              <a:lnSpc>
                <a:spcPct val="115000"/>
              </a:lnSpc>
              <a:spcBef>
                <a:spcPts val="0"/>
              </a:spcBef>
              <a:spcAft>
                <a:spcPts val="0"/>
              </a:spcAft>
              <a:buNone/>
              <a:defRPr sz="1200">
                <a:solidFill>
                  <a:schemeClr val="dk1"/>
                </a:solidFill>
              </a:defRPr>
            </a:lvl1pPr>
            <a:lvl2pPr marL="914400" lvl="1" indent="-228600">
              <a:lnSpc>
                <a:spcPct val="115000"/>
              </a:lnSpc>
              <a:spcBef>
                <a:spcPts val="0"/>
              </a:spcBef>
              <a:spcAft>
                <a:spcPts val="0"/>
              </a:spcAft>
              <a:buNone/>
              <a:defRPr sz="1200">
                <a:solidFill>
                  <a:schemeClr val="dk1"/>
                </a:solidFill>
              </a:defRPr>
            </a:lvl2pPr>
            <a:lvl3pPr marL="1371600" lvl="2" indent="-228600">
              <a:lnSpc>
                <a:spcPct val="115000"/>
              </a:lnSpc>
              <a:spcBef>
                <a:spcPts val="0"/>
              </a:spcBef>
              <a:spcAft>
                <a:spcPts val="0"/>
              </a:spcAft>
              <a:buNone/>
              <a:defRPr sz="1200">
                <a:solidFill>
                  <a:schemeClr val="dk1"/>
                </a:solidFill>
              </a:defRPr>
            </a:lvl3pPr>
            <a:lvl4pPr marL="1828800" lvl="3" indent="-228600">
              <a:lnSpc>
                <a:spcPct val="115000"/>
              </a:lnSpc>
              <a:spcBef>
                <a:spcPts val="0"/>
              </a:spcBef>
              <a:spcAft>
                <a:spcPts val="0"/>
              </a:spcAft>
              <a:buNone/>
              <a:defRPr sz="1200">
                <a:solidFill>
                  <a:schemeClr val="dk1"/>
                </a:solidFill>
              </a:defRPr>
            </a:lvl4pPr>
            <a:lvl5pPr marL="2286000" lvl="4" indent="-228600">
              <a:lnSpc>
                <a:spcPct val="115000"/>
              </a:lnSpc>
              <a:spcBef>
                <a:spcPts val="0"/>
              </a:spcBef>
              <a:spcAft>
                <a:spcPts val="0"/>
              </a:spcAft>
              <a:buNone/>
              <a:defRPr sz="1200">
                <a:solidFill>
                  <a:schemeClr val="dk1"/>
                </a:solidFill>
              </a:defRPr>
            </a:lvl5pPr>
            <a:lvl6pPr marL="2743200" lvl="5" indent="-228600">
              <a:lnSpc>
                <a:spcPct val="115000"/>
              </a:lnSpc>
              <a:spcBef>
                <a:spcPts val="0"/>
              </a:spcBef>
              <a:spcAft>
                <a:spcPts val="0"/>
              </a:spcAft>
              <a:buNone/>
              <a:defRPr sz="1200">
                <a:solidFill>
                  <a:schemeClr val="dk1"/>
                </a:solidFill>
              </a:defRPr>
            </a:lvl6pPr>
            <a:lvl7pPr marL="3200400" lvl="6" indent="-228600">
              <a:lnSpc>
                <a:spcPct val="115000"/>
              </a:lnSpc>
              <a:spcBef>
                <a:spcPts val="0"/>
              </a:spcBef>
              <a:spcAft>
                <a:spcPts val="0"/>
              </a:spcAft>
              <a:buNone/>
              <a:defRPr sz="1200">
                <a:solidFill>
                  <a:schemeClr val="dk1"/>
                </a:solidFill>
              </a:defRPr>
            </a:lvl7pPr>
            <a:lvl8pPr marL="3657600" lvl="7" indent="-228600">
              <a:lnSpc>
                <a:spcPct val="115000"/>
              </a:lnSpc>
              <a:spcBef>
                <a:spcPts val="0"/>
              </a:spcBef>
              <a:spcAft>
                <a:spcPts val="0"/>
              </a:spcAft>
              <a:buNone/>
              <a:defRPr sz="1200">
                <a:solidFill>
                  <a:schemeClr val="dk1"/>
                </a:solidFill>
              </a:defRPr>
            </a:lvl8pPr>
            <a:lvl9pPr marL="4114800" lvl="8" indent="-228600">
              <a:lnSpc>
                <a:spcPct val="115000"/>
              </a:lnSpc>
              <a:spcBef>
                <a:spcPts val="0"/>
              </a:spcBef>
              <a:spcAft>
                <a:spcPts val="0"/>
              </a:spcAft>
              <a:buNone/>
              <a:defRPr sz="1200">
                <a:solidFill>
                  <a:schemeClr val="dk1"/>
                </a:solidFill>
              </a:defRPr>
            </a:lvl9pPr>
          </a:lstStyle>
          <a:p>
            <a:endParaRPr/>
          </a:p>
        </p:txBody>
      </p:sp>
      <p:sp>
        <p:nvSpPr>
          <p:cNvPr id="44" name="Google Shape;44;p6"/>
          <p:cNvSpPr txBox="1">
            <a:spLocks noGrp="1"/>
          </p:cNvSpPr>
          <p:nvPr>
            <p:ph type="subTitle" idx="4"/>
          </p:nvPr>
        </p:nvSpPr>
        <p:spPr>
          <a:xfrm>
            <a:off x="3757500" y="533400"/>
            <a:ext cx="3543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b="1">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
        <p:nvSpPr>
          <p:cNvPr id="45" name="Google Shape;45;p6"/>
          <p:cNvSpPr txBox="1">
            <a:spLocks noGrp="1"/>
          </p:cNvSpPr>
          <p:nvPr>
            <p:ph type="subTitle" idx="5"/>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46" name="Google Shape;46;p6"/>
          <p:cNvSpPr txBox="1">
            <a:spLocks noGrp="1"/>
          </p:cNvSpPr>
          <p:nvPr>
            <p:ph type="subTitle" idx="6"/>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
        <p:nvSpPr>
          <p:cNvPr id="47" name="Google Shape;47;p6"/>
          <p:cNvSpPr txBox="1">
            <a:spLocks noGrp="1"/>
          </p:cNvSpPr>
          <p:nvPr>
            <p:ph type="subTitle" idx="7"/>
          </p:nvPr>
        </p:nvSpPr>
        <p:spPr>
          <a:xfrm>
            <a:off x="4139063" y="1972650"/>
            <a:ext cx="27228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48" name="Google Shape;48;p6"/>
          <p:cNvSpPr txBox="1">
            <a:spLocks noGrp="1"/>
          </p:cNvSpPr>
          <p:nvPr>
            <p:ph type="body" idx="8"/>
          </p:nvPr>
        </p:nvSpPr>
        <p:spPr>
          <a:xfrm>
            <a:off x="4143263" y="2201250"/>
            <a:ext cx="3342600" cy="848700"/>
          </a:xfrm>
          <a:prstGeom prst="rect">
            <a:avLst/>
          </a:prstGeom>
        </p:spPr>
        <p:txBody>
          <a:bodyPr spcFirstLastPara="1" wrap="square" lIns="0" tIns="91425" rIns="0" bIns="91425" anchor="t" anchorCtr="0">
            <a:noAutofit/>
          </a:bodyPr>
          <a:lstStyle>
            <a:lvl1pPr marL="457200" lvl="0" indent="-228600">
              <a:lnSpc>
                <a:spcPct val="115000"/>
              </a:lnSpc>
              <a:spcBef>
                <a:spcPts val="0"/>
              </a:spcBef>
              <a:spcAft>
                <a:spcPts val="0"/>
              </a:spcAft>
              <a:buNone/>
              <a:defRPr sz="1200">
                <a:solidFill>
                  <a:schemeClr val="dk1"/>
                </a:solidFill>
              </a:defRPr>
            </a:lvl1pPr>
            <a:lvl2pPr marL="914400" lvl="1" indent="-228600">
              <a:lnSpc>
                <a:spcPct val="115000"/>
              </a:lnSpc>
              <a:spcBef>
                <a:spcPts val="0"/>
              </a:spcBef>
              <a:spcAft>
                <a:spcPts val="0"/>
              </a:spcAft>
              <a:buNone/>
              <a:defRPr sz="1200">
                <a:solidFill>
                  <a:schemeClr val="dk1"/>
                </a:solidFill>
              </a:defRPr>
            </a:lvl2pPr>
            <a:lvl3pPr marL="1371600" lvl="2" indent="-228600">
              <a:lnSpc>
                <a:spcPct val="115000"/>
              </a:lnSpc>
              <a:spcBef>
                <a:spcPts val="0"/>
              </a:spcBef>
              <a:spcAft>
                <a:spcPts val="0"/>
              </a:spcAft>
              <a:buNone/>
              <a:defRPr sz="1200">
                <a:solidFill>
                  <a:schemeClr val="dk1"/>
                </a:solidFill>
              </a:defRPr>
            </a:lvl3pPr>
            <a:lvl4pPr marL="1828800" lvl="3" indent="-228600">
              <a:lnSpc>
                <a:spcPct val="115000"/>
              </a:lnSpc>
              <a:spcBef>
                <a:spcPts val="0"/>
              </a:spcBef>
              <a:spcAft>
                <a:spcPts val="0"/>
              </a:spcAft>
              <a:buNone/>
              <a:defRPr sz="1200">
                <a:solidFill>
                  <a:schemeClr val="dk1"/>
                </a:solidFill>
              </a:defRPr>
            </a:lvl4pPr>
            <a:lvl5pPr marL="2286000" lvl="4" indent="-228600">
              <a:lnSpc>
                <a:spcPct val="115000"/>
              </a:lnSpc>
              <a:spcBef>
                <a:spcPts val="0"/>
              </a:spcBef>
              <a:spcAft>
                <a:spcPts val="0"/>
              </a:spcAft>
              <a:buNone/>
              <a:defRPr sz="1200">
                <a:solidFill>
                  <a:schemeClr val="dk1"/>
                </a:solidFill>
              </a:defRPr>
            </a:lvl5pPr>
            <a:lvl6pPr marL="2743200" lvl="5" indent="-228600">
              <a:lnSpc>
                <a:spcPct val="115000"/>
              </a:lnSpc>
              <a:spcBef>
                <a:spcPts val="0"/>
              </a:spcBef>
              <a:spcAft>
                <a:spcPts val="0"/>
              </a:spcAft>
              <a:buNone/>
              <a:defRPr sz="1200">
                <a:solidFill>
                  <a:schemeClr val="dk1"/>
                </a:solidFill>
              </a:defRPr>
            </a:lvl6pPr>
            <a:lvl7pPr marL="3200400" lvl="6" indent="-228600">
              <a:lnSpc>
                <a:spcPct val="115000"/>
              </a:lnSpc>
              <a:spcBef>
                <a:spcPts val="0"/>
              </a:spcBef>
              <a:spcAft>
                <a:spcPts val="0"/>
              </a:spcAft>
              <a:buNone/>
              <a:defRPr sz="1200">
                <a:solidFill>
                  <a:schemeClr val="dk1"/>
                </a:solidFill>
              </a:defRPr>
            </a:lvl7pPr>
            <a:lvl8pPr marL="3657600" lvl="7" indent="-228600">
              <a:lnSpc>
                <a:spcPct val="115000"/>
              </a:lnSpc>
              <a:spcBef>
                <a:spcPts val="0"/>
              </a:spcBef>
              <a:spcAft>
                <a:spcPts val="0"/>
              </a:spcAft>
              <a:buNone/>
              <a:defRPr sz="1200">
                <a:solidFill>
                  <a:schemeClr val="dk1"/>
                </a:solidFill>
              </a:defRPr>
            </a:lvl8pPr>
            <a:lvl9pPr marL="4114800" lvl="8" indent="-228600">
              <a:lnSpc>
                <a:spcPct val="115000"/>
              </a:lnSpc>
              <a:spcBef>
                <a:spcPts val="0"/>
              </a:spcBef>
              <a:spcAft>
                <a:spcPts val="0"/>
              </a:spcAft>
              <a:buNone/>
              <a:defRPr sz="1200">
                <a:solidFill>
                  <a:schemeClr val="dk1"/>
                </a:solidFill>
              </a:defRPr>
            </a:lvl9pPr>
          </a:lstStyle>
          <a:p>
            <a:endParaRPr/>
          </a:p>
        </p:txBody>
      </p:sp>
      <p:sp>
        <p:nvSpPr>
          <p:cNvPr id="49" name="Google Shape;49;p6"/>
          <p:cNvSpPr txBox="1">
            <a:spLocks noGrp="1"/>
          </p:cNvSpPr>
          <p:nvPr>
            <p:ph type="subTitle" idx="9"/>
          </p:nvPr>
        </p:nvSpPr>
        <p:spPr>
          <a:xfrm>
            <a:off x="3757645" y="1972650"/>
            <a:ext cx="3543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b="1">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
        <p:nvSpPr>
          <p:cNvPr id="50" name="Google Shape;50;p6"/>
          <p:cNvSpPr txBox="1">
            <a:spLocks noGrp="1"/>
          </p:cNvSpPr>
          <p:nvPr>
            <p:ph type="subTitle" idx="13"/>
          </p:nvPr>
        </p:nvSpPr>
        <p:spPr>
          <a:xfrm>
            <a:off x="4139063" y="3411900"/>
            <a:ext cx="27228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51" name="Google Shape;51;p6"/>
          <p:cNvSpPr txBox="1">
            <a:spLocks noGrp="1"/>
          </p:cNvSpPr>
          <p:nvPr>
            <p:ph type="body" idx="14"/>
          </p:nvPr>
        </p:nvSpPr>
        <p:spPr>
          <a:xfrm>
            <a:off x="4143263" y="3640500"/>
            <a:ext cx="3342600" cy="848700"/>
          </a:xfrm>
          <a:prstGeom prst="rect">
            <a:avLst/>
          </a:prstGeom>
        </p:spPr>
        <p:txBody>
          <a:bodyPr spcFirstLastPara="1" wrap="square" lIns="0" tIns="91425" rIns="0" bIns="91425" anchor="t" anchorCtr="0">
            <a:noAutofit/>
          </a:bodyPr>
          <a:lstStyle>
            <a:lvl1pPr marL="457200" lvl="0" indent="-228600">
              <a:lnSpc>
                <a:spcPct val="115000"/>
              </a:lnSpc>
              <a:spcBef>
                <a:spcPts val="0"/>
              </a:spcBef>
              <a:spcAft>
                <a:spcPts val="0"/>
              </a:spcAft>
              <a:buNone/>
              <a:defRPr sz="1200">
                <a:solidFill>
                  <a:schemeClr val="dk1"/>
                </a:solidFill>
              </a:defRPr>
            </a:lvl1pPr>
            <a:lvl2pPr marL="914400" lvl="1" indent="-228600">
              <a:lnSpc>
                <a:spcPct val="115000"/>
              </a:lnSpc>
              <a:spcBef>
                <a:spcPts val="0"/>
              </a:spcBef>
              <a:spcAft>
                <a:spcPts val="0"/>
              </a:spcAft>
              <a:buNone/>
              <a:defRPr sz="1200">
                <a:solidFill>
                  <a:schemeClr val="dk1"/>
                </a:solidFill>
              </a:defRPr>
            </a:lvl2pPr>
            <a:lvl3pPr marL="1371600" lvl="2" indent="-228600">
              <a:lnSpc>
                <a:spcPct val="115000"/>
              </a:lnSpc>
              <a:spcBef>
                <a:spcPts val="0"/>
              </a:spcBef>
              <a:spcAft>
                <a:spcPts val="0"/>
              </a:spcAft>
              <a:buNone/>
              <a:defRPr sz="1200">
                <a:solidFill>
                  <a:schemeClr val="dk1"/>
                </a:solidFill>
              </a:defRPr>
            </a:lvl3pPr>
            <a:lvl4pPr marL="1828800" lvl="3" indent="-228600">
              <a:lnSpc>
                <a:spcPct val="115000"/>
              </a:lnSpc>
              <a:spcBef>
                <a:spcPts val="0"/>
              </a:spcBef>
              <a:spcAft>
                <a:spcPts val="0"/>
              </a:spcAft>
              <a:buNone/>
              <a:defRPr sz="1200">
                <a:solidFill>
                  <a:schemeClr val="dk1"/>
                </a:solidFill>
              </a:defRPr>
            </a:lvl4pPr>
            <a:lvl5pPr marL="2286000" lvl="4" indent="-228600">
              <a:lnSpc>
                <a:spcPct val="115000"/>
              </a:lnSpc>
              <a:spcBef>
                <a:spcPts val="0"/>
              </a:spcBef>
              <a:spcAft>
                <a:spcPts val="0"/>
              </a:spcAft>
              <a:buNone/>
              <a:defRPr sz="1200">
                <a:solidFill>
                  <a:schemeClr val="dk1"/>
                </a:solidFill>
              </a:defRPr>
            </a:lvl5pPr>
            <a:lvl6pPr marL="2743200" lvl="5" indent="-228600">
              <a:lnSpc>
                <a:spcPct val="115000"/>
              </a:lnSpc>
              <a:spcBef>
                <a:spcPts val="0"/>
              </a:spcBef>
              <a:spcAft>
                <a:spcPts val="0"/>
              </a:spcAft>
              <a:buNone/>
              <a:defRPr sz="1200">
                <a:solidFill>
                  <a:schemeClr val="dk1"/>
                </a:solidFill>
              </a:defRPr>
            </a:lvl6pPr>
            <a:lvl7pPr marL="3200400" lvl="6" indent="-228600">
              <a:lnSpc>
                <a:spcPct val="115000"/>
              </a:lnSpc>
              <a:spcBef>
                <a:spcPts val="0"/>
              </a:spcBef>
              <a:spcAft>
                <a:spcPts val="0"/>
              </a:spcAft>
              <a:buNone/>
              <a:defRPr sz="1200">
                <a:solidFill>
                  <a:schemeClr val="dk1"/>
                </a:solidFill>
              </a:defRPr>
            </a:lvl7pPr>
            <a:lvl8pPr marL="3657600" lvl="7" indent="-228600">
              <a:lnSpc>
                <a:spcPct val="115000"/>
              </a:lnSpc>
              <a:spcBef>
                <a:spcPts val="0"/>
              </a:spcBef>
              <a:spcAft>
                <a:spcPts val="0"/>
              </a:spcAft>
              <a:buNone/>
              <a:defRPr sz="1200">
                <a:solidFill>
                  <a:schemeClr val="dk1"/>
                </a:solidFill>
              </a:defRPr>
            </a:lvl8pPr>
            <a:lvl9pPr marL="4114800" lvl="8" indent="-228600">
              <a:lnSpc>
                <a:spcPct val="115000"/>
              </a:lnSpc>
              <a:spcBef>
                <a:spcPts val="0"/>
              </a:spcBef>
              <a:spcAft>
                <a:spcPts val="0"/>
              </a:spcAft>
              <a:buNone/>
              <a:defRPr sz="1200">
                <a:solidFill>
                  <a:schemeClr val="dk1"/>
                </a:solidFill>
              </a:defRPr>
            </a:lvl9pPr>
          </a:lstStyle>
          <a:p>
            <a:endParaRPr/>
          </a:p>
        </p:txBody>
      </p:sp>
      <p:sp>
        <p:nvSpPr>
          <p:cNvPr id="52" name="Google Shape;52;p6"/>
          <p:cNvSpPr txBox="1">
            <a:spLocks noGrp="1"/>
          </p:cNvSpPr>
          <p:nvPr>
            <p:ph type="subTitle" idx="15"/>
          </p:nvPr>
        </p:nvSpPr>
        <p:spPr>
          <a:xfrm>
            <a:off x="3757645" y="3411900"/>
            <a:ext cx="3543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b="1">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eyebrow">
  <p:cSld name="BLANK_1_1_1_1_2_2">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228650" y="592749"/>
            <a:ext cx="6876000" cy="578700"/>
          </a:xfrm>
          <a:prstGeom prst="rect">
            <a:avLst/>
          </a:prstGeom>
        </p:spPr>
        <p:txBody>
          <a:bodyPr spcFirstLastPara="1" wrap="square" lIns="91425" tIns="91425" rIns="91425" bIns="91425" anchor="t" anchorCtr="0">
            <a:spAutoFit/>
          </a:bodyPr>
          <a:lstStyle>
            <a:lvl1pPr lvl="0">
              <a:lnSpc>
                <a:spcPct val="80000"/>
              </a:lnSpc>
              <a:spcBef>
                <a:spcPts val="0"/>
              </a:spcBef>
              <a:spcAft>
                <a:spcPts val="0"/>
              </a:spcAft>
              <a:buClr>
                <a:schemeClr val="dk1"/>
              </a:buClr>
              <a:buSzPts val="3200"/>
              <a:buFont typeface="Taviraj Light"/>
              <a:buNone/>
              <a:defRPr sz="3200">
                <a:solidFill>
                  <a:schemeClr val="dk1"/>
                </a:solidFill>
              </a:defRPr>
            </a:lvl1pPr>
            <a:lvl2pPr lvl="1">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2pPr>
            <a:lvl3pPr lvl="2">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3pPr>
            <a:lvl4pPr lvl="3">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4pPr>
            <a:lvl5pPr lvl="4">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5pPr>
            <a:lvl6pPr lvl="5">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6pPr>
            <a:lvl7pPr lvl="6">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7pPr>
            <a:lvl8pPr lvl="7">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8pPr>
            <a:lvl9pPr lvl="8">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9pPr>
          </a:lstStyle>
          <a:p>
            <a:endParaRPr/>
          </a:p>
        </p:txBody>
      </p:sp>
      <p:sp>
        <p:nvSpPr>
          <p:cNvPr id="55" name="Google Shape;55;p7"/>
          <p:cNvSpPr txBox="1">
            <a:spLocks noGrp="1"/>
          </p:cNvSpPr>
          <p:nvPr>
            <p:ph type="subTitle" idx="1"/>
          </p:nvPr>
        </p:nvSpPr>
        <p:spPr>
          <a:xfrm>
            <a:off x="228650" y="363801"/>
            <a:ext cx="3129300" cy="2925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1000"/>
              <a:buNone/>
              <a:defRPr sz="1000"/>
            </a:lvl1pPr>
            <a:lvl2pPr lvl="1">
              <a:lnSpc>
                <a:spcPct val="80000"/>
              </a:lnSpc>
              <a:spcBef>
                <a:spcPts val="0"/>
              </a:spcBef>
              <a:spcAft>
                <a:spcPts val="0"/>
              </a:spcAft>
              <a:buSzPts val="1000"/>
              <a:buNone/>
              <a:defRPr sz="1000"/>
            </a:lvl2pPr>
            <a:lvl3pPr lvl="2">
              <a:lnSpc>
                <a:spcPct val="80000"/>
              </a:lnSpc>
              <a:spcBef>
                <a:spcPts val="0"/>
              </a:spcBef>
              <a:spcAft>
                <a:spcPts val="0"/>
              </a:spcAft>
              <a:buSzPts val="1000"/>
              <a:buNone/>
              <a:defRPr sz="1000"/>
            </a:lvl3pPr>
            <a:lvl4pPr lvl="3">
              <a:lnSpc>
                <a:spcPct val="80000"/>
              </a:lnSpc>
              <a:spcBef>
                <a:spcPts val="0"/>
              </a:spcBef>
              <a:spcAft>
                <a:spcPts val="0"/>
              </a:spcAft>
              <a:buSzPts val="1000"/>
              <a:buNone/>
              <a:defRPr sz="1000"/>
            </a:lvl4pPr>
            <a:lvl5pPr lvl="4">
              <a:lnSpc>
                <a:spcPct val="80000"/>
              </a:lnSpc>
              <a:spcBef>
                <a:spcPts val="0"/>
              </a:spcBef>
              <a:spcAft>
                <a:spcPts val="0"/>
              </a:spcAft>
              <a:buSzPts val="1000"/>
              <a:buNone/>
              <a:defRPr sz="1000"/>
            </a:lvl5pPr>
            <a:lvl6pPr lvl="5">
              <a:lnSpc>
                <a:spcPct val="80000"/>
              </a:lnSpc>
              <a:spcBef>
                <a:spcPts val="0"/>
              </a:spcBef>
              <a:spcAft>
                <a:spcPts val="0"/>
              </a:spcAft>
              <a:buSzPts val="1000"/>
              <a:buNone/>
              <a:defRPr sz="1000"/>
            </a:lvl6pPr>
            <a:lvl7pPr lvl="6">
              <a:lnSpc>
                <a:spcPct val="80000"/>
              </a:lnSpc>
              <a:spcBef>
                <a:spcPts val="0"/>
              </a:spcBef>
              <a:spcAft>
                <a:spcPts val="0"/>
              </a:spcAft>
              <a:buSzPts val="1000"/>
              <a:buNone/>
              <a:defRPr sz="1000"/>
            </a:lvl7pPr>
            <a:lvl8pPr lvl="7">
              <a:lnSpc>
                <a:spcPct val="80000"/>
              </a:lnSpc>
              <a:spcBef>
                <a:spcPts val="0"/>
              </a:spcBef>
              <a:spcAft>
                <a:spcPts val="0"/>
              </a:spcAft>
              <a:buSzPts val="1000"/>
              <a:buNone/>
              <a:defRPr sz="1000"/>
            </a:lvl8pPr>
            <a:lvl9pPr lvl="8">
              <a:lnSpc>
                <a:spcPct val="80000"/>
              </a:lnSpc>
              <a:spcBef>
                <a:spcPts val="0"/>
              </a:spcBef>
              <a:spcAft>
                <a:spcPts val="0"/>
              </a:spcAft>
              <a:buSzPts val="1000"/>
              <a:buNone/>
              <a:defRPr sz="1000"/>
            </a:lvl9pPr>
          </a:lstStyle>
          <a:p>
            <a:endParaRPr/>
          </a:p>
        </p:txBody>
      </p:sp>
      <p:sp>
        <p:nvSpPr>
          <p:cNvPr id="56" name="Google Shape;56;p7"/>
          <p:cNvSpPr txBox="1">
            <a:spLocks noGrp="1"/>
          </p:cNvSpPr>
          <p:nvPr>
            <p:ph type="subTitle" idx="2"/>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57" name="Google Shape;57;p7"/>
          <p:cNvSpPr txBox="1">
            <a:spLocks noGrp="1"/>
          </p:cNvSpPr>
          <p:nvPr>
            <p:ph type="subTitle" idx="3"/>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main point">
  <p:cSld name="BLANK_1_1_1_1_1_1">
    <p:bg>
      <p:bgPr>
        <a:solidFill>
          <a:schemeClr val="accent5"/>
        </a:solidFill>
        <a:effectLst/>
      </p:bgPr>
    </p:bg>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2813700" y="278234"/>
            <a:ext cx="6101700" cy="28431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None/>
              <a:defRPr sz="4400">
                <a:solidFill>
                  <a:schemeClr val="lt1"/>
                </a:solidFill>
              </a:defRPr>
            </a:lvl1pPr>
            <a:lvl2pPr lvl="1">
              <a:lnSpc>
                <a:spcPct val="90000"/>
              </a:lnSpc>
              <a:spcBef>
                <a:spcPts val="0"/>
              </a:spcBef>
              <a:spcAft>
                <a:spcPts val="0"/>
              </a:spcAft>
              <a:buNone/>
              <a:defRPr sz="4400">
                <a:solidFill>
                  <a:schemeClr val="lt1"/>
                </a:solidFill>
              </a:defRPr>
            </a:lvl2pPr>
            <a:lvl3pPr lvl="2">
              <a:lnSpc>
                <a:spcPct val="90000"/>
              </a:lnSpc>
              <a:spcBef>
                <a:spcPts val="0"/>
              </a:spcBef>
              <a:spcAft>
                <a:spcPts val="0"/>
              </a:spcAft>
              <a:buNone/>
              <a:defRPr sz="4400">
                <a:solidFill>
                  <a:schemeClr val="lt1"/>
                </a:solidFill>
              </a:defRPr>
            </a:lvl3pPr>
            <a:lvl4pPr lvl="3">
              <a:lnSpc>
                <a:spcPct val="90000"/>
              </a:lnSpc>
              <a:spcBef>
                <a:spcPts val="0"/>
              </a:spcBef>
              <a:spcAft>
                <a:spcPts val="0"/>
              </a:spcAft>
              <a:buNone/>
              <a:defRPr sz="4400">
                <a:solidFill>
                  <a:schemeClr val="lt1"/>
                </a:solidFill>
              </a:defRPr>
            </a:lvl4pPr>
            <a:lvl5pPr lvl="4">
              <a:lnSpc>
                <a:spcPct val="90000"/>
              </a:lnSpc>
              <a:spcBef>
                <a:spcPts val="0"/>
              </a:spcBef>
              <a:spcAft>
                <a:spcPts val="0"/>
              </a:spcAft>
              <a:buNone/>
              <a:defRPr sz="4400">
                <a:solidFill>
                  <a:schemeClr val="lt1"/>
                </a:solidFill>
              </a:defRPr>
            </a:lvl5pPr>
            <a:lvl6pPr lvl="5">
              <a:lnSpc>
                <a:spcPct val="90000"/>
              </a:lnSpc>
              <a:spcBef>
                <a:spcPts val="0"/>
              </a:spcBef>
              <a:spcAft>
                <a:spcPts val="0"/>
              </a:spcAft>
              <a:buNone/>
              <a:defRPr sz="4400">
                <a:solidFill>
                  <a:schemeClr val="lt1"/>
                </a:solidFill>
              </a:defRPr>
            </a:lvl6pPr>
            <a:lvl7pPr lvl="6">
              <a:lnSpc>
                <a:spcPct val="90000"/>
              </a:lnSpc>
              <a:spcBef>
                <a:spcPts val="0"/>
              </a:spcBef>
              <a:spcAft>
                <a:spcPts val="0"/>
              </a:spcAft>
              <a:buNone/>
              <a:defRPr sz="4400">
                <a:solidFill>
                  <a:schemeClr val="lt1"/>
                </a:solidFill>
              </a:defRPr>
            </a:lvl7pPr>
            <a:lvl8pPr lvl="7">
              <a:lnSpc>
                <a:spcPct val="90000"/>
              </a:lnSpc>
              <a:spcBef>
                <a:spcPts val="0"/>
              </a:spcBef>
              <a:spcAft>
                <a:spcPts val="0"/>
              </a:spcAft>
              <a:buNone/>
              <a:defRPr sz="4400">
                <a:solidFill>
                  <a:schemeClr val="lt1"/>
                </a:solidFill>
              </a:defRPr>
            </a:lvl8pPr>
            <a:lvl9pPr lvl="8">
              <a:lnSpc>
                <a:spcPct val="90000"/>
              </a:lnSpc>
              <a:spcBef>
                <a:spcPts val="0"/>
              </a:spcBef>
              <a:spcAft>
                <a:spcPts val="0"/>
              </a:spcAft>
              <a:buNone/>
              <a:defRPr sz="4400">
                <a:solidFill>
                  <a:schemeClr val="lt1"/>
                </a:solidFill>
              </a:defRPr>
            </a:lvl9pPr>
          </a:lstStyle>
          <a:p>
            <a:endParaRPr/>
          </a:p>
        </p:txBody>
      </p:sp>
      <p:sp>
        <p:nvSpPr>
          <p:cNvPr id="60" name="Google Shape;60;p8"/>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61" name="Google Shape;61;p8"/>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 Alt 1">
  <p:cSld name="BLANK_1_1_1_1_1_1_1_1_1_1_1_2">
    <p:bg>
      <p:bgPr>
        <a:solidFill>
          <a:schemeClr val="accent2"/>
        </a:solidFill>
        <a:effectLst/>
      </p:bgPr>
    </p:bg>
    <p:spTree>
      <p:nvGrpSpPr>
        <p:cNvPr id="1" name="Shape 62"/>
        <p:cNvGrpSpPr/>
        <p:nvPr/>
      </p:nvGrpSpPr>
      <p:grpSpPr>
        <a:xfrm>
          <a:off x="0" y="0"/>
          <a:ext cx="0" cy="0"/>
          <a:chOff x="0" y="0"/>
          <a:chExt cx="0" cy="0"/>
        </a:xfrm>
      </p:grpSpPr>
      <p:sp>
        <p:nvSpPr>
          <p:cNvPr id="63" name="Google Shape;63;p9"/>
          <p:cNvSpPr txBox="1">
            <a:spLocks noGrp="1"/>
          </p:cNvSpPr>
          <p:nvPr>
            <p:ph type="subTitle" idx="1"/>
          </p:nvPr>
        </p:nvSpPr>
        <p:spPr>
          <a:xfrm>
            <a:off x="234250" y="2987975"/>
            <a:ext cx="27585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4" name="Google Shape;64;p9"/>
          <p:cNvSpPr txBox="1">
            <a:spLocks noGrp="1"/>
          </p:cNvSpPr>
          <p:nvPr>
            <p:ph type="subTitle" idx="2"/>
          </p:nvPr>
        </p:nvSpPr>
        <p:spPr>
          <a:xfrm>
            <a:off x="3195625" y="2987975"/>
            <a:ext cx="26736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5" name="Google Shape;65;p9"/>
          <p:cNvSpPr txBox="1">
            <a:spLocks noGrp="1"/>
          </p:cNvSpPr>
          <p:nvPr>
            <p:ph type="subTitle" idx="3"/>
          </p:nvPr>
        </p:nvSpPr>
        <p:spPr>
          <a:xfrm>
            <a:off x="6157000" y="2987975"/>
            <a:ext cx="26736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6" name="Google Shape;66;p9"/>
          <p:cNvSpPr txBox="1">
            <a:spLocks noGrp="1"/>
          </p:cNvSpPr>
          <p:nvPr>
            <p:ph type="subTitle" idx="4"/>
          </p:nvPr>
        </p:nvSpPr>
        <p:spPr>
          <a:xfrm>
            <a:off x="6157000" y="4322350"/>
            <a:ext cx="26736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7" name="Google Shape;67;p9"/>
          <p:cNvSpPr txBox="1">
            <a:spLocks noGrp="1"/>
          </p:cNvSpPr>
          <p:nvPr>
            <p:ph type="subTitle" idx="5"/>
          </p:nvPr>
        </p:nvSpPr>
        <p:spPr>
          <a:xfrm>
            <a:off x="3195075" y="4322350"/>
            <a:ext cx="26736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8" name="Google Shape;68;p9"/>
          <p:cNvSpPr txBox="1">
            <a:spLocks noGrp="1"/>
          </p:cNvSpPr>
          <p:nvPr>
            <p:ph type="subTitle" idx="6"/>
          </p:nvPr>
        </p:nvSpPr>
        <p:spPr>
          <a:xfrm>
            <a:off x="233150" y="4322350"/>
            <a:ext cx="26736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9" name="Google Shape;69;p9"/>
          <p:cNvSpPr txBox="1">
            <a:spLocks noGrp="1"/>
          </p:cNvSpPr>
          <p:nvPr>
            <p:ph type="title"/>
          </p:nvPr>
        </p:nvSpPr>
        <p:spPr>
          <a:xfrm>
            <a:off x="234255" y="312872"/>
            <a:ext cx="86106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7200">
                <a:solidFill>
                  <a:schemeClr val="lt1"/>
                </a:solidFill>
              </a:defRPr>
            </a:lvl1pPr>
            <a:lvl2pPr lvl="1">
              <a:lnSpc>
                <a:spcPct val="80000"/>
              </a:lnSpc>
              <a:spcBef>
                <a:spcPts val="0"/>
              </a:spcBef>
              <a:spcAft>
                <a:spcPts val="0"/>
              </a:spcAft>
              <a:buNone/>
              <a:defRPr sz="7200">
                <a:solidFill>
                  <a:schemeClr val="lt1"/>
                </a:solidFill>
              </a:defRPr>
            </a:lvl2pPr>
            <a:lvl3pPr lvl="2">
              <a:lnSpc>
                <a:spcPct val="80000"/>
              </a:lnSpc>
              <a:spcBef>
                <a:spcPts val="0"/>
              </a:spcBef>
              <a:spcAft>
                <a:spcPts val="0"/>
              </a:spcAft>
              <a:buNone/>
              <a:defRPr sz="7200">
                <a:solidFill>
                  <a:schemeClr val="lt1"/>
                </a:solidFill>
              </a:defRPr>
            </a:lvl3pPr>
            <a:lvl4pPr lvl="3">
              <a:lnSpc>
                <a:spcPct val="80000"/>
              </a:lnSpc>
              <a:spcBef>
                <a:spcPts val="0"/>
              </a:spcBef>
              <a:spcAft>
                <a:spcPts val="0"/>
              </a:spcAft>
              <a:buNone/>
              <a:defRPr sz="7200">
                <a:solidFill>
                  <a:schemeClr val="lt1"/>
                </a:solidFill>
              </a:defRPr>
            </a:lvl4pPr>
            <a:lvl5pPr lvl="4">
              <a:lnSpc>
                <a:spcPct val="80000"/>
              </a:lnSpc>
              <a:spcBef>
                <a:spcPts val="0"/>
              </a:spcBef>
              <a:spcAft>
                <a:spcPts val="0"/>
              </a:spcAft>
              <a:buNone/>
              <a:defRPr sz="7200">
                <a:solidFill>
                  <a:schemeClr val="lt1"/>
                </a:solidFill>
              </a:defRPr>
            </a:lvl5pPr>
            <a:lvl6pPr lvl="5">
              <a:lnSpc>
                <a:spcPct val="80000"/>
              </a:lnSpc>
              <a:spcBef>
                <a:spcPts val="0"/>
              </a:spcBef>
              <a:spcAft>
                <a:spcPts val="0"/>
              </a:spcAft>
              <a:buNone/>
              <a:defRPr sz="7200">
                <a:solidFill>
                  <a:schemeClr val="lt1"/>
                </a:solidFill>
              </a:defRPr>
            </a:lvl6pPr>
            <a:lvl7pPr lvl="6">
              <a:lnSpc>
                <a:spcPct val="80000"/>
              </a:lnSpc>
              <a:spcBef>
                <a:spcPts val="0"/>
              </a:spcBef>
              <a:spcAft>
                <a:spcPts val="0"/>
              </a:spcAft>
              <a:buNone/>
              <a:defRPr sz="7200">
                <a:solidFill>
                  <a:schemeClr val="lt1"/>
                </a:solidFill>
              </a:defRPr>
            </a:lvl7pPr>
            <a:lvl8pPr lvl="7">
              <a:lnSpc>
                <a:spcPct val="80000"/>
              </a:lnSpc>
              <a:spcBef>
                <a:spcPts val="0"/>
              </a:spcBef>
              <a:spcAft>
                <a:spcPts val="0"/>
              </a:spcAft>
              <a:buNone/>
              <a:defRPr sz="7200">
                <a:solidFill>
                  <a:schemeClr val="lt1"/>
                </a:solidFill>
              </a:defRPr>
            </a:lvl8pPr>
            <a:lvl9pPr lvl="8">
              <a:lnSpc>
                <a:spcPct val="80000"/>
              </a:lnSpc>
              <a:spcBef>
                <a:spcPts val="0"/>
              </a:spcBef>
              <a:spcAft>
                <a:spcPts val="0"/>
              </a:spcAft>
              <a:buNone/>
              <a:defRPr sz="7200">
                <a:solidFill>
                  <a:schemeClr val="lt1"/>
                </a:solidFill>
              </a:defRPr>
            </a:lvl9pPr>
          </a:lstStyle>
          <a:p>
            <a:endParaRPr/>
          </a:p>
        </p:txBody>
      </p:sp>
      <p:sp>
        <p:nvSpPr>
          <p:cNvPr id="70" name="Google Shape;70;p9"/>
          <p:cNvSpPr txBox="1">
            <a:spLocks noGrp="1"/>
          </p:cNvSpPr>
          <p:nvPr>
            <p:ph type="subTitle" idx="7"/>
          </p:nvPr>
        </p:nvSpPr>
        <p:spPr>
          <a:xfrm>
            <a:off x="234248" y="2659751"/>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1" name="Google Shape;71;p9"/>
          <p:cNvSpPr txBox="1">
            <a:spLocks noGrp="1"/>
          </p:cNvSpPr>
          <p:nvPr>
            <p:ph type="subTitle" idx="8"/>
          </p:nvPr>
        </p:nvSpPr>
        <p:spPr>
          <a:xfrm>
            <a:off x="1462701" y="2659750"/>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72" name="Google Shape;72;p9"/>
          <p:cNvSpPr txBox="1">
            <a:spLocks noGrp="1"/>
          </p:cNvSpPr>
          <p:nvPr>
            <p:ph type="subTitle" idx="9"/>
          </p:nvPr>
        </p:nvSpPr>
        <p:spPr>
          <a:xfrm>
            <a:off x="3195623" y="2659751"/>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3" name="Google Shape;73;p9"/>
          <p:cNvSpPr txBox="1">
            <a:spLocks noGrp="1"/>
          </p:cNvSpPr>
          <p:nvPr>
            <p:ph type="subTitle" idx="13"/>
          </p:nvPr>
        </p:nvSpPr>
        <p:spPr>
          <a:xfrm>
            <a:off x="4424076" y="2659750"/>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74" name="Google Shape;74;p9"/>
          <p:cNvSpPr txBox="1">
            <a:spLocks noGrp="1"/>
          </p:cNvSpPr>
          <p:nvPr>
            <p:ph type="subTitle" idx="14"/>
          </p:nvPr>
        </p:nvSpPr>
        <p:spPr>
          <a:xfrm>
            <a:off x="6156998" y="2659751"/>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5" name="Google Shape;75;p9"/>
          <p:cNvSpPr txBox="1">
            <a:spLocks noGrp="1"/>
          </p:cNvSpPr>
          <p:nvPr>
            <p:ph type="subTitle" idx="15"/>
          </p:nvPr>
        </p:nvSpPr>
        <p:spPr>
          <a:xfrm>
            <a:off x="7385451" y="2659750"/>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76" name="Google Shape;76;p9"/>
          <p:cNvSpPr txBox="1">
            <a:spLocks noGrp="1"/>
          </p:cNvSpPr>
          <p:nvPr>
            <p:ph type="subTitle" idx="16"/>
          </p:nvPr>
        </p:nvSpPr>
        <p:spPr>
          <a:xfrm>
            <a:off x="6156998" y="3994135"/>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7" name="Google Shape;77;p9"/>
          <p:cNvSpPr txBox="1">
            <a:spLocks noGrp="1"/>
          </p:cNvSpPr>
          <p:nvPr>
            <p:ph type="subTitle" idx="17"/>
          </p:nvPr>
        </p:nvSpPr>
        <p:spPr>
          <a:xfrm>
            <a:off x="7385451" y="3994134"/>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78" name="Google Shape;78;p9"/>
          <p:cNvSpPr txBox="1">
            <a:spLocks noGrp="1"/>
          </p:cNvSpPr>
          <p:nvPr>
            <p:ph type="subTitle" idx="18"/>
          </p:nvPr>
        </p:nvSpPr>
        <p:spPr>
          <a:xfrm>
            <a:off x="3195073" y="3994135"/>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9" name="Google Shape;79;p9"/>
          <p:cNvSpPr txBox="1">
            <a:spLocks noGrp="1"/>
          </p:cNvSpPr>
          <p:nvPr>
            <p:ph type="subTitle" idx="19"/>
          </p:nvPr>
        </p:nvSpPr>
        <p:spPr>
          <a:xfrm>
            <a:off x="4423526" y="3994134"/>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80" name="Google Shape;80;p9"/>
          <p:cNvSpPr txBox="1">
            <a:spLocks noGrp="1"/>
          </p:cNvSpPr>
          <p:nvPr>
            <p:ph type="subTitle" idx="20"/>
          </p:nvPr>
        </p:nvSpPr>
        <p:spPr>
          <a:xfrm>
            <a:off x="233148" y="3994135"/>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81" name="Google Shape;81;p9"/>
          <p:cNvSpPr txBox="1">
            <a:spLocks noGrp="1"/>
          </p:cNvSpPr>
          <p:nvPr>
            <p:ph type="subTitle" idx="21"/>
          </p:nvPr>
        </p:nvSpPr>
        <p:spPr>
          <a:xfrm>
            <a:off x="1461601" y="3994134"/>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82" name="Google Shape;82;p9"/>
          <p:cNvSpPr txBox="1">
            <a:spLocks noGrp="1"/>
          </p:cNvSpPr>
          <p:nvPr>
            <p:ph type="subTitle" idx="22"/>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83" name="Google Shape;83;p9"/>
          <p:cNvSpPr txBox="1">
            <a:spLocks noGrp="1"/>
          </p:cNvSpPr>
          <p:nvPr>
            <p:ph type="subTitle" idx="23"/>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2860">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title, body and image">
  <p:cSld name="BLANK_1_1_1_1_1_1_1_1_1_1_1_1">
    <p:spTree>
      <p:nvGrpSpPr>
        <p:cNvPr id="1" name="Shape 84"/>
        <p:cNvGrpSpPr/>
        <p:nvPr/>
      </p:nvGrpSpPr>
      <p:grpSpPr>
        <a:xfrm>
          <a:off x="0" y="0"/>
          <a:ext cx="0" cy="0"/>
          <a:chOff x="0" y="0"/>
          <a:chExt cx="0" cy="0"/>
        </a:xfrm>
      </p:grpSpPr>
      <p:sp>
        <p:nvSpPr>
          <p:cNvPr id="85" name="Google Shape;85;p10"/>
          <p:cNvSpPr>
            <a:spLocks noGrp="1"/>
          </p:cNvSpPr>
          <p:nvPr>
            <p:ph type="pic" idx="2"/>
          </p:nvPr>
        </p:nvSpPr>
        <p:spPr>
          <a:xfrm>
            <a:off x="4617775" y="457200"/>
            <a:ext cx="4206000" cy="4226400"/>
          </a:xfrm>
          <a:prstGeom prst="roundRect">
            <a:avLst>
              <a:gd name="adj" fmla="val 0"/>
            </a:avLst>
          </a:prstGeom>
          <a:noFill/>
          <a:ln>
            <a:noFill/>
          </a:ln>
        </p:spPr>
      </p:sp>
      <p:sp>
        <p:nvSpPr>
          <p:cNvPr id="86" name="Google Shape;86;p10"/>
          <p:cNvSpPr txBox="1">
            <a:spLocks noGrp="1"/>
          </p:cNvSpPr>
          <p:nvPr>
            <p:ph type="title"/>
          </p:nvPr>
        </p:nvSpPr>
        <p:spPr>
          <a:xfrm>
            <a:off x="228600" y="1359900"/>
            <a:ext cx="4149300" cy="5877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None/>
              <a:defRPr sz="2800">
                <a:solidFill>
                  <a:schemeClr val="dk1"/>
                </a:solidFill>
              </a:defRPr>
            </a:lvl1pPr>
            <a:lvl2pPr lvl="1">
              <a:lnSpc>
                <a:spcPct val="80000"/>
              </a:lnSpc>
              <a:spcBef>
                <a:spcPts val="0"/>
              </a:spcBef>
              <a:spcAft>
                <a:spcPts val="0"/>
              </a:spcAft>
              <a:buNone/>
              <a:defRPr>
                <a:solidFill>
                  <a:schemeClr val="dk1"/>
                </a:solidFill>
                <a:latin typeface="Taviraj"/>
                <a:ea typeface="Taviraj"/>
                <a:cs typeface="Taviraj"/>
                <a:sym typeface="Taviraj"/>
              </a:defRPr>
            </a:lvl2pPr>
            <a:lvl3pPr lvl="2">
              <a:lnSpc>
                <a:spcPct val="80000"/>
              </a:lnSpc>
              <a:spcBef>
                <a:spcPts val="0"/>
              </a:spcBef>
              <a:spcAft>
                <a:spcPts val="0"/>
              </a:spcAft>
              <a:buNone/>
              <a:defRPr>
                <a:solidFill>
                  <a:schemeClr val="dk1"/>
                </a:solidFill>
                <a:latin typeface="Taviraj"/>
                <a:ea typeface="Taviraj"/>
                <a:cs typeface="Taviraj"/>
                <a:sym typeface="Taviraj"/>
              </a:defRPr>
            </a:lvl3pPr>
            <a:lvl4pPr lvl="3">
              <a:lnSpc>
                <a:spcPct val="80000"/>
              </a:lnSpc>
              <a:spcBef>
                <a:spcPts val="0"/>
              </a:spcBef>
              <a:spcAft>
                <a:spcPts val="0"/>
              </a:spcAft>
              <a:buNone/>
              <a:defRPr>
                <a:solidFill>
                  <a:schemeClr val="dk1"/>
                </a:solidFill>
                <a:latin typeface="Taviraj"/>
                <a:ea typeface="Taviraj"/>
                <a:cs typeface="Taviraj"/>
                <a:sym typeface="Taviraj"/>
              </a:defRPr>
            </a:lvl4pPr>
            <a:lvl5pPr lvl="4">
              <a:lnSpc>
                <a:spcPct val="80000"/>
              </a:lnSpc>
              <a:spcBef>
                <a:spcPts val="0"/>
              </a:spcBef>
              <a:spcAft>
                <a:spcPts val="0"/>
              </a:spcAft>
              <a:buNone/>
              <a:defRPr>
                <a:solidFill>
                  <a:schemeClr val="dk1"/>
                </a:solidFill>
                <a:latin typeface="Taviraj"/>
                <a:ea typeface="Taviraj"/>
                <a:cs typeface="Taviraj"/>
                <a:sym typeface="Taviraj"/>
              </a:defRPr>
            </a:lvl5pPr>
            <a:lvl6pPr lvl="5">
              <a:lnSpc>
                <a:spcPct val="80000"/>
              </a:lnSpc>
              <a:spcBef>
                <a:spcPts val="0"/>
              </a:spcBef>
              <a:spcAft>
                <a:spcPts val="0"/>
              </a:spcAft>
              <a:buNone/>
              <a:defRPr>
                <a:solidFill>
                  <a:schemeClr val="dk1"/>
                </a:solidFill>
                <a:latin typeface="Taviraj"/>
                <a:ea typeface="Taviraj"/>
                <a:cs typeface="Taviraj"/>
                <a:sym typeface="Taviraj"/>
              </a:defRPr>
            </a:lvl6pPr>
            <a:lvl7pPr lvl="6">
              <a:lnSpc>
                <a:spcPct val="80000"/>
              </a:lnSpc>
              <a:spcBef>
                <a:spcPts val="0"/>
              </a:spcBef>
              <a:spcAft>
                <a:spcPts val="0"/>
              </a:spcAft>
              <a:buNone/>
              <a:defRPr>
                <a:solidFill>
                  <a:schemeClr val="dk1"/>
                </a:solidFill>
                <a:latin typeface="Taviraj"/>
                <a:ea typeface="Taviraj"/>
                <a:cs typeface="Taviraj"/>
                <a:sym typeface="Taviraj"/>
              </a:defRPr>
            </a:lvl7pPr>
            <a:lvl8pPr lvl="7">
              <a:lnSpc>
                <a:spcPct val="80000"/>
              </a:lnSpc>
              <a:spcBef>
                <a:spcPts val="0"/>
              </a:spcBef>
              <a:spcAft>
                <a:spcPts val="0"/>
              </a:spcAft>
              <a:buNone/>
              <a:defRPr>
                <a:solidFill>
                  <a:schemeClr val="dk1"/>
                </a:solidFill>
                <a:latin typeface="Taviraj"/>
                <a:ea typeface="Taviraj"/>
                <a:cs typeface="Taviraj"/>
                <a:sym typeface="Taviraj"/>
              </a:defRPr>
            </a:lvl8pPr>
            <a:lvl9pPr lvl="8">
              <a:lnSpc>
                <a:spcPct val="80000"/>
              </a:lnSpc>
              <a:spcBef>
                <a:spcPts val="0"/>
              </a:spcBef>
              <a:spcAft>
                <a:spcPts val="0"/>
              </a:spcAft>
              <a:buNone/>
              <a:defRPr>
                <a:solidFill>
                  <a:schemeClr val="dk1"/>
                </a:solidFill>
                <a:latin typeface="Taviraj"/>
                <a:ea typeface="Taviraj"/>
                <a:cs typeface="Taviraj"/>
                <a:sym typeface="Taviraj"/>
              </a:defRPr>
            </a:lvl9pPr>
          </a:lstStyle>
          <a:p>
            <a:endParaRPr/>
          </a:p>
        </p:txBody>
      </p:sp>
      <p:sp>
        <p:nvSpPr>
          <p:cNvPr id="87" name="Google Shape;87;p10"/>
          <p:cNvSpPr txBox="1">
            <a:spLocks noGrp="1"/>
          </p:cNvSpPr>
          <p:nvPr>
            <p:ph type="body" idx="1"/>
          </p:nvPr>
        </p:nvSpPr>
        <p:spPr>
          <a:xfrm>
            <a:off x="228600" y="2079600"/>
            <a:ext cx="3529500" cy="2604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800"/>
              </a:spcBef>
              <a:spcAft>
                <a:spcPts val="0"/>
              </a:spcAft>
              <a:buSzPts val="1200"/>
              <a:buChar char="○"/>
              <a:defRPr sz="1200"/>
            </a:lvl2pPr>
            <a:lvl3pPr marL="1371600" lvl="2" indent="-304800">
              <a:spcBef>
                <a:spcPts val="800"/>
              </a:spcBef>
              <a:spcAft>
                <a:spcPts val="0"/>
              </a:spcAft>
              <a:buSzPts val="1200"/>
              <a:buChar char="■"/>
              <a:defRPr sz="1200"/>
            </a:lvl3pPr>
            <a:lvl4pPr marL="1828800" lvl="3" indent="-304800">
              <a:spcBef>
                <a:spcPts val="800"/>
              </a:spcBef>
              <a:spcAft>
                <a:spcPts val="0"/>
              </a:spcAft>
              <a:buSzPts val="1200"/>
              <a:buChar char="●"/>
              <a:defRPr sz="1200"/>
            </a:lvl4pPr>
            <a:lvl5pPr marL="2286000" lvl="4" indent="-304800">
              <a:spcBef>
                <a:spcPts val="800"/>
              </a:spcBef>
              <a:spcAft>
                <a:spcPts val="0"/>
              </a:spcAft>
              <a:buSzPts val="1200"/>
              <a:buChar char="○"/>
              <a:defRPr sz="1200"/>
            </a:lvl5pPr>
            <a:lvl6pPr marL="2743200" lvl="5" indent="-304800">
              <a:spcBef>
                <a:spcPts val="800"/>
              </a:spcBef>
              <a:spcAft>
                <a:spcPts val="0"/>
              </a:spcAft>
              <a:buSzPts val="1200"/>
              <a:buChar char="■"/>
              <a:defRPr sz="1200"/>
            </a:lvl6pPr>
            <a:lvl7pPr marL="3200400" lvl="6" indent="-304800">
              <a:spcBef>
                <a:spcPts val="800"/>
              </a:spcBef>
              <a:spcAft>
                <a:spcPts val="0"/>
              </a:spcAft>
              <a:buSzPts val="1200"/>
              <a:buChar char="●"/>
              <a:defRPr sz="1200"/>
            </a:lvl7pPr>
            <a:lvl8pPr marL="3657600" lvl="7" indent="-304800">
              <a:spcBef>
                <a:spcPts val="800"/>
              </a:spcBef>
              <a:spcAft>
                <a:spcPts val="0"/>
              </a:spcAft>
              <a:buSzPts val="1200"/>
              <a:buChar char="○"/>
              <a:defRPr sz="1200"/>
            </a:lvl8pPr>
            <a:lvl9pPr marL="4114800" lvl="8" indent="-304800">
              <a:spcBef>
                <a:spcPts val="800"/>
              </a:spcBef>
              <a:spcAft>
                <a:spcPts val="800"/>
              </a:spcAft>
              <a:buSzPts val="1200"/>
              <a:buChar char="■"/>
              <a:defRPr sz="1200"/>
            </a:lvl9pPr>
          </a:lstStyle>
          <a:p>
            <a:endParaRPr/>
          </a:p>
        </p:txBody>
      </p:sp>
      <p:sp>
        <p:nvSpPr>
          <p:cNvPr id="88" name="Google Shape;88;p10"/>
          <p:cNvSpPr txBox="1">
            <a:spLocks noGrp="1"/>
          </p:cNvSpPr>
          <p:nvPr>
            <p:ph type="subTitle" idx="3"/>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89" name="Google Shape;89;p10"/>
          <p:cNvSpPr txBox="1">
            <a:spLocks noGrp="1"/>
          </p:cNvSpPr>
          <p:nvPr>
            <p:ph type="subTitle" idx="4"/>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28600" y="2075400"/>
            <a:ext cx="5760600" cy="3460200"/>
          </a:xfrm>
          <a:prstGeom prst="rect">
            <a:avLst/>
          </a:prstGeom>
          <a:noFill/>
          <a:ln>
            <a:noFill/>
          </a:ln>
        </p:spPr>
        <p:txBody>
          <a:bodyPr spcFirstLastPara="1" wrap="square" lIns="91425" tIns="91425" rIns="91425" bIns="91425" anchor="t" anchorCtr="0">
            <a:spAutoFit/>
          </a:bodyPr>
          <a:lstStyle>
            <a:lvl1pPr marL="457200" lvl="0" indent="-298450">
              <a:lnSpc>
                <a:spcPct val="115000"/>
              </a:lnSpc>
              <a:spcBef>
                <a:spcPts val="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1pPr>
            <a:lvl2pPr marL="914400" lvl="1"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2pPr>
            <a:lvl3pPr marL="1371600" lvl="2"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3pPr>
            <a:lvl4pPr marL="1828800" lvl="3"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4pPr>
            <a:lvl5pPr marL="2286000" lvl="4"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5pPr>
            <a:lvl6pPr marL="2743200" lvl="5"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6pPr>
            <a:lvl7pPr marL="3200400" lvl="6"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7pPr>
            <a:lvl8pPr marL="3657600" lvl="7"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8pPr>
            <a:lvl9pPr marL="4114800" lvl="8" indent="-298450">
              <a:lnSpc>
                <a:spcPct val="115000"/>
              </a:lnSpc>
              <a:spcBef>
                <a:spcPts val="800"/>
              </a:spcBef>
              <a:spcAft>
                <a:spcPts val="800"/>
              </a:spcAft>
              <a:buClr>
                <a:schemeClr val="dk1"/>
              </a:buClr>
              <a:buSzPts val="1100"/>
              <a:buFont typeface="Inter Light"/>
              <a:buChar char="■"/>
              <a:defRPr sz="1100">
                <a:solidFill>
                  <a:schemeClr val="dk1"/>
                </a:solidFill>
                <a:latin typeface="Inter Light"/>
                <a:ea typeface="Inter Light"/>
                <a:cs typeface="Inter Light"/>
                <a:sym typeface="Inter Light"/>
              </a:defRPr>
            </a:lvl9pPr>
          </a:lstStyle>
          <a:p>
            <a:endParaRPr/>
          </a:p>
        </p:txBody>
      </p:sp>
      <p:sp>
        <p:nvSpPr>
          <p:cNvPr id="7" name="Google Shape;7;p1"/>
          <p:cNvSpPr txBox="1">
            <a:spLocks noGrp="1"/>
          </p:cNvSpPr>
          <p:nvPr>
            <p:ph type="title"/>
          </p:nvPr>
        </p:nvSpPr>
        <p:spPr>
          <a:xfrm>
            <a:off x="228600" y="158975"/>
            <a:ext cx="5154900" cy="929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3000"/>
              <a:buFont typeface="Taviraj Light"/>
              <a:buNone/>
              <a:defRPr sz="3000">
                <a:latin typeface="Taviraj Light"/>
                <a:ea typeface="Taviraj Light"/>
                <a:cs typeface="Taviraj Light"/>
                <a:sym typeface="Taviraj Light"/>
              </a:defRPr>
            </a:lvl1pPr>
            <a:lvl2pPr lvl="1">
              <a:spcBef>
                <a:spcPts val="0"/>
              </a:spcBef>
              <a:spcAft>
                <a:spcPts val="0"/>
              </a:spcAft>
              <a:buSzPts val="3000"/>
              <a:buFont typeface="Taviraj"/>
              <a:buNone/>
              <a:defRPr sz="3000">
                <a:latin typeface="Taviraj"/>
                <a:ea typeface="Taviraj"/>
                <a:cs typeface="Taviraj"/>
                <a:sym typeface="Taviraj"/>
              </a:defRPr>
            </a:lvl2pPr>
            <a:lvl3pPr lvl="2">
              <a:spcBef>
                <a:spcPts val="0"/>
              </a:spcBef>
              <a:spcAft>
                <a:spcPts val="0"/>
              </a:spcAft>
              <a:buSzPts val="3000"/>
              <a:buFont typeface="Taviraj"/>
              <a:buNone/>
              <a:defRPr sz="3000">
                <a:latin typeface="Taviraj"/>
                <a:ea typeface="Taviraj"/>
                <a:cs typeface="Taviraj"/>
                <a:sym typeface="Taviraj"/>
              </a:defRPr>
            </a:lvl3pPr>
            <a:lvl4pPr lvl="3">
              <a:spcBef>
                <a:spcPts val="0"/>
              </a:spcBef>
              <a:spcAft>
                <a:spcPts val="0"/>
              </a:spcAft>
              <a:buSzPts val="3000"/>
              <a:buFont typeface="Taviraj"/>
              <a:buNone/>
              <a:defRPr sz="3000">
                <a:latin typeface="Taviraj"/>
                <a:ea typeface="Taviraj"/>
                <a:cs typeface="Taviraj"/>
                <a:sym typeface="Taviraj"/>
              </a:defRPr>
            </a:lvl4pPr>
            <a:lvl5pPr lvl="4">
              <a:spcBef>
                <a:spcPts val="0"/>
              </a:spcBef>
              <a:spcAft>
                <a:spcPts val="0"/>
              </a:spcAft>
              <a:buSzPts val="3000"/>
              <a:buFont typeface="Taviraj"/>
              <a:buNone/>
              <a:defRPr sz="3000">
                <a:latin typeface="Taviraj"/>
                <a:ea typeface="Taviraj"/>
                <a:cs typeface="Taviraj"/>
                <a:sym typeface="Taviraj"/>
              </a:defRPr>
            </a:lvl5pPr>
            <a:lvl6pPr lvl="5">
              <a:spcBef>
                <a:spcPts val="0"/>
              </a:spcBef>
              <a:spcAft>
                <a:spcPts val="0"/>
              </a:spcAft>
              <a:buSzPts val="3000"/>
              <a:buFont typeface="Taviraj"/>
              <a:buNone/>
              <a:defRPr sz="3000">
                <a:latin typeface="Taviraj"/>
                <a:ea typeface="Taviraj"/>
                <a:cs typeface="Taviraj"/>
                <a:sym typeface="Taviraj"/>
              </a:defRPr>
            </a:lvl6pPr>
            <a:lvl7pPr lvl="6">
              <a:spcBef>
                <a:spcPts val="0"/>
              </a:spcBef>
              <a:spcAft>
                <a:spcPts val="0"/>
              </a:spcAft>
              <a:buSzPts val="3000"/>
              <a:buFont typeface="Taviraj"/>
              <a:buNone/>
              <a:defRPr sz="3000">
                <a:latin typeface="Taviraj"/>
                <a:ea typeface="Taviraj"/>
                <a:cs typeface="Taviraj"/>
                <a:sym typeface="Taviraj"/>
              </a:defRPr>
            </a:lvl7pPr>
            <a:lvl8pPr lvl="7">
              <a:spcBef>
                <a:spcPts val="0"/>
              </a:spcBef>
              <a:spcAft>
                <a:spcPts val="0"/>
              </a:spcAft>
              <a:buSzPts val="3000"/>
              <a:buFont typeface="Taviraj"/>
              <a:buNone/>
              <a:defRPr sz="3000">
                <a:latin typeface="Taviraj"/>
                <a:ea typeface="Taviraj"/>
                <a:cs typeface="Taviraj"/>
                <a:sym typeface="Taviraj"/>
              </a:defRPr>
            </a:lvl8pPr>
            <a:lvl9pPr lvl="8">
              <a:spcBef>
                <a:spcPts val="0"/>
              </a:spcBef>
              <a:spcAft>
                <a:spcPts val="0"/>
              </a:spcAft>
              <a:buSzPts val="3000"/>
              <a:buFont typeface="Taviraj"/>
              <a:buNone/>
              <a:defRPr sz="3000">
                <a:latin typeface="Taviraj"/>
                <a:ea typeface="Taviraj"/>
                <a:cs typeface="Taviraj"/>
                <a:sym typeface="Taviraj"/>
              </a:defRPr>
            </a:lvl9pPr>
          </a:lstStyle>
          <a:p>
            <a:endParaRPr/>
          </a:p>
        </p:txBody>
      </p:sp>
      <p:sp>
        <p:nvSpPr>
          <p:cNvPr id="8" name="Google Shape;8;p1"/>
          <p:cNvSpPr txBox="1">
            <a:spLocks noGrp="1"/>
          </p:cNvSpPr>
          <p:nvPr>
            <p:ph type="body" idx="2"/>
          </p:nvPr>
        </p:nvSpPr>
        <p:spPr>
          <a:xfrm>
            <a:off x="4587150" y="2081625"/>
            <a:ext cx="3951300" cy="26646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Font typeface="Inter Light"/>
              <a:buChar char="●"/>
              <a:defRPr sz="1100">
                <a:latin typeface="Inter Light"/>
                <a:ea typeface="Inter Light"/>
                <a:cs typeface="Inter Light"/>
                <a:sym typeface="Inter Light"/>
              </a:defRPr>
            </a:lvl1pPr>
            <a:lvl2pPr marL="914400" lvl="1" indent="-298450">
              <a:spcBef>
                <a:spcPts val="0"/>
              </a:spcBef>
              <a:spcAft>
                <a:spcPts val="0"/>
              </a:spcAft>
              <a:buSzPts val="1100"/>
              <a:buFont typeface="Inter Light"/>
              <a:buChar char="○"/>
              <a:defRPr sz="1100">
                <a:latin typeface="Inter Light"/>
                <a:ea typeface="Inter Light"/>
                <a:cs typeface="Inter Light"/>
                <a:sym typeface="Inter Light"/>
              </a:defRPr>
            </a:lvl2pPr>
            <a:lvl3pPr marL="1371600" lvl="2" indent="-298450">
              <a:spcBef>
                <a:spcPts val="0"/>
              </a:spcBef>
              <a:spcAft>
                <a:spcPts val="0"/>
              </a:spcAft>
              <a:buSzPts val="1100"/>
              <a:buFont typeface="Inter Light"/>
              <a:buChar char="■"/>
              <a:defRPr sz="1100">
                <a:latin typeface="Inter Light"/>
                <a:ea typeface="Inter Light"/>
                <a:cs typeface="Inter Light"/>
                <a:sym typeface="Inter Light"/>
              </a:defRPr>
            </a:lvl3pPr>
            <a:lvl4pPr marL="1828800" lvl="3" indent="-298450">
              <a:spcBef>
                <a:spcPts val="0"/>
              </a:spcBef>
              <a:spcAft>
                <a:spcPts val="0"/>
              </a:spcAft>
              <a:buSzPts val="1100"/>
              <a:buFont typeface="Inter Light"/>
              <a:buChar char="●"/>
              <a:defRPr sz="1100">
                <a:latin typeface="Inter Light"/>
                <a:ea typeface="Inter Light"/>
                <a:cs typeface="Inter Light"/>
                <a:sym typeface="Inter Light"/>
              </a:defRPr>
            </a:lvl4pPr>
            <a:lvl5pPr marL="2286000" lvl="4" indent="-298450">
              <a:spcBef>
                <a:spcPts val="0"/>
              </a:spcBef>
              <a:spcAft>
                <a:spcPts val="0"/>
              </a:spcAft>
              <a:buSzPts val="1100"/>
              <a:buFont typeface="Inter Light"/>
              <a:buChar char="○"/>
              <a:defRPr sz="1100">
                <a:latin typeface="Inter Light"/>
                <a:ea typeface="Inter Light"/>
                <a:cs typeface="Inter Light"/>
                <a:sym typeface="Inter Light"/>
              </a:defRPr>
            </a:lvl5pPr>
            <a:lvl6pPr marL="2743200" lvl="5" indent="-298450">
              <a:spcBef>
                <a:spcPts val="0"/>
              </a:spcBef>
              <a:spcAft>
                <a:spcPts val="0"/>
              </a:spcAft>
              <a:buSzPts val="1100"/>
              <a:buFont typeface="Inter Light"/>
              <a:buChar char="■"/>
              <a:defRPr sz="1100">
                <a:latin typeface="Inter Light"/>
                <a:ea typeface="Inter Light"/>
                <a:cs typeface="Inter Light"/>
                <a:sym typeface="Inter Light"/>
              </a:defRPr>
            </a:lvl6pPr>
            <a:lvl7pPr marL="3200400" lvl="6" indent="-298450">
              <a:spcBef>
                <a:spcPts val="0"/>
              </a:spcBef>
              <a:spcAft>
                <a:spcPts val="0"/>
              </a:spcAft>
              <a:buSzPts val="1100"/>
              <a:buFont typeface="Inter Light"/>
              <a:buChar char="●"/>
              <a:defRPr sz="1100">
                <a:latin typeface="Inter Light"/>
                <a:ea typeface="Inter Light"/>
                <a:cs typeface="Inter Light"/>
                <a:sym typeface="Inter Light"/>
              </a:defRPr>
            </a:lvl7pPr>
            <a:lvl8pPr marL="3657600" lvl="7" indent="-298450">
              <a:spcBef>
                <a:spcPts val="0"/>
              </a:spcBef>
              <a:spcAft>
                <a:spcPts val="0"/>
              </a:spcAft>
              <a:buSzPts val="1100"/>
              <a:buFont typeface="Inter Light"/>
              <a:buChar char="○"/>
              <a:defRPr sz="1100">
                <a:latin typeface="Inter Light"/>
                <a:ea typeface="Inter Light"/>
                <a:cs typeface="Inter Light"/>
                <a:sym typeface="Inter Light"/>
              </a:defRPr>
            </a:lvl8pPr>
            <a:lvl9pPr marL="4114800" lvl="8" indent="-298450">
              <a:spcBef>
                <a:spcPts val="0"/>
              </a:spcBef>
              <a:spcAft>
                <a:spcPts val="0"/>
              </a:spcAft>
              <a:buSzPts val="1100"/>
              <a:buFont typeface="Inter Light"/>
              <a:buChar char="■"/>
              <a:defRPr sz="1100">
                <a:latin typeface="Inter Light"/>
                <a:ea typeface="Inter Light"/>
                <a:cs typeface="Inter Light"/>
                <a:sym typeface="Inter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orient="horz" pos="288">
          <p15:clr>
            <a:srgbClr val="E46962"/>
          </p15:clr>
        </p15:guide>
        <p15:guide id="6" orient="horz" pos="2950">
          <p15:clr>
            <a:srgbClr val="E46962"/>
          </p15:clr>
        </p15:guide>
        <p15:guide id="7" orient="horz" pos="1135">
          <p15:clr>
            <a:srgbClr val="E46962"/>
          </p15:clr>
        </p15:guide>
        <p15:guide id="8" orient="horz" pos="1194">
          <p15:clr>
            <a:srgbClr val="E46962"/>
          </p15:clr>
        </p15:guide>
        <p15:guide id="9" orient="horz" pos="2043">
          <p15:clr>
            <a:srgbClr val="E46962"/>
          </p15:clr>
        </p15:guide>
        <p15:guide id="10" orient="horz" pos="2103">
          <p15:clr>
            <a:srgbClr val="E46962"/>
          </p15:clr>
        </p15:guide>
        <p15:guide id="11" pos="202">
          <p15:clr>
            <a:srgbClr val="E46962"/>
          </p15:clr>
        </p15:guide>
        <p15:guide id="12" pos="5558">
          <p15:clr>
            <a:srgbClr val="E46962"/>
          </p15:clr>
        </p15:guide>
        <p15:guide id="13" orient="horz" pos="1620">
          <p15:clr>
            <a:srgbClr val="E46962"/>
          </p15:clr>
        </p15:guide>
        <p15:guide id="14" pos="1227">
          <p15:clr>
            <a:srgbClr val="E46962"/>
          </p15:clr>
        </p15:guide>
        <p15:guide id="15" pos="1284">
          <p15:clr>
            <a:srgbClr val="E46962"/>
          </p15:clr>
        </p15:guide>
        <p15:guide id="16" pos="2310">
          <p15:clr>
            <a:srgbClr val="E46962"/>
          </p15:clr>
        </p15:guide>
        <p15:guide id="17" pos="2367">
          <p15:clr>
            <a:srgbClr val="E46962"/>
          </p15:clr>
        </p15:guide>
        <p15:guide id="18" pos="3450">
          <p15:clr>
            <a:srgbClr val="E46962"/>
          </p15:clr>
        </p15:guide>
        <p15:guide id="19" pos="3393">
          <p15:clr>
            <a:srgbClr val="E46962"/>
          </p15:clr>
        </p15:guide>
        <p15:guide id="20" pos="4475">
          <p15:clr>
            <a:srgbClr val="E46962"/>
          </p15:clr>
        </p15:guide>
        <p15:guide id="21" pos="4533">
          <p15:clr>
            <a:srgbClr val="E46962"/>
          </p15:clr>
        </p15:guide>
        <p15:guide id="22" pos="2851">
          <p15:clr>
            <a:srgbClr val="E46962"/>
          </p15:clr>
        </p15:guide>
        <p15:guide id="23" pos="2909">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4"/>
          <p:cNvSpPr txBox="1">
            <a:spLocks noGrp="1"/>
          </p:cNvSpPr>
          <p:nvPr>
            <p:ph type="subTitle" idx="4294967295"/>
          </p:nvPr>
        </p:nvSpPr>
        <p:spPr>
          <a:xfrm>
            <a:off x="1677025" y="4649250"/>
            <a:ext cx="3128400" cy="406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000" dirty="0">
                <a:solidFill>
                  <a:schemeClr val="lt1"/>
                </a:solidFill>
              </a:rPr>
              <a:t>2026</a:t>
            </a:r>
            <a:endParaRPr sz="1000" dirty="0">
              <a:solidFill>
                <a:schemeClr val="lt1"/>
              </a:solidFill>
            </a:endParaRPr>
          </a:p>
        </p:txBody>
      </p:sp>
      <p:cxnSp>
        <p:nvCxnSpPr>
          <p:cNvPr id="376" name="Google Shape;376;p44"/>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377" name="Google Shape;377;p44" title="logotype-verse-and-voice-23423.png"/>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378" name="Google Shape;378;p44"/>
          <p:cNvSpPr txBox="1">
            <a:spLocks noGrp="1"/>
          </p:cNvSpPr>
          <p:nvPr>
            <p:ph type="title"/>
          </p:nvPr>
        </p:nvSpPr>
        <p:spPr>
          <a:xfrm>
            <a:off x="228600" y="332275"/>
            <a:ext cx="6376800" cy="386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100" b="1" dirty="0">
                <a:latin typeface="Arial"/>
                <a:ea typeface="Arial"/>
                <a:cs typeface="Arial"/>
                <a:sym typeface="Arial"/>
              </a:rPr>
              <a:t>[Instrumental]</a:t>
            </a:r>
            <a:endParaRPr sz="2000" dirty="0">
              <a:latin typeface="Arial"/>
              <a:ea typeface="Arial"/>
              <a:cs typeface="Arial"/>
              <a:sym typeface="Arial"/>
            </a:endParaRPr>
          </a:p>
        </p:txBody>
      </p:sp>
      <p:sp>
        <p:nvSpPr>
          <p:cNvPr id="379" name="Google Shape;379;p44"/>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None/>
            </a:pPr>
            <a:r>
              <a:rPr lang="en" sz="3900" dirty="0">
                <a:solidFill>
                  <a:schemeClr val="lt1"/>
                </a:solidFill>
                <a:latin typeface="Taviraj"/>
                <a:ea typeface="Taviraj"/>
                <a:cs typeface="Taviraj"/>
                <a:sym typeface="Taviraj"/>
              </a:rPr>
              <a:t>Selah </a:t>
            </a:r>
            <a:endParaRPr sz="3900" dirty="0">
              <a:solidFill>
                <a:schemeClr val="lt1"/>
              </a:solidFill>
              <a:latin typeface="Taviraj"/>
              <a:ea typeface="Taviraj"/>
              <a:cs typeface="Taviraj"/>
              <a:sym typeface="Taviraj"/>
            </a:endParaRPr>
          </a:p>
        </p:txBody>
      </p:sp>
      <p:pic>
        <p:nvPicPr>
          <p:cNvPr id="380" name="Google Shape;380;p44"/>
          <p:cNvPicPr preferRelativeResize="0"/>
          <p:nvPr/>
        </p:nvPicPr>
        <p:blipFill>
          <a:blip r:embed="rId4"/>
          <a:srcRect l="27830" r="35710"/>
          <a:stretch>
            <a:fillRect/>
          </a:stretch>
        </p:blipFill>
        <p:spPr>
          <a:xfrm>
            <a:off x="6708425" y="328275"/>
            <a:ext cx="2115479" cy="38682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2">
          <a:extLst>
            <a:ext uri="{FF2B5EF4-FFF2-40B4-BE49-F238E27FC236}">
              <a16:creationId xmlns:a16="http://schemas.microsoft.com/office/drawing/2014/main" id="{50572336-8D9E-E91B-6AA0-446F37529B7E}"/>
            </a:ext>
          </a:extLst>
        </p:cNvPr>
        <p:cNvGrpSpPr/>
        <p:nvPr/>
      </p:nvGrpSpPr>
      <p:grpSpPr>
        <a:xfrm>
          <a:off x="0" y="0"/>
          <a:ext cx="0" cy="0"/>
          <a:chOff x="0" y="0"/>
          <a:chExt cx="0" cy="0"/>
        </a:xfrm>
      </p:grpSpPr>
      <p:sp>
        <p:nvSpPr>
          <p:cNvPr id="433" name="Google Shape;433;p49">
            <a:extLst>
              <a:ext uri="{FF2B5EF4-FFF2-40B4-BE49-F238E27FC236}">
                <a16:creationId xmlns:a16="http://schemas.microsoft.com/office/drawing/2014/main" id="{C37B7885-EE80-D673-5B6C-A1E8E24D94AE}"/>
              </a:ext>
            </a:extLst>
          </p:cNvPr>
          <p:cNvSpPr txBox="1">
            <a:spLocks noGrp="1"/>
          </p:cNvSpPr>
          <p:nvPr>
            <p:ph type="subTitle" idx="4294967295"/>
          </p:nvPr>
        </p:nvSpPr>
        <p:spPr>
          <a:xfrm>
            <a:off x="5786953" y="4804825"/>
            <a:ext cx="3128400" cy="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Month Year</a:t>
            </a:r>
            <a:endParaRPr dirty="0"/>
          </a:p>
        </p:txBody>
      </p:sp>
      <p:sp>
        <p:nvSpPr>
          <p:cNvPr id="434" name="Google Shape;434;p49">
            <a:extLst>
              <a:ext uri="{FF2B5EF4-FFF2-40B4-BE49-F238E27FC236}">
                <a16:creationId xmlns:a16="http://schemas.microsoft.com/office/drawing/2014/main" id="{EE70F4BA-92CC-4EB0-5C2A-E8BFDD066C8E}"/>
              </a:ext>
            </a:extLst>
          </p:cNvPr>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latin typeface="Inter"/>
                <a:ea typeface="Inter"/>
                <a:cs typeface="Inter"/>
                <a:sym typeface="Inter"/>
              </a:rPr>
              <a:t>2</a:t>
            </a:fld>
            <a:endParaRPr>
              <a:latin typeface="Inter"/>
              <a:ea typeface="Inter"/>
              <a:cs typeface="Inter"/>
              <a:sym typeface="Inter"/>
            </a:endParaRPr>
          </a:p>
        </p:txBody>
      </p:sp>
      <p:cxnSp>
        <p:nvCxnSpPr>
          <p:cNvPr id="435" name="Google Shape;435;p49">
            <a:extLst>
              <a:ext uri="{FF2B5EF4-FFF2-40B4-BE49-F238E27FC236}">
                <a16:creationId xmlns:a16="http://schemas.microsoft.com/office/drawing/2014/main" id="{5A311B95-1115-8D3C-5470-2390AAE55D40}"/>
              </a:ext>
            </a:extLst>
          </p:cNvPr>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436" name="Google Shape;436;p49" title="logotype-verse-and-voice-23423.png">
            <a:extLst>
              <a:ext uri="{FF2B5EF4-FFF2-40B4-BE49-F238E27FC236}">
                <a16:creationId xmlns:a16="http://schemas.microsoft.com/office/drawing/2014/main" id="{DA1CCB8E-CCCC-06D7-8C94-DB89DC8C693B}"/>
              </a:ext>
            </a:extLst>
          </p:cNvPr>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437" name="Google Shape;437;p49">
            <a:extLst>
              <a:ext uri="{FF2B5EF4-FFF2-40B4-BE49-F238E27FC236}">
                <a16:creationId xmlns:a16="http://schemas.microsoft.com/office/drawing/2014/main" id="{C801C090-F069-C86C-54AE-50B9FEE4261D}"/>
              </a:ext>
            </a:extLst>
          </p:cNvPr>
          <p:cNvSpPr txBox="1">
            <a:spLocks noGrp="1"/>
          </p:cNvSpPr>
          <p:nvPr>
            <p:ph type="title"/>
          </p:nvPr>
        </p:nvSpPr>
        <p:spPr>
          <a:xfrm>
            <a:off x="228600" y="158674"/>
            <a:ext cx="6350400" cy="4362545"/>
          </a:xfrm>
          <a:prstGeom prst="rect">
            <a:avLst/>
          </a:prstGeom>
        </p:spPr>
        <p:txBody>
          <a:bodyPr spcFirstLastPara="1" wrap="square" lIns="91425" tIns="91425" rIns="91425" bIns="91425" anchor="t" anchorCtr="0">
            <a:noAutofit/>
          </a:bodyPr>
          <a:lstStyle/>
          <a:p>
            <a:pPr lvl="0"/>
            <a:r>
              <a:rPr lang="en-US" sz="700" b="1" dirty="0">
                <a:latin typeface="+mj-lt"/>
              </a:rPr>
              <a:t>©2026 Awake and Renew. All Rights Reserved.</a:t>
            </a:r>
            <a:r>
              <a:rPr lang="en-US" sz="700" dirty="0">
                <a:latin typeface="+mj-lt"/>
              </a:rPr>
              <a:t> This song is an original creation provided as a free resource for personal and ministry use. </a:t>
            </a:r>
            <a:r>
              <a:rPr lang="en-US" sz="700" b="1" dirty="0">
                <a:latin typeface="+mj-lt"/>
              </a:rPr>
              <a:t>Commercial use, including resale or monetization without authorization, is strictly prohibited.</a:t>
            </a:r>
            <a:r>
              <a:rPr lang="en-US" sz="700" dirty="0">
                <a:latin typeface="+mj-lt"/>
              </a:rPr>
              <a:t> Scripture quotations are from various versions of the Holy Bible and are used by permission. All rights reserved by their respective publishers. </a:t>
            </a:r>
            <a:r>
              <a:rPr lang="en-US" sz="700" dirty="0">
                <a:latin typeface="+mn-lt"/>
              </a:rPr>
              <a:t>Please visit </a:t>
            </a:r>
            <a:r>
              <a:rPr lang="en-US" sz="700" b="1" dirty="0">
                <a:latin typeface="+mn-lt"/>
              </a:rPr>
              <a:t>awakeandrenew.org/license</a:t>
            </a:r>
            <a:r>
              <a:rPr lang="en-US" sz="700" dirty="0">
                <a:latin typeface="+mn-lt"/>
              </a:rPr>
              <a:t> for licensing information and </a:t>
            </a:r>
            <a:r>
              <a:rPr lang="en-US" sz="700" b="1" dirty="0">
                <a:latin typeface="+mn-lt"/>
              </a:rPr>
              <a:t>awakeandrenew.org/copyright</a:t>
            </a:r>
            <a:r>
              <a:rPr lang="en-US" sz="700" dirty="0">
                <a:latin typeface="+mn-lt"/>
              </a:rPr>
              <a:t> for a comprehensive list of Bible copyrights.</a:t>
            </a:r>
            <a:br>
              <a:rPr lang="en-US" sz="700" dirty="0">
                <a:latin typeface="+mj-lt"/>
              </a:rPr>
            </a:br>
            <a:br>
              <a:rPr lang="en-US" sz="700" dirty="0">
                <a:latin typeface="+mj-lt"/>
              </a:rPr>
            </a:br>
            <a:r>
              <a:rPr lang="en-US" sz="700" dirty="0">
                <a:latin typeface="+mn-lt"/>
              </a:rPr>
              <a:t>ESV — English Standard Version -Scripture quotations are from the ESV® Bible (The Holy Bible, English Standard Version®), copyright © 2001 by Crossway, a publishing ministry of Good News Publishers. Used by permission. All rights reserved.</a:t>
            </a:r>
            <a:br>
              <a:rPr lang="en-US" sz="700" dirty="0">
                <a:latin typeface="+mn-lt"/>
              </a:rPr>
            </a:br>
            <a:r>
              <a:rPr lang="en-US" sz="700" dirty="0">
                <a:latin typeface="+mn-lt"/>
              </a:rPr>
              <a:t>NIV — New International Version - Scripture taken from the Holy Bible, New International Version®, NIV®. Copyright © 1973, 1978, 1984, 2011 by Biblica, Inc.™ Used by permission of Biblica, Inc.™ All rights reserved worldwide.</a:t>
            </a:r>
            <a:br>
              <a:rPr lang="en-US" sz="700" dirty="0">
                <a:latin typeface="+mn-lt"/>
              </a:rPr>
            </a:br>
            <a:r>
              <a:rPr lang="en-US" sz="700" dirty="0">
                <a:latin typeface="+mn-lt"/>
              </a:rPr>
              <a:t>NASB — New American Standard Bible - Scripture quotations taken from the New American Standard Bible® (NASB®), copyright © 1960, 1962, 1963, 1968, 1971, 1972, 1973, 1975, 1977, 1995, 2020 by The Lockman Foundation. Used by permission. www.lockman.org</a:t>
            </a:r>
            <a:br>
              <a:rPr lang="en-US" sz="700" dirty="0">
                <a:latin typeface="+mn-lt"/>
              </a:rPr>
            </a:br>
            <a:r>
              <a:rPr lang="en-US" sz="700" dirty="0">
                <a:latin typeface="+mn-lt"/>
              </a:rPr>
              <a:t>NKJV — New King James Version - Scripture taken from the New King James Version®. Copyright © 1982 by Thomas Nelson. Used by permission. All rights reserved.</a:t>
            </a:r>
            <a:br>
              <a:rPr lang="en-US" sz="700" dirty="0">
                <a:latin typeface="+mn-lt"/>
              </a:rPr>
            </a:br>
            <a:r>
              <a:rPr lang="en-US" sz="700" dirty="0">
                <a:latin typeface="+mn-lt"/>
              </a:rPr>
              <a:t>NRSV — New Revised Standard Version - Scripture quotations are from the New Revised Standard Version Bible, copyright © 1989 National Council of the Churches of Christ in the United States of America. Used by permission. All rights reserved.</a:t>
            </a:r>
            <a:br>
              <a:rPr lang="en-US" sz="700" dirty="0">
                <a:latin typeface="+mn-lt"/>
              </a:rPr>
            </a:br>
            <a:r>
              <a:rPr lang="en-US" sz="700" dirty="0">
                <a:latin typeface="+mn-lt"/>
              </a:rPr>
              <a:t>CSB — Christian Standard Bible - Scripture quotations are from the Christian Standard Bible®, Copyright © 2017 by Holman Bible Publishers. Used by permission. Christian Standard Bible® and CSB® are federally registered trademarks of Holman Bible Publishers.</a:t>
            </a:r>
            <a:br>
              <a:rPr lang="en-US" sz="700" dirty="0">
                <a:latin typeface="+mn-lt"/>
              </a:rPr>
            </a:br>
            <a:r>
              <a:rPr lang="en-US" sz="700" dirty="0">
                <a:latin typeface="+mn-lt"/>
              </a:rPr>
              <a:t>LEB — </a:t>
            </a:r>
            <a:r>
              <a:rPr lang="en-US" sz="700" dirty="0" err="1">
                <a:latin typeface="+mn-lt"/>
              </a:rPr>
              <a:t>Lexham</a:t>
            </a:r>
            <a:r>
              <a:rPr lang="en-US" sz="700" dirty="0">
                <a:latin typeface="+mn-lt"/>
              </a:rPr>
              <a:t> English Bible - Scripture quotations are from the </a:t>
            </a:r>
            <a:r>
              <a:rPr lang="en-US" sz="700" dirty="0" err="1">
                <a:latin typeface="+mn-lt"/>
              </a:rPr>
              <a:t>Lexham</a:t>
            </a:r>
            <a:r>
              <a:rPr lang="en-US" sz="700" dirty="0">
                <a:latin typeface="+mn-lt"/>
              </a:rPr>
              <a:t> English Bible, copyright © 2012 Logos Bible Software. </a:t>
            </a:r>
            <a:r>
              <a:rPr lang="en-US" sz="700" dirty="0" err="1">
                <a:latin typeface="+mn-lt"/>
              </a:rPr>
              <a:t>Lexham</a:t>
            </a:r>
            <a:r>
              <a:rPr lang="en-US" sz="700" dirty="0">
                <a:latin typeface="+mn-lt"/>
              </a:rPr>
              <a:t> is a registered trademark of Logos Bible Software.</a:t>
            </a:r>
            <a:br>
              <a:rPr lang="en-US" sz="700" dirty="0">
                <a:latin typeface="+mn-lt"/>
              </a:rPr>
            </a:br>
            <a:r>
              <a:rPr lang="en-US" sz="700" dirty="0">
                <a:latin typeface="+mn-lt"/>
              </a:rPr>
              <a:t>NET — New English Translation - Scripture quoted by permission. Quotations designated (NET) are from the NET Bible® copyright © 1996, 2019 by Biblical Studies Press, L.L.C. All rights reserved.</a:t>
            </a:r>
            <a:br>
              <a:rPr lang="en-US" sz="700" dirty="0">
                <a:latin typeface="+mn-lt"/>
              </a:rPr>
            </a:br>
            <a:r>
              <a:rPr lang="en-US" sz="700" dirty="0">
                <a:latin typeface="+mn-lt"/>
              </a:rPr>
              <a:t>HCSB — Holman Christian Standard Bible - Scripture quotations are from the Holman Christian Standard Bible®, Copyright © 1999, 2000, 2002, 2003, 2009 by Holman Bible Publishers. Used by permission.</a:t>
            </a:r>
            <a:br>
              <a:rPr lang="en-US" sz="700" dirty="0">
                <a:latin typeface="+mn-lt"/>
              </a:rPr>
            </a:br>
            <a:r>
              <a:rPr lang="en-US" sz="700" dirty="0">
                <a:latin typeface="+mn-lt"/>
              </a:rPr>
              <a:t>RSV — Revised Standard Version - Scripture quotations are from the Revised Standard Version of the Bible, copyright © 1946, 1952, and 1971 by the Division of Christian Education of the National Council of the Churches of Christ in the United States of America. Used by permission. All rights reserved worldwide.</a:t>
            </a:r>
            <a:br>
              <a:rPr lang="en-US" sz="700" dirty="0">
                <a:latin typeface="+mn-lt"/>
              </a:rPr>
            </a:br>
            <a:r>
              <a:rPr lang="en-US" sz="700" dirty="0">
                <a:latin typeface="+mn-lt"/>
              </a:rPr>
              <a:t>NCV — New Century Version - Scripture quotations are from the New Century Version® (NCV), copyright © 2005 by Thomas Nelson, Inc. Used by permission. All rights reserved.</a:t>
            </a:r>
            <a:br>
              <a:rPr lang="en-US" sz="700" dirty="0">
                <a:latin typeface="+mn-lt"/>
              </a:rPr>
            </a:br>
            <a:r>
              <a:rPr lang="en-US" sz="700" dirty="0">
                <a:latin typeface="+mn-lt"/>
              </a:rPr>
              <a:t>WEB — World English Bible - Scripture quotations marked (WEB) are taken from the World English Bible, public domain.</a:t>
            </a:r>
            <a:br>
              <a:rPr lang="en-US" sz="700" dirty="0">
                <a:latin typeface="+mn-lt"/>
              </a:rPr>
            </a:br>
            <a:r>
              <a:rPr lang="en-US" sz="700" dirty="0">
                <a:latin typeface="+mn-lt"/>
              </a:rPr>
              <a:t>NLT — New Living Translation - Scripture quotations marked (NLT) are taken from the Holy Bible, New Living Translation, copyright © 1996, 2004, 2015 by Tyndale House Foundation. Used by permission of Tyndale House Publishers, Inc., Carol Stream, Illinois 60188. All rights reserved.</a:t>
            </a:r>
            <a:br>
              <a:rPr lang="en-US" sz="700" dirty="0">
                <a:latin typeface="+mn-lt"/>
              </a:rPr>
            </a:br>
            <a:r>
              <a:rPr lang="en-US" sz="700" dirty="0">
                <a:latin typeface="+mn-lt"/>
              </a:rPr>
              <a:t>BSB — Berean Study Bible / Berean Standard Bible - The Holy Bible, Berean Standard Bible, BSB is produced in cooperation with Bible Hub, Discovery Bible, OpenBible.com, and the Berean Bible Translation Committee. This text of God's Word has been dedicated to the public domain. (Note: As of April 30, 2023, the BSB is now public domain and no longer requires copyright attribution, though attribution is appreciated but not required.)</a:t>
            </a:r>
            <a:br>
              <a:rPr lang="en-US" sz="700" dirty="0">
                <a:latin typeface="+mn-lt"/>
              </a:rPr>
            </a:br>
            <a:r>
              <a:rPr lang="en-US" sz="700" dirty="0">
                <a:latin typeface="+mn-lt"/>
              </a:rPr>
              <a:t>GWT — GOD'S WORD Translation - Scripture quotations marked (GW or GWT) are taken from GOD'S WORD®. © 1995, 2003, 2013, 2014, 2019, 2020 by God's Word to the Nations Mission Society. Used by permission.</a:t>
            </a:r>
            <a:br>
              <a:rPr lang="en-US" sz="700" dirty="0">
                <a:latin typeface="+mn-lt"/>
              </a:rPr>
            </a:br>
            <a:r>
              <a:rPr lang="en-US" sz="700" dirty="0">
                <a:latin typeface="+mn-lt"/>
              </a:rPr>
              <a:t>GNT — Good News Translation - Scripture quotations marked (GNT) are from the Good News Translation in Today's English Version – Second Edition Copyright © 1992 by American Bible Society. Used by Permission.</a:t>
            </a:r>
            <a:br>
              <a:rPr lang="en-US" sz="700" dirty="0">
                <a:latin typeface="+mn-lt"/>
              </a:rPr>
            </a:br>
            <a:r>
              <a:rPr lang="en-US" sz="700" dirty="0">
                <a:latin typeface="+mn-lt"/>
              </a:rPr>
              <a:t>DARBY — Darby Translation - Scripture quotations marked (Dar) are taken from the DARBY BIBLE, published in 1867, 1872, 1884, 1890; public domain.</a:t>
            </a:r>
            <a:br>
              <a:rPr lang="en-US" sz="700" dirty="0">
                <a:latin typeface="+mn-lt"/>
              </a:rPr>
            </a:br>
            <a:r>
              <a:rPr lang="en-US" sz="700" dirty="0">
                <a:latin typeface="+mn-lt"/>
              </a:rPr>
              <a:t>KJV — King James Version - Scripture quotations marked (KJV) are taken from the KING JAMES VERSION, public domain. (Note: The KJV is public domain in the United States and most countries, but is still under Crown copyright in the United Kingdom.)</a:t>
            </a:r>
            <a:br>
              <a:rPr lang="en-US" sz="700" dirty="0">
                <a:latin typeface="+mn-lt"/>
              </a:rPr>
            </a:br>
            <a:r>
              <a:rPr lang="en-US" sz="700" dirty="0">
                <a:latin typeface="+mn-lt"/>
              </a:rPr>
              <a:t>Tanakh — JPS Tanakh - Scripture quotations marked (Tanakh) are taken from the TANAKH: The Holy Scriptures. Copyright © 1985, 1999 by the Jewish Publication Society. All rights reserved. Used by permission.</a:t>
            </a:r>
            <a:br>
              <a:rPr lang="en-US" sz="700" dirty="0">
                <a:latin typeface="+mn-lt"/>
              </a:rPr>
            </a:br>
            <a:r>
              <a:rPr lang="en-US" sz="700" dirty="0">
                <a:latin typeface="+mn-lt"/>
              </a:rPr>
              <a:t>JPS 1917 - Scripture quotations marked (JPS 1917) are taken from the Holy Scriptures According to the Masoretic Text, Jewish Publication Society, 1917. Public domain.</a:t>
            </a:r>
            <a:br>
              <a:rPr lang="en-US" sz="700" dirty="0">
                <a:latin typeface="+mn-lt"/>
              </a:rPr>
            </a:br>
            <a:r>
              <a:rPr lang="en-US" sz="700" dirty="0">
                <a:latin typeface="+mn-lt"/>
              </a:rPr>
              <a:t>GB - Geneva Bible — Scripture quotations marked (Geneva) are taken from the Geneva Bible, 1560/1599. Public domain.</a:t>
            </a:r>
            <a:br>
              <a:rPr lang="en-US" sz="700" dirty="0">
                <a:latin typeface="+mn-lt"/>
              </a:rPr>
            </a:br>
            <a:br>
              <a:rPr lang="en-US" sz="700" dirty="0">
                <a:latin typeface="+mn-lt"/>
              </a:rPr>
            </a:br>
            <a:br>
              <a:rPr lang="en-US" dirty="0"/>
            </a:br>
            <a:br>
              <a:rPr lang="en-US" sz="700" dirty="0">
                <a:latin typeface="+mn-lt"/>
              </a:rPr>
            </a:br>
            <a:br>
              <a:rPr lang="en-US" sz="700" dirty="0">
                <a:latin typeface="+mn-lt"/>
              </a:rPr>
            </a:br>
            <a:endParaRPr sz="700" i="1" dirty="0">
              <a:latin typeface="+mn-lt"/>
              <a:ea typeface="Arial"/>
              <a:cs typeface="Arial"/>
              <a:sym typeface="Arial"/>
            </a:endParaRPr>
          </a:p>
        </p:txBody>
      </p:sp>
      <p:cxnSp>
        <p:nvCxnSpPr>
          <p:cNvPr id="2" name="Google Shape;435;p49">
            <a:extLst>
              <a:ext uri="{FF2B5EF4-FFF2-40B4-BE49-F238E27FC236}">
                <a16:creationId xmlns:a16="http://schemas.microsoft.com/office/drawing/2014/main" id="{241723C6-2656-AF8F-2F66-F34395A98DFD}"/>
              </a:ext>
            </a:extLst>
          </p:cNvPr>
          <p:cNvCxnSpPr/>
          <p:nvPr/>
        </p:nvCxnSpPr>
        <p:spPr>
          <a:xfrm>
            <a:off x="322525" y="622280"/>
            <a:ext cx="4482900" cy="0"/>
          </a:xfrm>
          <a:prstGeom prst="straightConnector1">
            <a:avLst/>
          </a:prstGeom>
          <a:noFill/>
          <a:ln w="9525" cap="flat" cmpd="sng">
            <a:solidFill>
              <a:schemeClr val="lt1"/>
            </a:solidFill>
            <a:prstDash val="solid"/>
            <a:round/>
            <a:headEnd type="none" w="med" len="med"/>
            <a:tailEnd type="none" w="med" len="med"/>
          </a:ln>
        </p:spPr>
      </p:cxnSp>
      <p:sp>
        <p:nvSpPr>
          <p:cNvPr id="5" name="Google Shape;375;p44">
            <a:extLst>
              <a:ext uri="{FF2B5EF4-FFF2-40B4-BE49-F238E27FC236}">
                <a16:creationId xmlns:a16="http://schemas.microsoft.com/office/drawing/2014/main" id="{0D0E2A64-DFED-6E7C-88DB-ED34CCA05368}"/>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US" sz="1000">
                <a:solidFill>
                  <a:schemeClr val="lt1"/>
                </a:solidFill>
              </a:rPr>
              <a:t>2026</a:t>
            </a:r>
            <a:endParaRPr lang="en-US" sz="1000" dirty="0">
              <a:solidFill>
                <a:schemeClr val="lt1"/>
              </a:solidFill>
            </a:endParaRPr>
          </a:p>
        </p:txBody>
      </p:sp>
      <p:sp>
        <p:nvSpPr>
          <p:cNvPr id="6" name="Google Shape;379;p44">
            <a:extLst>
              <a:ext uri="{FF2B5EF4-FFF2-40B4-BE49-F238E27FC236}">
                <a16:creationId xmlns:a16="http://schemas.microsoft.com/office/drawing/2014/main" id="{2E212413-A231-5AF1-9B6E-7901B92325D4}"/>
              </a:ext>
            </a:extLst>
          </p:cNvPr>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None/>
            </a:pPr>
            <a:r>
              <a:rPr lang="en" sz="3900" dirty="0">
                <a:solidFill>
                  <a:schemeClr val="lt1"/>
                </a:solidFill>
                <a:latin typeface="Taviraj"/>
                <a:ea typeface="Taviraj"/>
                <a:cs typeface="Taviraj"/>
                <a:sym typeface="Taviraj"/>
              </a:rPr>
              <a:t>Selah </a:t>
            </a:r>
            <a:endParaRPr sz="3900" dirty="0">
              <a:solidFill>
                <a:schemeClr val="lt1"/>
              </a:solidFill>
              <a:latin typeface="Taviraj"/>
              <a:ea typeface="Taviraj"/>
              <a:cs typeface="Taviraj"/>
              <a:sym typeface="Taviraj"/>
            </a:endParaRPr>
          </a:p>
        </p:txBody>
      </p:sp>
      <p:pic>
        <p:nvPicPr>
          <p:cNvPr id="8" name="Google Shape;380;p44">
            <a:extLst>
              <a:ext uri="{FF2B5EF4-FFF2-40B4-BE49-F238E27FC236}">
                <a16:creationId xmlns:a16="http://schemas.microsoft.com/office/drawing/2014/main" id="{652AEA9C-B101-6093-C38F-3C02B58B793B}"/>
              </a:ext>
            </a:extLst>
          </p:cNvPr>
          <p:cNvPicPr preferRelativeResize="0"/>
          <p:nvPr/>
        </p:nvPicPr>
        <p:blipFill>
          <a:blip r:embed="rId4"/>
          <a:srcRect l="27830" r="35710"/>
          <a:stretch>
            <a:fillRect/>
          </a:stretch>
        </p:blipFill>
        <p:spPr>
          <a:xfrm>
            <a:off x="6708425" y="328275"/>
            <a:ext cx="2115479" cy="3868201"/>
          </a:xfrm>
          <a:prstGeom prst="rect">
            <a:avLst/>
          </a:prstGeom>
        </p:spPr>
      </p:pic>
    </p:spTree>
    <p:extLst>
      <p:ext uri="{BB962C8B-B14F-4D97-AF65-F5344CB8AC3E}">
        <p14:creationId xmlns:p14="http://schemas.microsoft.com/office/powerpoint/2010/main" val="3445767163"/>
      </p:ext>
    </p:extLst>
  </p:cSld>
  <p:clrMapOvr>
    <a:masterClrMapping/>
  </p:clrMapOvr>
</p:sld>
</file>

<file path=ppt/theme/theme1.xml><?xml version="1.0" encoding="utf-8"?>
<a:theme xmlns:a="http://schemas.openxmlformats.org/drawingml/2006/main" name="Orientation New Team Member">
  <a:themeElements>
    <a:clrScheme name="Simple Light">
      <a:dk1>
        <a:srgbClr val="000000"/>
      </a:dk1>
      <a:lt1>
        <a:srgbClr val="FFFFFF"/>
      </a:lt1>
      <a:dk2>
        <a:srgbClr val="434343"/>
      </a:dk2>
      <a:lt2>
        <a:srgbClr val="FFFAE6"/>
      </a:lt2>
      <a:accent1>
        <a:srgbClr val="CC6131"/>
      </a:accent1>
      <a:accent2>
        <a:srgbClr val="646F3D"/>
      </a:accent2>
      <a:accent3>
        <a:srgbClr val="3E5072"/>
      </a:accent3>
      <a:accent4>
        <a:srgbClr val="EC7A49"/>
      </a:accent4>
      <a:accent5>
        <a:srgbClr val="B05024"/>
      </a:accent5>
      <a:accent6>
        <a:srgbClr val="C4BEA7"/>
      </a:accent6>
      <a:hlink>
        <a:srgbClr val="1B1B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1016</Words>
  <Application>Microsoft Office PowerPoint</Application>
  <PresentationFormat>On-screen Show (16:9)</PresentationFormat>
  <Paragraphs>8</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Inter</vt:lpstr>
      <vt:lpstr>Taviraj</vt:lpstr>
      <vt:lpstr>Inter Light</vt:lpstr>
      <vt:lpstr>Taviraj Medium</vt:lpstr>
      <vt:lpstr>Arial</vt:lpstr>
      <vt:lpstr>Taviraj SemiBold</vt:lpstr>
      <vt:lpstr>Taviraj Light</vt:lpstr>
      <vt:lpstr>Orientation New Team Member</vt:lpstr>
      <vt:lpstr>[Instrumental]</vt:lpstr>
      <vt:lpstr>©2026 Awake and Renew. All Rights Reserved. This song is an original creation provided as a free resource for personal and ministry use. Commercial use, including resale or monetization without authorization, is strictly prohibited. Scripture quotations are from various versions of the Holy Bible and are used by permission. All rights reserved by their respective publishers. Please visit awakeandrenew.org/license for licensing information and awakeandrenew.org/copyright for a comprehensive list of Bible copyrights.  ESV — English Standard Version -Scripture quotations are from the ESV® Bible (The Holy Bible, English Standard Version®), copyright © 2001 by Crossway, a publishing ministry of Good News Publishers. Used by permission. All rights reserved. NIV — New International Version - Scripture taken from the Holy Bible, New International Version®, NIV®. Copyright © 1973, 1978, 1984, 2011 by Biblica, Inc.™ Used by permission of Biblica, Inc.™ All rights reserved worldwide. NASB — New American Standard Bible - Scripture quotations taken from the New American Standard Bible® (NASB®), copyright © 1960, 1962, 1963, 1968, 1971, 1972, 1973, 1975, 1977, 1995, 2020 by The Lockman Foundation. Used by permission. www.lockman.org NKJV — New King James Version - Scripture taken from the New King James Version®. Copyright © 1982 by Thomas Nelson. Used by permission. All rights reserved. NRSV — New Revised Standard Version - Scripture quotations are from the New Revised Standard Version Bible, copyright © 1989 National Council of the Churches of Christ in the United States of America. Used by permission. All rights reserved. CSB — Christian Standard Bible - Scripture quotations are from the Christian Standard Bible®, Copyright © 2017 by Holman Bible Publishers. Used by permission. Christian Standard Bible® and CSB® are federally registered trademarks of Holman Bible Publishers. LEB — Lexham English Bible - Scripture quotations are from the Lexham English Bible, copyright © 2012 Logos Bible Software. Lexham is a registered trademark of Logos Bible Software. NET — New English Translation - Scripture quoted by permission. Quotations designated (NET) are from the NET Bible® copyright © 1996, 2019 by Biblical Studies Press, L.L.C. All rights reserved. HCSB — Holman Christian Standard Bible - Scripture quotations are from the Holman Christian Standard Bible®, Copyright © 1999, 2000, 2002, 2003, 2009 by Holman Bible Publishers. Used by permission. RSV — Revised Standard Version - Scripture quotations are from the Revised Standard Version of the Bible, copyright © 1946, 1952, and 1971 by the Division of Christian Education of the National Council of the Churches of Christ in the United States of America. Used by permission. All rights reserved worldwide. NCV — New Century Version - Scripture quotations are from the New Century Version® (NCV), copyright © 2005 by Thomas Nelson, Inc. Used by permission. All rights reserved. WEB — World English Bible - Scripture quotations marked (WEB) are taken from the World English Bible, public domain. NLT — New Living Translation - Scripture quotations marked (NLT) are taken from the Holy Bible, New Living Translation, copyright © 1996, 2004, 2015 by Tyndale House Foundation. Used by permission of Tyndale House Publishers, Inc., Carol Stream, Illinois 60188. All rights reserved. BSB — Berean Study Bible / Berean Standard Bible - The Holy Bible, Berean Standard Bible, BSB is produced in cooperation with Bible Hub, Discovery Bible, OpenBible.com, and the Berean Bible Translation Committee. This text of God's Word has been dedicated to the public domain. (Note: As of April 30, 2023, the BSB is now public domain and no longer requires copyright attribution, though attribution is appreciated but not required.) GWT — GOD'S WORD Translation - Scripture quotations marked (GW or GWT) are taken from GOD'S WORD®. © 1995, 2003, 2013, 2014, 2019, 2020 by God's Word to the Nations Mission Society. Used by permission. GNT — Good News Translation - Scripture quotations marked (GNT) are from the Good News Translation in Today's English Version – Second Edition Copyright © 1992 by American Bible Society. Used by Permission. DARBY — Darby Translation - Scripture quotations marked (Dar) are taken from the DARBY BIBLE, published in 1867, 1872, 1884, 1890; public domain. KJV — King James Version - Scripture quotations marked (KJV) are taken from the KING JAMES VERSION, public domain. (Note: The KJV is public domain in the United States and most countries, but is still under Crown copyright in the United Kingdom.) Tanakh — JPS Tanakh - Scripture quotations marked (Tanakh) are taken from the TANAKH: The Holy Scriptures. Copyright © 1985, 1999 by the Jewish Publication Society. All rights reserved. Used by permission. JPS 1917 - Scripture quotations marked (JPS 1917) are taken from the Holy Scriptures According to the Masoretic Text, Jewish Publication Society, 1917. Public domain. GB - Geneva Bible — Scripture quotations marked (Geneva) are taken from the Geneva Bible, 1560/1599. Public domain.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ischubert</dc:creator>
  <cp:lastModifiedBy>ischubert</cp:lastModifiedBy>
  <cp:revision>19</cp:revision>
  <dcterms:modified xsi:type="dcterms:W3CDTF">2026-04-21T14:00:13Z</dcterms:modified>
</cp:coreProperties>
</file>