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0"/>
  </p:notesMasterIdLst>
  <p:sldIdLst>
    <p:sldId id="256" r:id="rId2"/>
    <p:sldId id="257" r:id="rId3"/>
    <p:sldId id="258" r:id="rId4"/>
    <p:sldId id="259" r:id="rId5"/>
    <p:sldId id="260" r:id="rId6"/>
    <p:sldId id="261" r:id="rId7"/>
    <p:sldId id="262" r:id="rId8"/>
    <p:sldId id="267" r:id="rId9"/>
  </p:sldIdLst>
  <p:sldSz cx="9144000" cy="5143500" type="screen16x9"/>
  <p:notesSz cx="6858000" cy="9144000"/>
  <p:embeddedFontLst>
    <p:embeddedFont>
      <p:font typeface="Inter" panose="020B0604020202020204" charset="0"/>
      <p:regular r:id="rId11"/>
      <p:bold r:id="rId12"/>
      <p:italic r:id="rId13"/>
      <p:boldItalic r:id="rId14"/>
    </p:embeddedFont>
    <p:embeddedFont>
      <p:font typeface="Inter Light" panose="020B0604020202020204" charset="0"/>
      <p:regular r:id="rId15"/>
      <p:bold r:id="rId16"/>
      <p:italic r:id="rId17"/>
      <p:boldItalic r:id="rId18"/>
    </p:embeddedFont>
    <p:embeddedFont>
      <p:font typeface="Taviraj" panose="020B0604020202020204" charset="-34"/>
      <p:regular r:id="rId19"/>
      <p:bold r:id="rId20"/>
      <p:italic r:id="rId21"/>
      <p:boldItalic r:id="rId22"/>
    </p:embeddedFont>
    <p:embeddedFont>
      <p:font typeface="Taviraj Light" panose="020B0604020202020204" charset="-34"/>
      <p:regular r:id="rId23"/>
      <p:bold r:id="rId24"/>
      <p:italic r:id="rId25"/>
      <p:boldItalic r:id="rId26"/>
    </p:embeddedFont>
    <p:embeddedFont>
      <p:font typeface="Taviraj Medium" panose="020B0604020202020204" charset="-34"/>
      <p:regular r:id="rId27"/>
      <p:bold r:id="rId28"/>
      <p:italic r:id="rId29"/>
      <p:boldItalic r:id="rId30"/>
    </p:embeddedFont>
    <p:embeddedFont>
      <p:font typeface="Taviraj SemiBold" panose="020B0604020202020204" charset="-34"/>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21" Type="http://schemas.openxmlformats.org/officeDocument/2006/relationships/font" Target="fonts/font11.fntdata"/><Relationship Id="rId34"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a382b9279b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a382b9279b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a382b9279b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a382b9279b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a382b9279b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a382b9279b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9a03d7f2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9a03d7f2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99ba1aa7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99ba1aa7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a5468d2d2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a5468d2d2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a5468d2d2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a5468d2d2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C58F8BE3-BD89-378D-173D-7654F3C8A8DD}"/>
            </a:ext>
          </a:extLst>
        </p:cNvPr>
        <p:cNvGrpSpPr/>
        <p:nvPr/>
      </p:nvGrpSpPr>
      <p:grpSpPr>
        <a:xfrm>
          <a:off x="0" y="0"/>
          <a:ext cx="0" cy="0"/>
          <a:chOff x="0" y="0"/>
          <a:chExt cx="0" cy="0"/>
        </a:xfrm>
      </p:grpSpPr>
      <p:sp>
        <p:nvSpPr>
          <p:cNvPr id="430" name="Google Shape;430;g3a5468d2d26_0_23:notes">
            <a:extLst>
              <a:ext uri="{FF2B5EF4-FFF2-40B4-BE49-F238E27FC236}">
                <a16:creationId xmlns:a16="http://schemas.microsoft.com/office/drawing/2014/main" id="{BE7D58CB-074A-864C-C4BE-D6650E9520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a5468d2d26_0_23:notes">
            <a:extLst>
              <a:ext uri="{FF2B5EF4-FFF2-40B4-BE49-F238E27FC236}">
                <a16:creationId xmlns:a16="http://schemas.microsoft.com/office/drawing/2014/main" id="{5AC49116-157C-50EC-A496-20DF6E7B9A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50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Alt 1">
  <p:cSld name="BLANK_2">
    <p:bg>
      <p:bgPr>
        <a:solidFill>
          <a:schemeClr val="dk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6099100" y="1796550"/>
            <a:ext cx="2724600" cy="2334300"/>
          </a:xfrm>
          <a:prstGeom prst="rect">
            <a:avLst/>
          </a:prstGeom>
          <a:noFill/>
          <a:ln>
            <a:noFill/>
          </a:ln>
        </p:spPr>
      </p:sp>
      <p:sp>
        <p:nvSpPr>
          <p:cNvPr id="11" name="Google Shape;11;p2"/>
          <p:cNvSpPr txBox="1">
            <a:spLocks noGrp="1"/>
          </p:cNvSpPr>
          <p:nvPr>
            <p:ph type="title"/>
          </p:nvPr>
        </p:nvSpPr>
        <p:spPr>
          <a:xfrm>
            <a:off x="228600" y="749904"/>
            <a:ext cx="5509500" cy="1726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7600">
                <a:solidFill>
                  <a:schemeClr val="lt1"/>
                </a:solidFill>
              </a:defRPr>
            </a:lvl1pPr>
            <a:lvl2pPr lvl="1">
              <a:lnSpc>
                <a:spcPct val="80000"/>
              </a:lnSpc>
              <a:spcBef>
                <a:spcPts val="0"/>
              </a:spcBef>
              <a:spcAft>
                <a:spcPts val="0"/>
              </a:spcAft>
              <a:buNone/>
              <a:defRPr sz="7600">
                <a:solidFill>
                  <a:schemeClr val="dk1"/>
                </a:solidFill>
              </a:defRPr>
            </a:lvl2pPr>
            <a:lvl3pPr lvl="2">
              <a:lnSpc>
                <a:spcPct val="80000"/>
              </a:lnSpc>
              <a:spcBef>
                <a:spcPts val="0"/>
              </a:spcBef>
              <a:spcAft>
                <a:spcPts val="0"/>
              </a:spcAft>
              <a:buNone/>
              <a:defRPr sz="7600">
                <a:solidFill>
                  <a:schemeClr val="dk1"/>
                </a:solidFill>
              </a:defRPr>
            </a:lvl3pPr>
            <a:lvl4pPr lvl="3">
              <a:lnSpc>
                <a:spcPct val="80000"/>
              </a:lnSpc>
              <a:spcBef>
                <a:spcPts val="0"/>
              </a:spcBef>
              <a:spcAft>
                <a:spcPts val="0"/>
              </a:spcAft>
              <a:buNone/>
              <a:defRPr sz="7600">
                <a:solidFill>
                  <a:schemeClr val="dk1"/>
                </a:solidFill>
              </a:defRPr>
            </a:lvl4pPr>
            <a:lvl5pPr lvl="4">
              <a:lnSpc>
                <a:spcPct val="80000"/>
              </a:lnSpc>
              <a:spcBef>
                <a:spcPts val="0"/>
              </a:spcBef>
              <a:spcAft>
                <a:spcPts val="0"/>
              </a:spcAft>
              <a:buNone/>
              <a:defRPr sz="7600">
                <a:solidFill>
                  <a:schemeClr val="dk1"/>
                </a:solidFill>
              </a:defRPr>
            </a:lvl5pPr>
            <a:lvl6pPr lvl="5">
              <a:lnSpc>
                <a:spcPct val="80000"/>
              </a:lnSpc>
              <a:spcBef>
                <a:spcPts val="0"/>
              </a:spcBef>
              <a:spcAft>
                <a:spcPts val="0"/>
              </a:spcAft>
              <a:buNone/>
              <a:defRPr sz="7600">
                <a:solidFill>
                  <a:schemeClr val="dk1"/>
                </a:solidFill>
              </a:defRPr>
            </a:lvl6pPr>
            <a:lvl7pPr lvl="6">
              <a:lnSpc>
                <a:spcPct val="80000"/>
              </a:lnSpc>
              <a:spcBef>
                <a:spcPts val="0"/>
              </a:spcBef>
              <a:spcAft>
                <a:spcPts val="0"/>
              </a:spcAft>
              <a:buNone/>
              <a:defRPr sz="7600">
                <a:solidFill>
                  <a:schemeClr val="dk1"/>
                </a:solidFill>
              </a:defRPr>
            </a:lvl7pPr>
            <a:lvl8pPr lvl="7">
              <a:lnSpc>
                <a:spcPct val="80000"/>
              </a:lnSpc>
              <a:spcBef>
                <a:spcPts val="0"/>
              </a:spcBef>
              <a:spcAft>
                <a:spcPts val="0"/>
              </a:spcAft>
              <a:buNone/>
              <a:defRPr sz="7600">
                <a:solidFill>
                  <a:schemeClr val="dk1"/>
                </a:solidFill>
              </a:defRPr>
            </a:lvl8pPr>
            <a:lvl9pPr lvl="8">
              <a:lnSpc>
                <a:spcPct val="80000"/>
              </a:lnSpc>
              <a:spcBef>
                <a:spcPts val="0"/>
              </a:spcBef>
              <a:spcAft>
                <a:spcPts val="0"/>
              </a:spcAft>
              <a:buNone/>
              <a:defRPr sz="7600">
                <a:solidFill>
                  <a:schemeClr val="dk1"/>
                </a:solidFill>
              </a:defRPr>
            </a:lvl9pPr>
          </a:lstStyle>
          <a:p>
            <a:endParaRPr/>
          </a:p>
        </p:txBody>
      </p:sp>
      <p:sp>
        <p:nvSpPr>
          <p:cNvPr id="12" name="Google Shape;12;p2"/>
          <p:cNvSpPr txBox="1">
            <a:spLocks noGrp="1"/>
          </p:cNvSpPr>
          <p:nvPr>
            <p:ph type="subTitle" idx="1"/>
          </p:nvPr>
        </p:nvSpPr>
        <p:spPr>
          <a:xfrm>
            <a:off x="320100" y="47909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images w/text and items">
  <p:cSld name="CUSTOM_3_1">
    <p:bg>
      <p:bgPr>
        <a:solidFill>
          <a:schemeClr val="accent2"/>
        </a:solidFill>
        <a:effectLst/>
      </p:bgPr>
    </p:bg>
    <p:spTree>
      <p:nvGrpSpPr>
        <p:cNvPr id="1" name="Shape 90"/>
        <p:cNvGrpSpPr/>
        <p:nvPr/>
      </p:nvGrpSpPr>
      <p:grpSpPr>
        <a:xfrm>
          <a:off x="0" y="0"/>
          <a:ext cx="0" cy="0"/>
          <a:chOff x="0" y="0"/>
          <a:chExt cx="0" cy="0"/>
        </a:xfrm>
      </p:grpSpPr>
      <p:sp>
        <p:nvSpPr>
          <p:cNvPr id="91" name="Google Shape;91;p11"/>
          <p:cNvSpPr>
            <a:spLocks noGrp="1"/>
          </p:cNvSpPr>
          <p:nvPr>
            <p:ph type="pic" idx="2"/>
          </p:nvPr>
        </p:nvSpPr>
        <p:spPr>
          <a:xfrm>
            <a:off x="320200" y="2571750"/>
            <a:ext cx="4206300" cy="2112000"/>
          </a:xfrm>
          <a:prstGeom prst="rect">
            <a:avLst/>
          </a:prstGeom>
          <a:noFill/>
          <a:ln>
            <a:noFill/>
          </a:ln>
        </p:spPr>
      </p:sp>
      <p:sp>
        <p:nvSpPr>
          <p:cNvPr id="92" name="Google Shape;92;p11"/>
          <p:cNvSpPr>
            <a:spLocks noGrp="1"/>
          </p:cNvSpPr>
          <p:nvPr>
            <p:ph type="pic" idx="3"/>
          </p:nvPr>
        </p:nvSpPr>
        <p:spPr>
          <a:xfrm>
            <a:off x="5477200" y="889175"/>
            <a:ext cx="3346800" cy="904500"/>
          </a:xfrm>
          <a:prstGeom prst="rect">
            <a:avLst/>
          </a:prstGeom>
          <a:noFill/>
          <a:ln>
            <a:noFill/>
          </a:ln>
        </p:spPr>
      </p:sp>
      <p:sp>
        <p:nvSpPr>
          <p:cNvPr id="93" name="Google Shape;93;p11"/>
          <p:cNvSpPr txBox="1">
            <a:spLocks noGrp="1"/>
          </p:cNvSpPr>
          <p:nvPr>
            <p:ph type="body" idx="1"/>
          </p:nvPr>
        </p:nvSpPr>
        <p:spPr>
          <a:xfrm>
            <a:off x="5385650" y="1895400"/>
            <a:ext cx="3529800" cy="8697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94" name="Google Shape;94;p11"/>
          <p:cNvSpPr txBox="1">
            <a:spLocks noGrp="1"/>
          </p:cNvSpPr>
          <p:nvPr>
            <p:ph type="subTitle" idx="4"/>
          </p:nvPr>
        </p:nvSpPr>
        <p:spPr>
          <a:xfrm>
            <a:off x="5385650" y="2953675"/>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5" name="Google Shape;95;p11"/>
          <p:cNvSpPr txBox="1">
            <a:spLocks noGrp="1"/>
          </p:cNvSpPr>
          <p:nvPr>
            <p:ph type="subTitle" idx="5"/>
          </p:nvPr>
        </p:nvSpPr>
        <p:spPr>
          <a:xfrm>
            <a:off x="5385650" y="3401825"/>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6" name="Google Shape;96;p11"/>
          <p:cNvSpPr txBox="1">
            <a:spLocks noGrp="1"/>
          </p:cNvSpPr>
          <p:nvPr>
            <p:ph type="subTitle" idx="6"/>
          </p:nvPr>
        </p:nvSpPr>
        <p:spPr>
          <a:xfrm>
            <a:off x="5769350" y="3401825"/>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97" name="Google Shape;97;p11"/>
          <p:cNvSpPr txBox="1">
            <a:spLocks noGrp="1"/>
          </p:cNvSpPr>
          <p:nvPr>
            <p:ph type="subTitle" idx="7"/>
          </p:nvPr>
        </p:nvSpPr>
        <p:spPr>
          <a:xfrm>
            <a:off x="5385650" y="3849963"/>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8" name="Google Shape;98;p11"/>
          <p:cNvSpPr txBox="1">
            <a:spLocks noGrp="1"/>
          </p:cNvSpPr>
          <p:nvPr>
            <p:ph type="subTitle" idx="8"/>
          </p:nvPr>
        </p:nvSpPr>
        <p:spPr>
          <a:xfrm>
            <a:off x="5769350" y="3849963"/>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99" name="Google Shape;99;p11"/>
          <p:cNvSpPr txBox="1">
            <a:spLocks noGrp="1"/>
          </p:cNvSpPr>
          <p:nvPr>
            <p:ph type="subTitle" idx="9"/>
          </p:nvPr>
        </p:nvSpPr>
        <p:spPr>
          <a:xfrm>
            <a:off x="5385650" y="4298088"/>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00" name="Google Shape;100;p11"/>
          <p:cNvSpPr txBox="1">
            <a:spLocks noGrp="1"/>
          </p:cNvSpPr>
          <p:nvPr>
            <p:ph type="subTitle" idx="13"/>
          </p:nvPr>
        </p:nvSpPr>
        <p:spPr>
          <a:xfrm>
            <a:off x="5769350" y="4298088"/>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01" name="Google Shape;101;p11"/>
          <p:cNvSpPr txBox="1">
            <a:spLocks noGrp="1"/>
          </p:cNvSpPr>
          <p:nvPr>
            <p:ph type="subTitle" idx="14"/>
          </p:nvPr>
        </p:nvSpPr>
        <p:spPr>
          <a:xfrm>
            <a:off x="5769350" y="2953675"/>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02" name="Google Shape;102;p11"/>
          <p:cNvSpPr txBox="1">
            <a:spLocks noGrp="1"/>
          </p:cNvSpPr>
          <p:nvPr>
            <p:ph type="subTitle" idx="1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03" name="Google Shape;103;p11"/>
          <p:cNvSpPr txBox="1">
            <a:spLocks noGrp="1"/>
          </p:cNvSpPr>
          <p:nvPr>
            <p:ph type="subTitle" idx="1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04" name="Google Shape;104;p11"/>
          <p:cNvSpPr txBox="1">
            <a:spLocks noGrp="1"/>
          </p:cNvSpPr>
          <p:nvPr>
            <p:ph type="title"/>
          </p:nvPr>
        </p:nvSpPr>
        <p:spPr>
          <a:xfrm>
            <a:off x="228650" y="334575"/>
            <a:ext cx="40470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w/3 items right 2">
  <p:cSld name="CUSTOM_3_1_1_3">
    <p:bg>
      <p:bgPr>
        <a:solidFill>
          <a:schemeClr val="accent5"/>
        </a:solidFill>
        <a:effectLst/>
      </p:bgPr>
    </p:bg>
    <p:spTree>
      <p:nvGrpSpPr>
        <p:cNvPr id="1" name="Shape 105"/>
        <p:cNvGrpSpPr/>
        <p:nvPr/>
      </p:nvGrpSpPr>
      <p:grpSpPr>
        <a:xfrm>
          <a:off x="0" y="0"/>
          <a:ext cx="0" cy="0"/>
          <a:chOff x="0" y="0"/>
          <a:chExt cx="0" cy="0"/>
        </a:xfrm>
      </p:grpSpPr>
      <p:sp>
        <p:nvSpPr>
          <p:cNvPr id="106" name="Google Shape;106;p12"/>
          <p:cNvSpPr>
            <a:spLocks noGrp="1"/>
          </p:cNvSpPr>
          <p:nvPr>
            <p:ph type="pic" idx="2"/>
          </p:nvPr>
        </p:nvSpPr>
        <p:spPr>
          <a:xfrm>
            <a:off x="320200" y="3244502"/>
            <a:ext cx="4206300" cy="1435500"/>
          </a:xfrm>
          <a:prstGeom prst="rect">
            <a:avLst/>
          </a:prstGeom>
          <a:noFill/>
          <a:ln>
            <a:noFill/>
          </a:ln>
        </p:spPr>
      </p:sp>
      <p:sp>
        <p:nvSpPr>
          <p:cNvPr id="107" name="Google Shape;107;p12"/>
          <p:cNvSpPr txBox="1">
            <a:spLocks noGrp="1"/>
          </p:cNvSpPr>
          <p:nvPr>
            <p:ph type="body" idx="1"/>
          </p:nvPr>
        </p:nvSpPr>
        <p:spPr>
          <a:xfrm>
            <a:off x="320200" y="2251000"/>
            <a:ext cx="4206300" cy="8697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108" name="Google Shape;108;p12"/>
          <p:cNvSpPr txBox="1">
            <a:spLocks noGrp="1"/>
          </p:cNvSpPr>
          <p:nvPr>
            <p:ph type="subTitle" idx="3"/>
          </p:nvPr>
        </p:nvSpPr>
        <p:spPr>
          <a:xfrm>
            <a:off x="5484850" y="1370025"/>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09" name="Google Shape;109;p12"/>
          <p:cNvSpPr txBox="1">
            <a:spLocks noGrp="1"/>
          </p:cNvSpPr>
          <p:nvPr>
            <p:ph type="subTitle" idx="4"/>
          </p:nvPr>
        </p:nvSpPr>
        <p:spPr>
          <a:xfrm>
            <a:off x="5800983" y="1370018"/>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0" name="Google Shape;110;p12"/>
          <p:cNvSpPr txBox="1">
            <a:spLocks noGrp="1"/>
          </p:cNvSpPr>
          <p:nvPr>
            <p:ph type="body" idx="5"/>
          </p:nvPr>
        </p:nvSpPr>
        <p:spPr>
          <a:xfrm>
            <a:off x="5484850" y="1624200"/>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11" name="Google Shape;111;p12"/>
          <p:cNvSpPr txBox="1">
            <a:spLocks noGrp="1"/>
          </p:cNvSpPr>
          <p:nvPr>
            <p:ph type="subTitle" idx="6"/>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12" name="Google Shape;112;p12"/>
          <p:cNvSpPr txBox="1">
            <a:spLocks noGrp="1"/>
          </p:cNvSpPr>
          <p:nvPr>
            <p:ph type="subTitle" idx="7"/>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13" name="Google Shape;113;p12"/>
          <p:cNvSpPr txBox="1">
            <a:spLocks noGrp="1"/>
          </p:cNvSpPr>
          <p:nvPr>
            <p:ph type="title"/>
          </p:nvPr>
        </p:nvSpPr>
        <p:spPr>
          <a:xfrm>
            <a:off x="228650" y="334575"/>
            <a:ext cx="50652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114" name="Google Shape;114;p12"/>
          <p:cNvSpPr txBox="1">
            <a:spLocks noGrp="1"/>
          </p:cNvSpPr>
          <p:nvPr>
            <p:ph type="subTitle" idx="8"/>
          </p:nvPr>
        </p:nvSpPr>
        <p:spPr>
          <a:xfrm>
            <a:off x="5484850" y="3758475"/>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15" name="Google Shape;115;p12"/>
          <p:cNvSpPr txBox="1">
            <a:spLocks noGrp="1"/>
          </p:cNvSpPr>
          <p:nvPr>
            <p:ph type="subTitle" idx="9"/>
          </p:nvPr>
        </p:nvSpPr>
        <p:spPr>
          <a:xfrm>
            <a:off x="5800983" y="3761268"/>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6" name="Google Shape;116;p12"/>
          <p:cNvSpPr txBox="1">
            <a:spLocks noGrp="1"/>
          </p:cNvSpPr>
          <p:nvPr>
            <p:ph type="body" idx="13"/>
          </p:nvPr>
        </p:nvSpPr>
        <p:spPr>
          <a:xfrm>
            <a:off x="5484850" y="4012650"/>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17" name="Google Shape;117;p12"/>
          <p:cNvSpPr txBox="1">
            <a:spLocks noGrp="1"/>
          </p:cNvSpPr>
          <p:nvPr>
            <p:ph type="subTitle" idx="14"/>
          </p:nvPr>
        </p:nvSpPr>
        <p:spPr>
          <a:xfrm>
            <a:off x="5484850" y="2566350"/>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18" name="Google Shape;118;p12"/>
          <p:cNvSpPr txBox="1">
            <a:spLocks noGrp="1"/>
          </p:cNvSpPr>
          <p:nvPr>
            <p:ph type="subTitle" idx="15"/>
          </p:nvPr>
        </p:nvSpPr>
        <p:spPr>
          <a:xfrm>
            <a:off x="5800983" y="2564943"/>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9" name="Google Shape;119;p12"/>
          <p:cNvSpPr txBox="1">
            <a:spLocks noGrp="1"/>
          </p:cNvSpPr>
          <p:nvPr>
            <p:ph type="body" idx="16"/>
          </p:nvPr>
        </p:nvSpPr>
        <p:spPr>
          <a:xfrm>
            <a:off x="5484850" y="2820525"/>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w/text">
  <p:cSld name="CUSTOM_3_1_1_1">
    <p:bg>
      <p:bgPr>
        <a:solidFill>
          <a:schemeClr val="accent5"/>
        </a:solidFill>
        <a:effectLst/>
      </p:bgPr>
    </p:bg>
    <p:spTree>
      <p:nvGrpSpPr>
        <p:cNvPr id="1" name="Shape 120"/>
        <p:cNvGrpSpPr/>
        <p:nvPr/>
      </p:nvGrpSpPr>
      <p:grpSpPr>
        <a:xfrm>
          <a:off x="0" y="0"/>
          <a:ext cx="0" cy="0"/>
          <a:chOff x="0" y="0"/>
          <a:chExt cx="0" cy="0"/>
        </a:xfrm>
      </p:grpSpPr>
      <p:sp>
        <p:nvSpPr>
          <p:cNvPr id="121" name="Google Shape;121;p13"/>
          <p:cNvSpPr>
            <a:spLocks noGrp="1"/>
          </p:cNvSpPr>
          <p:nvPr>
            <p:ph type="pic" idx="2"/>
          </p:nvPr>
        </p:nvSpPr>
        <p:spPr>
          <a:xfrm>
            <a:off x="320100" y="2164202"/>
            <a:ext cx="2587800" cy="978300"/>
          </a:xfrm>
          <a:prstGeom prst="rect">
            <a:avLst/>
          </a:prstGeom>
          <a:noFill/>
          <a:ln>
            <a:noFill/>
          </a:ln>
        </p:spPr>
      </p:sp>
      <p:sp>
        <p:nvSpPr>
          <p:cNvPr id="122" name="Google Shape;122;p13"/>
          <p:cNvSpPr txBox="1">
            <a:spLocks noGrp="1"/>
          </p:cNvSpPr>
          <p:nvPr>
            <p:ph type="body" idx="1"/>
          </p:nvPr>
        </p:nvSpPr>
        <p:spPr>
          <a:xfrm>
            <a:off x="320100" y="3738725"/>
            <a:ext cx="2587800" cy="757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123" name="Google Shape;123;p13"/>
          <p:cNvSpPr txBox="1">
            <a:spLocks noGrp="1"/>
          </p:cNvSpPr>
          <p:nvPr>
            <p:ph type="subTitle" idx="3"/>
          </p:nvPr>
        </p:nvSpPr>
        <p:spPr>
          <a:xfrm>
            <a:off x="3201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24" name="Google Shape;124;p13"/>
          <p:cNvSpPr txBox="1">
            <a:spLocks noGrp="1"/>
          </p:cNvSpPr>
          <p:nvPr>
            <p:ph type="subTitle" idx="4"/>
          </p:nvPr>
        </p:nvSpPr>
        <p:spPr>
          <a:xfrm>
            <a:off x="7108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25" name="Google Shape;125;p13"/>
          <p:cNvSpPr>
            <a:spLocks noGrp="1"/>
          </p:cNvSpPr>
          <p:nvPr>
            <p:ph type="pic" idx="5"/>
          </p:nvPr>
        </p:nvSpPr>
        <p:spPr>
          <a:xfrm>
            <a:off x="6236000" y="2171940"/>
            <a:ext cx="2587800" cy="978300"/>
          </a:xfrm>
          <a:prstGeom prst="rect">
            <a:avLst/>
          </a:prstGeom>
          <a:noFill/>
          <a:ln>
            <a:noFill/>
          </a:ln>
        </p:spPr>
      </p:sp>
      <p:sp>
        <p:nvSpPr>
          <p:cNvPr id="126" name="Google Shape;126;p13"/>
          <p:cNvSpPr txBox="1">
            <a:spLocks noGrp="1"/>
          </p:cNvSpPr>
          <p:nvPr>
            <p:ph type="body" idx="6"/>
          </p:nvPr>
        </p:nvSpPr>
        <p:spPr>
          <a:xfrm>
            <a:off x="6236000" y="3746463"/>
            <a:ext cx="25878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27" name="Google Shape;127;p13"/>
          <p:cNvSpPr txBox="1">
            <a:spLocks noGrp="1"/>
          </p:cNvSpPr>
          <p:nvPr>
            <p:ph type="subTitle" idx="7"/>
          </p:nvPr>
        </p:nvSpPr>
        <p:spPr>
          <a:xfrm>
            <a:off x="62360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28" name="Google Shape;128;p13"/>
          <p:cNvSpPr txBox="1">
            <a:spLocks noGrp="1"/>
          </p:cNvSpPr>
          <p:nvPr>
            <p:ph type="subTitle" idx="8"/>
          </p:nvPr>
        </p:nvSpPr>
        <p:spPr>
          <a:xfrm>
            <a:off x="66267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29" name="Google Shape;129;p13"/>
          <p:cNvSpPr>
            <a:spLocks noGrp="1"/>
          </p:cNvSpPr>
          <p:nvPr>
            <p:ph type="pic" idx="9"/>
          </p:nvPr>
        </p:nvSpPr>
        <p:spPr>
          <a:xfrm>
            <a:off x="3278050" y="2171927"/>
            <a:ext cx="2587800" cy="978300"/>
          </a:xfrm>
          <a:prstGeom prst="rect">
            <a:avLst/>
          </a:prstGeom>
          <a:noFill/>
          <a:ln>
            <a:noFill/>
          </a:ln>
        </p:spPr>
      </p:sp>
      <p:sp>
        <p:nvSpPr>
          <p:cNvPr id="130" name="Google Shape;130;p13"/>
          <p:cNvSpPr txBox="1">
            <a:spLocks noGrp="1"/>
          </p:cNvSpPr>
          <p:nvPr>
            <p:ph type="body" idx="13"/>
          </p:nvPr>
        </p:nvSpPr>
        <p:spPr>
          <a:xfrm>
            <a:off x="3278000" y="3746450"/>
            <a:ext cx="25878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31" name="Google Shape;131;p13"/>
          <p:cNvSpPr txBox="1">
            <a:spLocks noGrp="1"/>
          </p:cNvSpPr>
          <p:nvPr>
            <p:ph type="subTitle" idx="14"/>
          </p:nvPr>
        </p:nvSpPr>
        <p:spPr>
          <a:xfrm>
            <a:off x="32780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32" name="Google Shape;132;p13"/>
          <p:cNvSpPr txBox="1">
            <a:spLocks noGrp="1"/>
          </p:cNvSpPr>
          <p:nvPr>
            <p:ph type="subTitle" idx="15"/>
          </p:nvPr>
        </p:nvSpPr>
        <p:spPr>
          <a:xfrm>
            <a:off x="36687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33" name="Google Shape;133;p13"/>
          <p:cNvSpPr txBox="1">
            <a:spLocks noGrp="1"/>
          </p:cNvSpPr>
          <p:nvPr>
            <p:ph type="body" idx="16"/>
          </p:nvPr>
        </p:nvSpPr>
        <p:spPr>
          <a:xfrm>
            <a:off x="5431275" y="706000"/>
            <a:ext cx="33927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34" name="Google Shape;134;p13"/>
          <p:cNvSpPr txBox="1">
            <a:spLocks noGrp="1"/>
          </p:cNvSpPr>
          <p:nvPr>
            <p:ph type="subTitle" idx="17"/>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35" name="Google Shape;135;p13"/>
          <p:cNvSpPr txBox="1">
            <a:spLocks noGrp="1"/>
          </p:cNvSpPr>
          <p:nvPr>
            <p:ph type="subTitle" idx="18"/>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36" name="Google Shape;136;p13"/>
          <p:cNvSpPr txBox="1">
            <a:spLocks noGrp="1"/>
          </p:cNvSpPr>
          <p:nvPr>
            <p:ph type="title"/>
          </p:nvPr>
        </p:nvSpPr>
        <p:spPr>
          <a:xfrm>
            <a:off x="228650" y="334575"/>
            <a:ext cx="50652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363">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eet the team 1">
  <p:cSld name="CUSTOM_3_1_1_1_1">
    <p:spTree>
      <p:nvGrpSpPr>
        <p:cNvPr id="1" name="Shape 137"/>
        <p:cNvGrpSpPr/>
        <p:nvPr/>
      </p:nvGrpSpPr>
      <p:grpSpPr>
        <a:xfrm>
          <a:off x="0" y="0"/>
          <a:ext cx="0" cy="0"/>
          <a:chOff x="0" y="0"/>
          <a:chExt cx="0" cy="0"/>
        </a:xfrm>
      </p:grpSpPr>
      <p:sp>
        <p:nvSpPr>
          <p:cNvPr id="138" name="Google Shape;138;p14"/>
          <p:cNvSpPr>
            <a:spLocks noGrp="1"/>
          </p:cNvSpPr>
          <p:nvPr>
            <p:ph type="pic" idx="2"/>
          </p:nvPr>
        </p:nvSpPr>
        <p:spPr>
          <a:xfrm>
            <a:off x="320100" y="457202"/>
            <a:ext cx="1627500" cy="1280100"/>
          </a:xfrm>
          <a:prstGeom prst="rect">
            <a:avLst/>
          </a:prstGeom>
          <a:noFill/>
          <a:ln>
            <a:noFill/>
          </a:ln>
        </p:spPr>
      </p:sp>
      <p:sp>
        <p:nvSpPr>
          <p:cNvPr id="139" name="Google Shape;139;p14"/>
          <p:cNvSpPr>
            <a:spLocks noGrp="1"/>
          </p:cNvSpPr>
          <p:nvPr>
            <p:ph type="pic" idx="3"/>
          </p:nvPr>
        </p:nvSpPr>
        <p:spPr>
          <a:xfrm>
            <a:off x="2039125" y="457202"/>
            <a:ext cx="1627500" cy="1280100"/>
          </a:xfrm>
          <a:prstGeom prst="rect">
            <a:avLst/>
          </a:prstGeom>
          <a:noFill/>
          <a:ln>
            <a:noFill/>
          </a:ln>
        </p:spPr>
      </p:sp>
      <p:sp>
        <p:nvSpPr>
          <p:cNvPr id="140" name="Google Shape;140;p14"/>
          <p:cNvSpPr>
            <a:spLocks noGrp="1"/>
          </p:cNvSpPr>
          <p:nvPr>
            <p:ph type="pic" idx="4"/>
          </p:nvPr>
        </p:nvSpPr>
        <p:spPr>
          <a:xfrm>
            <a:off x="3758150" y="457202"/>
            <a:ext cx="1627500" cy="1280100"/>
          </a:xfrm>
          <a:prstGeom prst="rect">
            <a:avLst/>
          </a:prstGeom>
          <a:noFill/>
          <a:ln>
            <a:noFill/>
          </a:ln>
        </p:spPr>
      </p:sp>
      <p:sp>
        <p:nvSpPr>
          <p:cNvPr id="141" name="Google Shape;141;p14"/>
          <p:cNvSpPr>
            <a:spLocks noGrp="1"/>
          </p:cNvSpPr>
          <p:nvPr>
            <p:ph type="pic" idx="5"/>
          </p:nvPr>
        </p:nvSpPr>
        <p:spPr>
          <a:xfrm>
            <a:off x="5477175" y="457202"/>
            <a:ext cx="1627500" cy="1280100"/>
          </a:xfrm>
          <a:prstGeom prst="rect">
            <a:avLst/>
          </a:prstGeom>
          <a:noFill/>
          <a:ln>
            <a:noFill/>
          </a:ln>
        </p:spPr>
      </p:sp>
      <p:sp>
        <p:nvSpPr>
          <p:cNvPr id="142" name="Google Shape;142;p14"/>
          <p:cNvSpPr>
            <a:spLocks noGrp="1"/>
          </p:cNvSpPr>
          <p:nvPr>
            <p:ph type="pic" idx="6"/>
          </p:nvPr>
        </p:nvSpPr>
        <p:spPr>
          <a:xfrm>
            <a:off x="7196200" y="457202"/>
            <a:ext cx="1627500" cy="1280100"/>
          </a:xfrm>
          <a:prstGeom prst="rect">
            <a:avLst/>
          </a:prstGeom>
          <a:noFill/>
          <a:ln>
            <a:noFill/>
          </a:ln>
        </p:spPr>
      </p:sp>
      <p:sp>
        <p:nvSpPr>
          <p:cNvPr id="143" name="Google Shape;143;p14"/>
          <p:cNvSpPr txBox="1">
            <a:spLocks noGrp="1"/>
          </p:cNvSpPr>
          <p:nvPr>
            <p:ph type="title"/>
          </p:nvPr>
        </p:nvSpPr>
        <p:spPr>
          <a:xfrm>
            <a:off x="221700" y="3568025"/>
            <a:ext cx="8700600" cy="1344300"/>
          </a:xfrm>
          <a:prstGeom prst="rect">
            <a:avLst/>
          </a:prstGeom>
        </p:spPr>
        <p:txBody>
          <a:bodyPr spcFirstLastPara="1" wrap="square" lIns="91425" tIns="91425" rIns="91425" bIns="91425" anchor="b" anchorCtr="0">
            <a:noAutofit/>
          </a:bodyPr>
          <a:lstStyle>
            <a:lvl1pPr lvl="0">
              <a:spcBef>
                <a:spcPts val="0"/>
              </a:spcBef>
              <a:spcAft>
                <a:spcPts val="0"/>
              </a:spcAft>
              <a:buNone/>
              <a:defRPr sz="8200">
                <a:solidFill>
                  <a:schemeClr val="dk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44" name="Google Shape;144;p14"/>
          <p:cNvSpPr txBox="1">
            <a:spLocks noGrp="1"/>
          </p:cNvSpPr>
          <p:nvPr>
            <p:ph type="subTitle" idx="1"/>
          </p:nvPr>
        </p:nvSpPr>
        <p:spPr>
          <a:xfrm>
            <a:off x="32010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5" name="Google Shape;145;p14"/>
          <p:cNvSpPr txBox="1">
            <a:spLocks noGrp="1"/>
          </p:cNvSpPr>
          <p:nvPr>
            <p:ph type="subTitle" idx="7"/>
          </p:nvPr>
        </p:nvSpPr>
        <p:spPr>
          <a:xfrm>
            <a:off x="32010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46" name="Google Shape;146;p14"/>
          <p:cNvSpPr txBox="1">
            <a:spLocks noGrp="1"/>
          </p:cNvSpPr>
          <p:nvPr>
            <p:ph type="subTitle" idx="8"/>
          </p:nvPr>
        </p:nvSpPr>
        <p:spPr>
          <a:xfrm>
            <a:off x="2039125"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7" name="Google Shape;147;p14"/>
          <p:cNvSpPr txBox="1">
            <a:spLocks noGrp="1"/>
          </p:cNvSpPr>
          <p:nvPr>
            <p:ph type="subTitle" idx="9"/>
          </p:nvPr>
        </p:nvSpPr>
        <p:spPr>
          <a:xfrm>
            <a:off x="2039125"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48" name="Google Shape;148;p14"/>
          <p:cNvSpPr txBox="1">
            <a:spLocks noGrp="1"/>
          </p:cNvSpPr>
          <p:nvPr>
            <p:ph type="subTitle" idx="13"/>
          </p:nvPr>
        </p:nvSpPr>
        <p:spPr>
          <a:xfrm>
            <a:off x="375815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9" name="Google Shape;149;p14"/>
          <p:cNvSpPr txBox="1">
            <a:spLocks noGrp="1"/>
          </p:cNvSpPr>
          <p:nvPr>
            <p:ph type="subTitle" idx="14"/>
          </p:nvPr>
        </p:nvSpPr>
        <p:spPr>
          <a:xfrm>
            <a:off x="375815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0" name="Google Shape;150;p14"/>
          <p:cNvSpPr txBox="1">
            <a:spLocks noGrp="1"/>
          </p:cNvSpPr>
          <p:nvPr>
            <p:ph type="subTitle" idx="15"/>
          </p:nvPr>
        </p:nvSpPr>
        <p:spPr>
          <a:xfrm>
            <a:off x="5477175"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1" name="Google Shape;151;p14"/>
          <p:cNvSpPr txBox="1">
            <a:spLocks noGrp="1"/>
          </p:cNvSpPr>
          <p:nvPr>
            <p:ph type="subTitle" idx="16"/>
          </p:nvPr>
        </p:nvSpPr>
        <p:spPr>
          <a:xfrm>
            <a:off x="5477175"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2" name="Google Shape;152;p14"/>
          <p:cNvSpPr txBox="1">
            <a:spLocks noGrp="1"/>
          </p:cNvSpPr>
          <p:nvPr>
            <p:ph type="subTitle" idx="17"/>
          </p:nvPr>
        </p:nvSpPr>
        <p:spPr>
          <a:xfrm>
            <a:off x="719620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3" name="Google Shape;153;p14"/>
          <p:cNvSpPr txBox="1">
            <a:spLocks noGrp="1"/>
          </p:cNvSpPr>
          <p:nvPr>
            <p:ph type="subTitle" idx="18"/>
          </p:nvPr>
        </p:nvSpPr>
        <p:spPr>
          <a:xfrm>
            <a:off x="719620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4" name="Google Shape;154;p14"/>
          <p:cNvSpPr txBox="1">
            <a:spLocks noGrp="1"/>
          </p:cNvSpPr>
          <p:nvPr>
            <p:ph type="subTitle" idx="19"/>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155" name="Google Shape;155;p14"/>
          <p:cNvSpPr txBox="1">
            <a:spLocks noGrp="1"/>
          </p:cNvSpPr>
          <p:nvPr>
            <p:ph type="subTitle" idx="20"/>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eet the team 2">
  <p:cSld name="CUSTOM_3_1_1_1_1_1">
    <p:spTree>
      <p:nvGrpSpPr>
        <p:cNvPr id="1" name="Shape 156"/>
        <p:cNvGrpSpPr/>
        <p:nvPr/>
      </p:nvGrpSpPr>
      <p:grpSpPr>
        <a:xfrm>
          <a:off x="0" y="0"/>
          <a:ext cx="0" cy="0"/>
          <a:chOff x="0" y="0"/>
          <a:chExt cx="0" cy="0"/>
        </a:xfrm>
      </p:grpSpPr>
      <p:sp>
        <p:nvSpPr>
          <p:cNvPr id="157" name="Google Shape;157;p15"/>
          <p:cNvSpPr>
            <a:spLocks noGrp="1"/>
          </p:cNvSpPr>
          <p:nvPr>
            <p:ph type="pic" idx="2"/>
          </p:nvPr>
        </p:nvSpPr>
        <p:spPr>
          <a:xfrm>
            <a:off x="3758250" y="457202"/>
            <a:ext cx="1627500" cy="1344300"/>
          </a:xfrm>
          <a:prstGeom prst="rect">
            <a:avLst/>
          </a:prstGeom>
          <a:noFill/>
          <a:ln>
            <a:noFill/>
          </a:ln>
        </p:spPr>
      </p:sp>
      <p:sp>
        <p:nvSpPr>
          <p:cNvPr id="158" name="Google Shape;158;p15"/>
          <p:cNvSpPr txBox="1">
            <a:spLocks noGrp="1"/>
          </p:cNvSpPr>
          <p:nvPr>
            <p:ph type="subTitle" idx="1"/>
          </p:nvPr>
        </p:nvSpPr>
        <p:spPr>
          <a:xfrm>
            <a:off x="5477150" y="4572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59" name="Google Shape;159;p15"/>
          <p:cNvSpPr txBox="1">
            <a:spLocks noGrp="1"/>
          </p:cNvSpPr>
          <p:nvPr>
            <p:ph type="subTitle" idx="3"/>
          </p:nvPr>
        </p:nvSpPr>
        <p:spPr>
          <a:xfrm>
            <a:off x="7575075" y="4572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0" name="Google Shape;160;p15"/>
          <p:cNvSpPr>
            <a:spLocks noGrp="1"/>
          </p:cNvSpPr>
          <p:nvPr>
            <p:ph type="pic" idx="4"/>
          </p:nvPr>
        </p:nvSpPr>
        <p:spPr>
          <a:xfrm>
            <a:off x="3758250" y="1899602"/>
            <a:ext cx="1627500" cy="1344300"/>
          </a:xfrm>
          <a:prstGeom prst="rect">
            <a:avLst/>
          </a:prstGeom>
          <a:noFill/>
          <a:ln>
            <a:noFill/>
          </a:ln>
        </p:spPr>
      </p:sp>
      <p:sp>
        <p:nvSpPr>
          <p:cNvPr id="161" name="Google Shape;161;p15"/>
          <p:cNvSpPr>
            <a:spLocks noGrp="1"/>
          </p:cNvSpPr>
          <p:nvPr>
            <p:ph type="pic" idx="5"/>
          </p:nvPr>
        </p:nvSpPr>
        <p:spPr>
          <a:xfrm>
            <a:off x="3758250" y="3342002"/>
            <a:ext cx="1627500" cy="1344300"/>
          </a:xfrm>
          <a:prstGeom prst="rect">
            <a:avLst/>
          </a:prstGeom>
          <a:noFill/>
          <a:ln>
            <a:noFill/>
          </a:ln>
        </p:spPr>
      </p:sp>
      <p:sp>
        <p:nvSpPr>
          <p:cNvPr id="162" name="Google Shape;162;p15"/>
          <p:cNvSpPr txBox="1">
            <a:spLocks noGrp="1"/>
          </p:cNvSpPr>
          <p:nvPr>
            <p:ph type="body" idx="6"/>
          </p:nvPr>
        </p:nvSpPr>
        <p:spPr>
          <a:xfrm>
            <a:off x="5477150" y="915900"/>
            <a:ext cx="3346800" cy="757200"/>
          </a:xfrm>
          <a:prstGeom prst="rect">
            <a:avLst/>
          </a:prstGeom>
        </p:spPr>
        <p:txBody>
          <a:bodyPr spcFirstLastPara="1" wrap="square" lIns="0" tIns="91425" rIns="0" bIns="91425" anchor="t" anchorCtr="0">
            <a:spAutoFit/>
          </a:bodyPr>
          <a:lstStyle>
            <a:lvl1pPr marL="457200" lvl="0" indent="-292100">
              <a:spcBef>
                <a:spcPts val="0"/>
              </a:spcBef>
              <a:spcAft>
                <a:spcPts val="0"/>
              </a:spcAft>
              <a:buSzPts val="1000"/>
              <a:buChar char="●"/>
              <a:defRPr sz="1000"/>
            </a:lvl1pPr>
            <a:lvl2pPr marL="914400" lvl="1" indent="-292100">
              <a:spcBef>
                <a:spcPts val="800"/>
              </a:spcBef>
              <a:spcAft>
                <a:spcPts val="0"/>
              </a:spcAft>
              <a:buSzPts val="1000"/>
              <a:buChar char="○"/>
              <a:defRPr sz="1000"/>
            </a:lvl2pPr>
            <a:lvl3pPr marL="1371600" lvl="2" indent="-292100">
              <a:spcBef>
                <a:spcPts val="800"/>
              </a:spcBef>
              <a:spcAft>
                <a:spcPts val="0"/>
              </a:spcAft>
              <a:buSzPts val="1000"/>
              <a:buChar char="■"/>
              <a:defRPr sz="1000"/>
            </a:lvl3pPr>
            <a:lvl4pPr marL="1828800" lvl="3" indent="-292100">
              <a:spcBef>
                <a:spcPts val="800"/>
              </a:spcBef>
              <a:spcAft>
                <a:spcPts val="0"/>
              </a:spcAft>
              <a:buSzPts val="1000"/>
              <a:buChar char="●"/>
              <a:defRPr sz="1000"/>
            </a:lvl4pPr>
            <a:lvl5pPr marL="2286000" lvl="4" indent="-292100">
              <a:spcBef>
                <a:spcPts val="800"/>
              </a:spcBef>
              <a:spcAft>
                <a:spcPts val="0"/>
              </a:spcAft>
              <a:buSzPts val="1000"/>
              <a:buChar char="○"/>
              <a:defRPr sz="1000"/>
            </a:lvl5pPr>
            <a:lvl6pPr marL="2743200" lvl="5" indent="-292100">
              <a:spcBef>
                <a:spcPts val="800"/>
              </a:spcBef>
              <a:spcAft>
                <a:spcPts val="0"/>
              </a:spcAft>
              <a:buSzPts val="1000"/>
              <a:buChar char="■"/>
              <a:defRPr sz="1000"/>
            </a:lvl6pPr>
            <a:lvl7pPr marL="3200400" lvl="6" indent="-292100">
              <a:spcBef>
                <a:spcPts val="800"/>
              </a:spcBef>
              <a:spcAft>
                <a:spcPts val="0"/>
              </a:spcAft>
              <a:buSzPts val="1000"/>
              <a:buChar char="●"/>
              <a:defRPr sz="1000"/>
            </a:lvl7pPr>
            <a:lvl8pPr marL="3657600" lvl="7" indent="-292100">
              <a:spcBef>
                <a:spcPts val="800"/>
              </a:spcBef>
              <a:spcAft>
                <a:spcPts val="0"/>
              </a:spcAft>
              <a:buSzPts val="1000"/>
              <a:buChar char="○"/>
              <a:defRPr sz="1000"/>
            </a:lvl8pPr>
            <a:lvl9pPr marL="4114800" lvl="8" indent="-292100">
              <a:spcBef>
                <a:spcPts val="800"/>
              </a:spcBef>
              <a:spcAft>
                <a:spcPts val="800"/>
              </a:spcAft>
              <a:buSzPts val="1000"/>
              <a:buChar char="■"/>
              <a:defRPr sz="1000"/>
            </a:lvl9pPr>
          </a:lstStyle>
          <a:p>
            <a:endParaRPr/>
          </a:p>
        </p:txBody>
      </p:sp>
      <p:sp>
        <p:nvSpPr>
          <p:cNvPr id="163" name="Google Shape;163;p15"/>
          <p:cNvSpPr txBox="1">
            <a:spLocks noGrp="1"/>
          </p:cNvSpPr>
          <p:nvPr>
            <p:ph type="subTitle" idx="7"/>
          </p:nvPr>
        </p:nvSpPr>
        <p:spPr>
          <a:xfrm>
            <a:off x="5477150" y="18954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64" name="Google Shape;164;p15"/>
          <p:cNvSpPr txBox="1">
            <a:spLocks noGrp="1"/>
          </p:cNvSpPr>
          <p:nvPr>
            <p:ph type="subTitle" idx="8"/>
          </p:nvPr>
        </p:nvSpPr>
        <p:spPr>
          <a:xfrm>
            <a:off x="7575075" y="18954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5" name="Google Shape;165;p15"/>
          <p:cNvSpPr txBox="1">
            <a:spLocks noGrp="1"/>
          </p:cNvSpPr>
          <p:nvPr>
            <p:ph type="body" idx="9"/>
          </p:nvPr>
        </p:nvSpPr>
        <p:spPr>
          <a:xfrm>
            <a:off x="5477150" y="2354100"/>
            <a:ext cx="3346800" cy="757200"/>
          </a:xfrm>
          <a:prstGeom prst="rect">
            <a:avLst/>
          </a:prstGeom>
        </p:spPr>
        <p:txBody>
          <a:bodyPr spcFirstLastPara="1" wrap="square" lIns="0" tIns="91425" rIns="0" bIns="91425" anchor="t" anchorCtr="0">
            <a:sp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
        <p:nvSpPr>
          <p:cNvPr id="166" name="Google Shape;166;p15"/>
          <p:cNvSpPr txBox="1">
            <a:spLocks noGrp="1"/>
          </p:cNvSpPr>
          <p:nvPr>
            <p:ph type="subTitle" idx="13"/>
          </p:nvPr>
        </p:nvSpPr>
        <p:spPr>
          <a:xfrm>
            <a:off x="5477150" y="33336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67" name="Google Shape;167;p15"/>
          <p:cNvSpPr txBox="1">
            <a:spLocks noGrp="1"/>
          </p:cNvSpPr>
          <p:nvPr>
            <p:ph type="subTitle" idx="14"/>
          </p:nvPr>
        </p:nvSpPr>
        <p:spPr>
          <a:xfrm>
            <a:off x="7575075" y="33336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8" name="Google Shape;168;p15"/>
          <p:cNvSpPr txBox="1">
            <a:spLocks noGrp="1"/>
          </p:cNvSpPr>
          <p:nvPr>
            <p:ph type="body" idx="15"/>
          </p:nvPr>
        </p:nvSpPr>
        <p:spPr>
          <a:xfrm>
            <a:off x="5477150" y="3792300"/>
            <a:ext cx="3346800" cy="757200"/>
          </a:xfrm>
          <a:prstGeom prst="rect">
            <a:avLst/>
          </a:prstGeom>
        </p:spPr>
        <p:txBody>
          <a:bodyPr spcFirstLastPara="1" wrap="square" lIns="0" tIns="91425" rIns="0" bIns="91425" anchor="t" anchorCtr="0">
            <a:sp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
        <p:nvSpPr>
          <p:cNvPr id="169" name="Google Shape;169;p15"/>
          <p:cNvSpPr txBox="1">
            <a:spLocks noGrp="1"/>
          </p:cNvSpPr>
          <p:nvPr>
            <p:ph type="subTitle" idx="16"/>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170" name="Google Shape;170;p15"/>
          <p:cNvSpPr txBox="1">
            <a:spLocks noGrp="1"/>
          </p:cNvSpPr>
          <p:nvPr>
            <p:ph type="subTitle" idx="17"/>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171" name="Google Shape;171;p15"/>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ext steps">
  <p:cSld name="BLANK_1_1_1_1_1_1_1_1_1_1_1_1_1_1_1_1_1_1_1_1_1_1_3">
    <p:bg>
      <p:bgPr>
        <a:solidFill>
          <a:schemeClr val="accent5"/>
        </a:solidFill>
        <a:effectLst/>
      </p:bgPr>
    </p:bg>
    <p:spTree>
      <p:nvGrpSpPr>
        <p:cNvPr id="1" name="Shape 172"/>
        <p:cNvGrpSpPr/>
        <p:nvPr/>
      </p:nvGrpSpPr>
      <p:grpSpPr>
        <a:xfrm>
          <a:off x="0" y="0"/>
          <a:ext cx="0" cy="0"/>
          <a:chOff x="0" y="0"/>
          <a:chExt cx="0" cy="0"/>
        </a:xfrm>
      </p:grpSpPr>
      <p:sp>
        <p:nvSpPr>
          <p:cNvPr id="173" name="Google Shape;173;p16"/>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74" name="Google Shape;174;p16"/>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75" name="Google Shape;175;p16"/>
          <p:cNvSpPr txBox="1">
            <a:spLocks noGrp="1"/>
          </p:cNvSpPr>
          <p:nvPr>
            <p:ph type="title"/>
          </p:nvPr>
        </p:nvSpPr>
        <p:spPr>
          <a:xfrm>
            <a:off x="224575" y="942125"/>
            <a:ext cx="8691000" cy="1344300"/>
          </a:xfrm>
          <a:prstGeom prst="rect">
            <a:avLst/>
          </a:prstGeom>
        </p:spPr>
        <p:txBody>
          <a:bodyPr spcFirstLastPara="1" wrap="square" lIns="91425" tIns="91425" rIns="91425" bIns="91425" anchor="b" anchorCtr="0">
            <a:noAutofit/>
          </a:bodyPr>
          <a:lstStyle>
            <a:lvl1pPr lvl="0">
              <a:spcBef>
                <a:spcPts val="0"/>
              </a:spcBef>
              <a:spcAft>
                <a:spcPts val="0"/>
              </a:spcAft>
              <a:buNone/>
              <a:defRPr sz="7600">
                <a:solidFill>
                  <a:schemeClr val="lt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76" name="Google Shape;176;p16"/>
          <p:cNvSpPr txBox="1">
            <a:spLocks noGrp="1"/>
          </p:cNvSpPr>
          <p:nvPr>
            <p:ph type="body" idx="3"/>
          </p:nvPr>
        </p:nvSpPr>
        <p:spPr>
          <a:xfrm>
            <a:off x="326075" y="2565750"/>
            <a:ext cx="2485500" cy="969600"/>
          </a:xfrm>
          <a:prstGeom prst="rect">
            <a:avLst/>
          </a:prstGeom>
        </p:spPr>
        <p:txBody>
          <a:bodyPr spcFirstLastPara="1" wrap="square" lIns="0" tIns="0" rIns="0" bIns="0" anchor="t" anchorCtr="0">
            <a:spAutoFit/>
          </a:bodyPr>
          <a:lstStyle>
            <a:lvl1pPr marL="457200" lvl="0" indent="-304800">
              <a:spcBef>
                <a:spcPts val="0"/>
              </a:spcBef>
              <a:spcAft>
                <a:spcPts val="0"/>
              </a:spcAft>
              <a:buClr>
                <a:schemeClr val="lt1"/>
              </a:buClr>
              <a:buSzPts val="1200"/>
              <a:buFont typeface="Inter Light"/>
              <a:buChar char="●"/>
              <a:defRPr sz="1200">
                <a:solidFill>
                  <a:schemeClr val="lt1"/>
                </a:solidFill>
              </a:defRPr>
            </a:lvl1pPr>
            <a:lvl2pPr marL="914400" lvl="1" indent="-304800">
              <a:spcBef>
                <a:spcPts val="0"/>
              </a:spcBef>
              <a:spcAft>
                <a:spcPts val="0"/>
              </a:spcAft>
              <a:buClr>
                <a:schemeClr val="lt1"/>
              </a:buClr>
              <a:buSzPts val="1200"/>
              <a:buFont typeface="Inter Light"/>
              <a:buChar char="○"/>
              <a:defRPr sz="1200">
                <a:solidFill>
                  <a:schemeClr val="lt1"/>
                </a:solidFill>
              </a:defRPr>
            </a:lvl2pPr>
            <a:lvl3pPr marL="1371600" lvl="2" indent="-304800">
              <a:spcBef>
                <a:spcPts val="0"/>
              </a:spcBef>
              <a:spcAft>
                <a:spcPts val="0"/>
              </a:spcAft>
              <a:buClr>
                <a:schemeClr val="lt1"/>
              </a:buClr>
              <a:buSzPts val="1200"/>
              <a:buFont typeface="Inter Light"/>
              <a:buChar char="■"/>
              <a:defRPr sz="1200">
                <a:solidFill>
                  <a:schemeClr val="lt1"/>
                </a:solidFill>
              </a:defRPr>
            </a:lvl3pPr>
            <a:lvl4pPr marL="1828800" lvl="3" indent="-304800">
              <a:spcBef>
                <a:spcPts val="0"/>
              </a:spcBef>
              <a:spcAft>
                <a:spcPts val="0"/>
              </a:spcAft>
              <a:buClr>
                <a:schemeClr val="lt1"/>
              </a:buClr>
              <a:buSzPts val="1200"/>
              <a:buFont typeface="Inter Light"/>
              <a:buChar char="●"/>
              <a:defRPr sz="1200">
                <a:solidFill>
                  <a:schemeClr val="lt1"/>
                </a:solidFill>
              </a:defRPr>
            </a:lvl4pPr>
            <a:lvl5pPr marL="2286000" lvl="4" indent="-304800">
              <a:spcBef>
                <a:spcPts val="0"/>
              </a:spcBef>
              <a:spcAft>
                <a:spcPts val="0"/>
              </a:spcAft>
              <a:buClr>
                <a:schemeClr val="lt1"/>
              </a:buClr>
              <a:buSzPts val="1200"/>
              <a:buFont typeface="Inter Light"/>
              <a:buChar char="○"/>
              <a:defRPr sz="1200">
                <a:solidFill>
                  <a:schemeClr val="lt1"/>
                </a:solidFill>
              </a:defRPr>
            </a:lvl5pPr>
            <a:lvl6pPr marL="2743200" lvl="5" indent="-304800">
              <a:spcBef>
                <a:spcPts val="0"/>
              </a:spcBef>
              <a:spcAft>
                <a:spcPts val="0"/>
              </a:spcAft>
              <a:buClr>
                <a:schemeClr val="lt1"/>
              </a:buClr>
              <a:buSzPts val="1200"/>
              <a:buFont typeface="Inter Light"/>
              <a:buChar char="■"/>
              <a:defRPr sz="1200">
                <a:solidFill>
                  <a:schemeClr val="lt1"/>
                </a:solidFill>
              </a:defRPr>
            </a:lvl6pPr>
            <a:lvl7pPr marL="3200400" lvl="6" indent="-304800">
              <a:spcBef>
                <a:spcPts val="0"/>
              </a:spcBef>
              <a:spcAft>
                <a:spcPts val="0"/>
              </a:spcAft>
              <a:buClr>
                <a:schemeClr val="lt1"/>
              </a:buClr>
              <a:buSzPts val="1200"/>
              <a:buFont typeface="Inter Light"/>
              <a:buChar char="●"/>
              <a:defRPr sz="1200">
                <a:solidFill>
                  <a:schemeClr val="lt1"/>
                </a:solidFill>
              </a:defRPr>
            </a:lvl7pPr>
            <a:lvl8pPr marL="3657600" lvl="7" indent="-304800">
              <a:spcBef>
                <a:spcPts val="0"/>
              </a:spcBef>
              <a:spcAft>
                <a:spcPts val="0"/>
              </a:spcAft>
              <a:buClr>
                <a:schemeClr val="lt1"/>
              </a:buClr>
              <a:buSzPts val="1200"/>
              <a:buFont typeface="Inter Light"/>
              <a:buChar char="○"/>
              <a:defRPr sz="1200">
                <a:solidFill>
                  <a:schemeClr val="lt1"/>
                </a:solidFill>
              </a:defRPr>
            </a:lvl8pPr>
            <a:lvl9pPr marL="4114800" lvl="8" indent="-304800">
              <a:spcBef>
                <a:spcPts val="0"/>
              </a:spcBef>
              <a:spcAft>
                <a:spcPts val="0"/>
              </a:spcAft>
              <a:buClr>
                <a:schemeClr val="lt1"/>
              </a:buClr>
              <a:buSzPts val="1200"/>
              <a:buFont typeface="Inter Light"/>
              <a:buChar char="■"/>
              <a:defRPr sz="1200">
                <a:solidFill>
                  <a:schemeClr val="lt1"/>
                </a:solidFill>
              </a:defRPr>
            </a:lvl9pPr>
          </a:lstStyle>
          <a:p>
            <a:endParaRPr/>
          </a:p>
        </p:txBody>
      </p:sp>
      <p:sp>
        <p:nvSpPr>
          <p:cNvPr id="177" name="Google Shape;177;p16"/>
          <p:cNvSpPr txBox="1">
            <a:spLocks noGrp="1"/>
          </p:cNvSpPr>
          <p:nvPr>
            <p:ph type="subTitle" idx="4"/>
          </p:nvPr>
        </p:nvSpPr>
        <p:spPr>
          <a:xfrm>
            <a:off x="3189438" y="2967525"/>
            <a:ext cx="27585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8" name="Google Shape;178;p16"/>
          <p:cNvSpPr txBox="1">
            <a:spLocks noGrp="1"/>
          </p:cNvSpPr>
          <p:nvPr>
            <p:ph type="subTitle" idx="5"/>
          </p:nvPr>
        </p:nvSpPr>
        <p:spPr>
          <a:xfrm>
            <a:off x="3189438" y="4244750"/>
            <a:ext cx="27585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9" name="Google Shape;179;p16"/>
          <p:cNvSpPr txBox="1">
            <a:spLocks noGrp="1"/>
          </p:cNvSpPr>
          <p:nvPr>
            <p:ph type="subTitle" idx="6"/>
          </p:nvPr>
        </p:nvSpPr>
        <p:spPr>
          <a:xfrm>
            <a:off x="3189438" y="25657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0" name="Google Shape;180;p16"/>
          <p:cNvSpPr txBox="1">
            <a:spLocks noGrp="1"/>
          </p:cNvSpPr>
          <p:nvPr>
            <p:ph type="subTitle" idx="7"/>
          </p:nvPr>
        </p:nvSpPr>
        <p:spPr>
          <a:xfrm>
            <a:off x="6156450" y="4244750"/>
            <a:ext cx="26673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1" name="Google Shape;181;p16"/>
          <p:cNvSpPr txBox="1">
            <a:spLocks noGrp="1"/>
          </p:cNvSpPr>
          <p:nvPr>
            <p:ph type="subTitle" idx="8"/>
          </p:nvPr>
        </p:nvSpPr>
        <p:spPr>
          <a:xfrm>
            <a:off x="6156450" y="2967525"/>
            <a:ext cx="25896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2" name="Google Shape;182;p16"/>
          <p:cNvSpPr txBox="1">
            <a:spLocks noGrp="1"/>
          </p:cNvSpPr>
          <p:nvPr>
            <p:ph type="subTitle" idx="9"/>
          </p:nvPr>
        </p:nvSpPr>
        <p:spPr>
          <a:xfrm>
            <a:off x="5094174" y="25657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3" name="Google Shape;183;p16"/>
          <p:cNvSpPr txBox="1">
            <a:spLocks noGrp="1"/>
          </p:cNvSpPr>
          <p:nvPr>
            <p:ph type="subTitle" idx="13"/>
          </p:nvPr>
        </p:nvSpPr>
        <p:spPr>
          <a:xfrm>
            <a:off x="3189438" y="39698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4" name="Google Shape;184;p16"/>
          <p:cNvSpPr txBox="1">
            <a:spLocks noGrp="1"/>
          </p:cNvSpPr>
          <p:nvPr>
            <p:ph type="subTitle" idx="14"/>
          </p:nvPr>
        </p:nvSpPr>
        <p:spPr>
          <a:xfrm>
            <a:off x="5087878" y="39698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5" name="Google Shape;185;p16"/>
          <p:cNvSpPr txBox="1">
            <a:spLocks noGrp="1"/>
          </p:cNvSpPr>
          <p:nvPr>
            <p:ph type="subTitle" idx="15"/>
          </p:nvPr>
        </p:nvSpPr>
        <p:spPr>
          <a:xfrm>
            <a:off x="6156450" y="39698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86" name="Google Shape;186;p16"/>
          <p:cNvSpPr txBox="1">
            <a:spLocks noGrp="1"/>
          </p:cNvSpPr>
          <p:nvPr>
            <p:ph type="subTitle" idx="16"/>
          </p:nvPr>
        </p:nvSpPr>
        <p:spPr>
          <a:xfrm>
            <a:off x="8079254" y="3969850"/>
            <a:ext cx="7773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7" name="Google Shape;187;p16"/>
          <p:cNvSpPr txBox="1">
            <a:spLocks noGrp="1"/>
          </p:cNvSpPr>
          <p:nvPr>
            <p:ph type="subTitle" idx="17"/>
          </p:nvPr>
        </p:nvSpPr>
        <p:spPr>
          <a:xfrm>
            <a:off x="6156450" y="25657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8" name="Google Shape;188;p16"/>
          <p:cNvSpPr txBox="1">
            <a:spLocks noGrp="1"/>
          </p:cNvSpPr>
          <p:nvPr>
            <p:ph type="subTitle" idx="18"/>
          </p:nvPr>
        </p:nvSpPr>
        <p:spPr>
          <a:xfrm>
            <a:off x="8079254" y="25657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Tree>
  </p:cSld>
  <p:clrMapOvr>
    <a:masterClrMapping/>
  </p:clrMapOvr>
  <p:extLst>
    <p:ext uri="{DCECCB84-F9BA-43D5-87BE-67443E8EF086}">
      <p15:sldGuideLst xmlns:p15="http://schemas.microsoft.com/office/powerpoint/2012/main">
        <p15:guide id="1" pos="2013">
          <p15:clr>
            <a:srgbClr val="E46962"/>
          </p15:clr>
        </p15:guide>
        <p15:guide id="2" pos="3931">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screen">
  <p:cSld name="CUSTOM">
    <p:bg>
      <p:bgPr>
        <a:solidFill>
          <a:schemeClr val="accent2"/>
        </a:solidFill>
        <a:effectLst/>
      </p:bgPr>
    </p:bg>
    <p:spTree>
      <p:nvGrpSpPr>
        <p:cNvPr id="1" name="Shape 189"/>
        <p:cNvGrpSpPr/>
        <p:nvPr/>
      </p:nvGrpSpPr>
      <p:grpSpPr>
        <a:xfrm>
          <a:off x="0" y="0"/>
          <a:ext cx="0" cy="0"/>
          <a:chOff x="0" y="0"/>
          <a:chExt cx="0" cy="0"/>
        </a:xfrm>
      </p:grpSpPr>
      <p:sp>
        <p:nvSpPr>
          <p:cNvPr id="190" name="Google Shape;190;p17"/>
          <p:cNvSpPr/>
          <p:nvPr/>
        </p:nvSpPr>
        <p:spPr>
          <a:xfrm>
            <a:off x="4526250" y="0"/>
            <a:ext cx="4617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Taviraj"/>
              <a:ea typeface="Taviraj"/>
              <a:cs typeface="Taviraj"/>
              <a:sym typeface="Taviraj"/>
            </a:endParaRPr>
          </a:p>
        </p:txBody>
      </p:sp>
      <p:sp>
        <p:nvSpPr>
          <p:cNvPr id="191" name="Google Shape;191;p17"/>
          <p:cNvSpPr txBox="1">
            <a:spLocks noGrp="1"/>
          </p:cNvSpPr>
          <p:nvPr>
            <p:ph type="title"/>
          </p:nvPr>
        </p:nvSpPr>
        <p:spPr>
          <a:xfrm>
            <a:off x="228650" y="334575"/>
            <a:ext cx="40470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192" name="Google Shape;192;p17"/>
          <p:cNvSpPr txBox="1">
            <a:spLocks noGrp="1"/>
          </p:cNvSpPr>
          <p:nvPr>
            <p:ph type="body" idx="1"/>
          </p:nvPr>
        </p:nvSpPr>
        <p:spPr>
          <a:xfrm>
            <a:off x="228600" y="2133600"/>
            <a:ext cx="4047000" cy="2550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800"/>
              </a:spcBef>
              <a:spcAft>
                <a:spcPts val="0"/>
              </a:spcAft>
              <a:buClr>
                <a:schemeClr val="lt1"/>
              </a:buClr>
              <a:buSzPts val="1200"/>
              <a:buChar char="○"/>
              <a:defRPr sz="1200">
                <a:solidFill>
                  <a:schemeClr val="lt1"/>
                </a:solidFill>
              </a:defRPr>
            </a:lvl2pPr>
            <a:lvl3pPr marL="1371600" lvl="2" indent="-304800">
              <a:spcBef>
                <a:spcPts val="800"/>
              </a:spcBef>
              <a:spcAft>
                <a:spcPts val="0"/>
              </a:spcAft>
              <a:buClr>
                <a:schemeClr val="lt1"/>
              </a:buClr>
              <a:buSzPts val="1200"/>
              <a:buChar char="■"/>
              <a:defRPr sz="1200">
                <a:solidFill>
                  <a:schemeClr val="lt1"/>
                </a:solidFill>
              </a:defRPr>
            </a:lvl3pPr>
            <a:lvl4pPr marL="1828800" lvl="3" indent="-304800">
              <a:spcBef>
                <a:spcPts val="800"/>
              </a:spcBef>
              <a:spcAft>
                <a:spcPts val="0"/>
              </a:spcAft>
              <a:buClr>
                <a:schemeClr val="lt1"/>
              </a:buClr>
              <a:buSzPts val="1200"/>
              <a:buChar char="●"/>
              <a:defRPr sz="1200">
                <a:solidFill>
                  <a:schemeClr val="lt1"/>
                </a:solidFill>
              </a:defRPr>
            </a:lvl4pPr>
            <a:lvl5pPr marL="2286000" lvl="4" indent="-304800">
              <a:spcBef>
                <a:spcPts val="800"/>
              </a:spcBef>
              <a:spcAft>
                <a:spcPts val="0"/>
              </a:spcAft>
              <a:buClr>
                <a:schemeClr val="lt1"/>
              </a:buClr>
              <a:buSzPts val="1200"/>
              <a:buChar char="○"/>
              <a:defRPr sz="1200">
                <a:solidFill>
                  <a:schemeClr val="lt1"/>
                </a:solidFill>
              </a:defRPr>
            </a:lvl5pPr>
            <a:lvl6pPr marL="2743200" lvl="5" indent="-304800">
              <a:spcBef>
                <a:spcPts val="800"/>
              </a:spcBef>
              <a:spcAft>
                <a:spcPts val="0"/>
              </a:spcAft>
              <a:buClr>
                <a:schemeClr val="lt1"/>
              </a:buClr>
              <a:buSzPts val="1200"/>
              <a:buChar char="■"/>
              <a:defRPr sz="1200">
                <a:solidFill>
                  <a:schemeClr val="lt1"/>
                </a:solidFill>
              </a:defRPr>
            </a:lvl6pPr>
            <a:lvl7pPr marL="3200400" lvl="6" indent="-304800">
              <a:spcBef>
                <a:spcPts val="800"/>
              </a:spcBef>
              <a:spcAft>
                <a:spcPts val="0"/>
              </a:spcAft>
              <a:buClr>
                <a:schemeClr val="lt1"/>
              </a:buClr>
              <a:buSzPts val="1200"/>
              <a:buChar char="●"/>
              <a:defRPr sz="1200">
                <a:solidFill>
                  <a:schemeClr val="lt1"/>
                </a:solidFill>
              </a:defRPr>
            </a:lvl7pPr>
            <a:lvl8pPr marL="3657600" lvl="7" indent="-304800">
              <a:spcBef>
                <a:spcPts val="800"/>
              </a:spcBef>
              <a:spcAft>
                <a:spcPts val="0"/>
              </a:spcAft>
              <a:buClr>
                <a:schemeClr val="lt1"/>
              </a:buClr>
              <a:buSzPts val="1200"/>
              <a:buChar char="○"/>
              <a:defRPr sz="1200">
                <a:solidFill>
                  <a:schemeClr val="lt1"/>
                </a:solidFill>
              </a:defRPr>
            </a:lvl8pPr>
            <a:lvl9pPr marL="4114800" lvl="8" indent="-304800">
              <a:spcBef>
                <a:spcPts val="800"/>
              </a:spcBef>
              <a:spcAft>
                <a:spcPts val="800"/>
              </a:spcAft>
              <a:buClr>
                <a:schemeClr val="lt1"/>
              </a:buClr>
              <a:buSzPts val="1200"/>
              <a:buChar char="■"/>
              <a:defRPr sz="1200">
                <a:solidFill>
                  <a:schemeClr val="lt1"/>
                </a:solidFill>
              </a:defRPr>
            </a:lvl9pPr>
          </a:lstStyle>
          <a:p>
            <a:endParaRPr/>
          </a:p>
        </p:txBody>
      </p:sp>
      <p:sp>
        <p:nvSpPr>
          <p:cNvPr id="193" name="Google Shape;193;p17"/>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94" name="Google Shape;194;p17"/>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screen - Alt 2">
  <p:cSld name="CUSTOM_1_3">
    <p:spTree>
      <p:nvGrpSpPr>
        <p:cNvPr id="1" name="Shape 195"/>
        <p:cNvGrpSpPr/>
        <p:nvPr/>
      </p:nvGrpSpPr>
      <p:grpSpPr>
        <a:xfrm>
          <a:off x="0" y="0"/>
          <a:ext cx="0" cy="0"/>
          <a:chOff x="0" y="0"/>
          <a:chExt cx="0" cy="0"/>
        </a:xfrm>
      </p:grpSpPr>
      <p:sp>
        <p:nvSpPr>
          <p:cNvPr id="196" name="Google Shape;196;p18"/>
          <p:cNvSpPr/>
          <p:nvPr/>
        </p:nvSpPr>
        <p:spPr>
          <a:xfrm>
            <a:off x="-7075" y="1231850"/>
            <a:ext cx="9151200" cy="3911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197" name="Google Shape;197;p18"/>
          <p:cNvSpPr txBox="1">
            <a:spLocks noGrp="1"/>
          </p:cNvSpPr>
          <p:nvPr>
            <p:ph type="body" idx="1"/>
          </p:nvPr>
        </p:nvSpPr>
        <p:spPr>
          <a:xfrm>
            <a:off x="4711488"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198" name="Google Shape;198;p18"/>
          <p:cNvSpPr txBox="1">
            <a:spLocks noGrp="1"/>
          </p:cNvSpPr>
          <p:nvPr>
            <p:ph type="subTitle" idx="2"/>
          </p:nvPr>
        </p:nvSpPr>
        <p:spPr>
          <a:xfrm>
            <a:off x="4711513"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99" name="Google Shape;199;p18"/>
          <p:cNvSpPr txBox="1">
            <a:spLocks noGrp="1"/>
          </p:cNvSpPr>
          <p:nvPr>
            <p:ph type="subTitle" idx="3"/>
          </p:nvPr>
        </p:nvSpPr>
        <p:spPr>
          <a:xfrm>
            <a:off x="4711513"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0" name="Google Shape;200;p18"/>
          <p:cNvSpPr txBox="1">
            <a:spLocks noGrp="1"/>
          </p:cNvSpPr>
          <p:nvPr>
            <p:ph type="body" idx="4"/>
          </p:nvPr>
        </p:nvSpPr>
        <p:spPr>
          <a:xfrm>
            <a:off x="2515800"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1" name="Google Shape;201;p18"/>
          <p:cNvSpPr txBox="1">
            <a:spLocks noGrp="1"/>
          </p:cNvSpPr>
          <p:nvPr>
            <p:ph type="body" idx="5"/>
          </p:nvPr>
        </p:nvSpPr>
        <p:spPr>
          <a:xfrm>
            <a:off x="2515800"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2" name="Google Shape;202;p18"/>
          <p:cNvSpPr txBox="1">
            <a:spLocks noGrp="1"/>
          </p:cNvSpPr>
          <p:nvPr>
            <p:ph type="subTitle" idx="6"/>
          </p:nvPr>
        </p:nvSpPr>
        <p:spPr>
          <a:xfrm>
            <a:off x="2515825"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03" name="Google Shape;203;p18"/>
          <p:cNvSpPr txBox="1">
            <a:spLocks noGrp="1"/>
          </p:cNvSpPr>
          <p:nvPr>
            <p:ph type="subTitle" idx="7"/>
          </p:nvPr>
        </p:nvSpPr>
        <p:spPr>
          <a:xfrm>
            <a:off x="2515825"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Clr>
                <a:schemeClr val="dk1"/>
              </a:buClr>
              <a:buSzPts val="1100"/>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4" name="Google Shape;204;p18"/>
          <p:cNvSpPr txBox="1">
            <a:spLocks noGrp="1"/>
          </p:cNvSpPr>
          <p:nvPr>
            <p:ph type="body" idx="8"/>
          </p:nvPr>
        </p:nvSpPr>
        <p:spPr>
          <a:xfrm>
            <a:off x="320075"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5" name="Google Shape;205;p18"/>
          <p:cNvSpPr txBox="1">
            <a:spLocks noGrp="1"/>
          </p:cNvSpPr>
          <p:nvPr>
            <p:ph type="body" idx="9"/>
          </p:nvPr>
        </p:nvSpPr>
        <p:spPr>
          <a:xfrm>
            <a:off x="320075"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6" name="Google Shape;206;p18"/>
          <p:cNvSpPr txBox="1">
            <a:spLocks noGrp="1"/>
          </p:cNvSpPr>
          <p:nvPr>
            <p:ph type="subTitle" idx="13"/>
          </p:nvPr>
        </p:nvSpPr>
        <p:spPr>
          <a:xfrm>
            <a:off x="320100"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07" name="Google Shape;207;p18"/>
          <p:cNvSpPr txBox="1">
            <a:spLocks noGrp="1"/>
          </p:cNvSpPr>
          <p:nvPr>
            <p:ph type="subTitle" idx="14"/>
          </p:nvPr>
        </p:nvSpPr>
        <p:spPr>
          <a:xfrm>
            <a:off x="320100"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8" name="Google Shape;208;p18"/>
          <p:cNvSpPr txBox="1">
            <a:spLocks noGrp="1"/>
          </p:cNvSpPr>
          <p:nvPr>
            <p:ph type="body" idx="15"/>
          </p:nvPr>
        </p:nvSpPr>
        <p:spPr>
          <a:xfrm>
            <a:off x="4711488"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9" name="Google Shape;209;p18"/>
          <p:cNvSpPr txBox="1">
            <a:spLocks noGrp="1"/>
          </p:cNvSpPr>
          <p:nvPr>
            <p:ph type="body" idx="16"/>
          </p:nvPr>
        </p:nvSpPr>
        <p:spPr>
          <a:xfrm>
            <a:off x="6907163"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10" name="Google Shape;210;p18"/>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
        <p:nvSpPr>
          <p:cNvPr id="211" name="Google Shape;211;p18"/>
          <p:cNvSpPr txBox="1">
            <a:spLocks noGrp="1"/>
          </p:cNvSpPr>
          <p:nvPr>
            <p:ph type="body" idx="17"/>
          </p:nvPr>
        </p:nvSpPr>
        <p:spPr>
          <a:xfrm>
            <a:off x="5334000" y="334575"/>
            <a:ext cx="3581400" cy="7533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sz="1000"/>
            </a:lvl1pPr>
            <a:lvl2pPr marL="914400" lvl="1" indent="-292100">
              <a:spcBef>
                <a:spcPts val="800"/>
              </a:spcBef>
              <a:spcAft>
                <a:spcPts val="0"/>
              </a:spcAft>
              <a:buSzPts val="1000"/>
              <a:buChar char="○"/>
              <a:defRPr sz="1000"/>
            </a:lvl2pPr>
            <a:lvl3pPr marL="1371600" lvl="2" indent="-292100">
              <a:spcBef>
                <a:spcPts val="800"/>
              </a:spcBef>
              <a:spcAft>
                <a:spcPts val="0"/>
              </a:spcAft>
              <a:buSzPts val="1000"/>
              <a:buChar char="■"/>
              <a:defRPr sz="1000"/>
            </a:lvl3pPr>
            <a:lvl4pPr marL="1828800" lvl="3" indent="-292100">
              <a:spcBef>
                <a:spcPts val="800"/>
              </a:spcBef>
              <a:spcAft>
                <a:spcPts val="0"/>
              </a:spcAft>
              <a:buSzPts val="1000"/>
              <a:buChar char="●"/>
              <a:defRPr sz="1000"/>
            </a:lvl4pPr>
            <a:lvl5pPr marL="2286000" lvl="4" indent="-292100">
              <a:spcBef>
                <a:spcPts val="800"/>
              </a:spcBef>
              <a:spcAft>
                <a:spcPts val="0"/>
              </a:spcAft>
              <a:buSzPts val="1000"/>
              <a:buChar char="○"/>
              <a:defRPr sz="1000"/>
            </a:lvl5pPr>
            <a:lvl6pPr marL="2743200" lvl="5" indent="-292100">
              <a:spcBef>
                <a:spcPts val="800"/>
              </a:spcBef>
              <a:spcAft>
                <a:spcPts val="0"/>
              </a:spcAft>
              <a:buSzPts val="1000"/>
              <a:buChar char="■"/>
              <a:defRPr sz="1000"/>
            </a:lvl6pPr>
            <a:lvl7pPr marL="3200400" lvl="6" indent="-292100">
              <a:spcBef>
                <a:spcPts val="800"/>
              </a:spcBef>
              <a:spcAft>
                <a:spcPts val="0"/>
              </a:spcAft>
              <a:buSzPts val="1000"/>
              <a:buChar char="●"/>
              <a:defRPr sz="1000"/>
            </a:lvl7pPr>
            <a:lvl8pPr marL="3657600" lvl="7" indent="-292100">
              <a:spcBef>
                <a:spcPts val="800"/>
              </a:spcBef>
              <a:spcAft>
                <a:spcPts val="0"/>
              </a:spcAft>
              <a:buSzPts val="1000"/>
              <a:buChar char="○"/>
              <a:defRPr sz="1000"/>
            </a:lvl8pPr>
            <a:lvl9pPr marL="4114800" lvl="8" indent="-292100">
              <a:spcBef>
                <a:spcPts val="800"/>
              </a:spcBef>
              <a:spcAft>
                <a:spcPts val="800"/>
              </a:spcAft>
              <a:buSzPts val="1000"/>
              <a:buChar char="■"/>
              <a:defRPr sz="1000"/>
            </a:lvl9pPr>
          </a:lstStyle>
          <a:p>
            <a:endParaRPr/>
          </a:p>
        </p:txBody>
      </p:sp>
      <p:sp>
        <p:nvSpPr>
          <p:cNvPr id="212" name="Google Shape;212;p18"/>
          <p:cNvSpPr txBox="1">
            <a:spLocks noGrp="1"/>
          </p:cNvSpPr>
          <p:nvPr>
            <p:ph type="subTitle" idx="18"/>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213" name="Google Shape;213;p18"/>
          <p:cNvSpPr txBox="1">
            <a:spLocks noGrp="1"/>
          </p:cNvSpPr>
          <p:nvPr>
            <p:ph type="subTitle" idx="19"/>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214" name="Google Shape;214;p18"/>
          <p:cNvSpPr txBox="1">
            <a:spLocks noGrp="1"/>
          </p:cNvSpPr>
          <p:nvPr>
            <p:ph type="body" idx="20"/>
          </p:nvPr>
        </p:nvSpPr>
        <p:spPr>
          <a:xfrm>
            <a:off x="6907163"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15" name="Google Shape;215;p18"/>
          <p:cNvSpPr txBox="1">
            <a:spLocks noGrp="1"/>
          </p:cNvSpPr>
          <p:nvPr>
            <p:ph type="subTitle" idx="21"/>
          </p:nvPr>
        </p:nvSpPr>
        <p:spPr>
          <a:xfrm>
            <a:off x="6907188"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16" name="Google Shape;216;p18"/>
          <p:cNvSpPr txBox="1">
            <a:spLocks noGrp="1"/>
          </p:cNvSpPr>
          <p:nvPr>
            <p:ph type="subTitle" idx="22"/>
          </p:nvPr>
        </p:nvSpPr>
        <p:spPr>
          <a:xfrm>
            <a:off x="6907188"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screen - Alt 3">
  <p:cSld name="CUSTOM_1_1">
    <p:bg>
      <p:bgPr>
        <a:solidFill>
          <a:schemeClr val="accent2"/>
        </a:solidFill>
        <a:effectLst/>
      </p:bgPr>
    </p:bg>
    <p:spTree>
      <p:nvGrpSpPr>
        <p:cNvPr id="1" name="Shape 217"/>
        <p:cNvGrpSpPr/>
        <p:nvPr/>
      </p:nvGrpSpPr>
      <p:grpSpPr>
        <a:xfrm>
          <a:off x="0" y="0"/>
          <a:ext cx="0" cy="0"/>
          <a:chOff x="0" y="0"/>
          <a:chExt cx="0" cy="0"/>
        </a:xfrm>
      </p:grpSpPr>
      <p:sp>
        <p:nvSpPr>
          <p:cNvPr id="218" name="Google Shape;218;p19"/>
          <p:cNvSpPr/>
          <p:nvPr/>
        </p:nvSpPr>
        <p:spPr>
          <a:xfrm>
            <a:off x="-7075" y="1895400"/>
            <a:ext cx="9151200" cy="3248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219" name="Google Shape;219;p19"/>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220" name="Google Shape;220;p19"/>
          <p:cNvSpPr txBox="1">
            <a:spLocks noGrp="1"/>
          </p:cNvSpPr>
          <p:nvPr>
            <p:ph type="body" idx="1"/>
          </p:nvPr>
        </p:nvSpPr>
        <p:spPr>
          <a:xfrm>
            <a:off x="5477150" y="325504"/>
            <a:ext cx="3438300" cy="1180500"/>
          </a:xfrm>
          <a:prstGeom prst="rect">
            <a:avLst/>
          </a:prstGeom>
        </p:spPr>
        <p:txBody>
          <a:bodyPr spcFirstLastPara="1" wrap="square" lIns="91425" tIns="91425" rIns="91425" bIns="91425" anchor="b" anchorCtr="0">
            <a:no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221" name="Google Shape;221;p19"/>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22" name="Google Shape;222;p19"/>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ny policies">
  <p:cSld name="CUSTOM_1_1_1">
    <p:bg>
      <p:bgPr>
        <a:solidFill>
          <a:schemeClr val="accent2"/>
        </a:solidFill>
        <a:effectLst/>
      </p:bgPr>
    </p:bg>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223864" y="353721"/>
            <a:ext cx="3970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3200">
                <a:solidFill>
                  <a:schemeClr val="lt1"/>
                </a:solidFill>
              </a:defRPr>
            </a:lvl1pPr>
            <a:lvl2pPr lvl="1">
              <a:lnSpc>
                <a:spcPct val="80000"/>
              </a:lnSpc>
              <a:spcBef>
                <a:spcPts val="0"/>
              </a:spcBef>
              <a:spcAft>
                <a:spcPts val="0"/>
              </a:spcAft>
              <a:buNone/>
              <a:defRPr sz="3200">
                <a:solidFill>
                  <a:schemeClr val="lt1"/>
                </a:solidFill>
              </a:defRPr>
            </a:lvl2pPr>
            <a:lvl3pPr lvl="2">
              <a:lnSpc>
                <a:spcPct val="80000"/>
              </a:lnSpc>
              <a:spcBef>
                <a:spcPts val="0"/>
              </a:spcBef>
              <a:spcAft>
                <a:spcPts val="0"/>
              </a:spcAft>
              <a:buNone/>
              <a:defRPr sz="3200">
                <a:solidFill>
                  <a:schemeClr val="lt1"/>
                </a:solidFill>
              </a:defRPr>
            </a:lvl3pPr>
            <a:lvl4pPr lvl="3">
              <a:lnSpc>
                <a:spcPct val="80000"/>
              </a:lnSpc>
              <a:spcBef>
                <a:spcPts val="0"/>
              </a:spcBef>
              <a:spcAft>
                <a:spcPts val="0"/>
              </a:spcAft>
              <a:buNone/>
              <a:defRPr sz="3200">
                <a:solidFill>
                  <a:schemeClr val="lt1"/>
                </a:solidFill>
              </a:defRPr>
            </a:lvl4pPr>
            <a:lvl5pPr lvl="4">
              <a:lnSpc>
                <a:spcPct val="80000"/>
              </a:lnSpc>
              <a:spcBef>
                <a:spcPts val="0"/>
              </a:spcBef>
              <a:spcAft>
                <a:spcPts val="0"/>
              </a:spcAft>
              <a:buNone/>
              <a:defRPr sz="3200">
                <a:solidFill>
                  <a:schemeClr val="lt1"/>
                </a:solidFill>
              </a:defRPr>
            </a:lvl5pPr>
            <a:lvl6pPr lvl="5">
              <a:lnSpc>
                <a:spcPct val="80000"/>
              </a:lnSpc>
              <a:spcBef>
                <a:spcPts val="0"/>
              </a:spcBef>
              <a:spcAft>
                <a:spcPts val="0"/>
              </a:spcAft>
              <a:buNone/>
              <a:defRPr sz="3200">
                <a:solidFill>
                  <a:schemeClr val="lt1"/>
                </a:solidFill>
              </a:defRPr>
            </a:lvl6pPr>
            <a:lvl7pPr lvl="6">
              <a:lnSpc>
                <a:spcPct val="80000"/>
              </a:lnSpc>
              <a:spcBef>
                <a:spcPts val="0"/>
              </a:spcBef>
              <a:spcAft>
                <a:spcPts val="0"/>
              </a:spcAft>
              <a:buNone/>
              <a:defRPr sz="3200">
                <a:solidFill>
                  <a:schemeClr val="lt1"/>
                </a:solidFill>
              </a:defRPr>
            </a:lvl7pPr>
            <a:lvl8pPr lvl="7">
              <a:lnSpc>
                <a:spcPct val="80000"/>
              </a:lnSpc>
              <a:spcBef>
                <a:spcPts val="0"/>
              </a:spcBef>
              <a:spcAft>
                <a:spcPts val="0"/>
              </a:spcAft>
              <a:buNone/>
              <a:defRPr sz="3200">
                <a:solidFill>
                  <a:schemeClr val="lt1"/>
                </a:solidFill>
              </a:defRPr>
            </a:lvl8pPr>
            <a:lvl9pPr lvl="8">
              <a:lnSpc>
                <a:spcPct val="80000"/>
              </a:lnSpc>
              <a:spcBef>
                <a:spcPts val="0"/>
              </a:spcBef>
              <a:spcAft>
                <a:spcPts val="0"/>
              </a:spcAft>
              <a:buNone/>
              <a:defRPr sz="3200">
                <a:solidFill>
                  <a:schemeClr val="lt1"/>
                </a:solidFill>
              </a:defRPr>
            </a:lvl9pPr>
          </a:lstStyle>
          <a:p>
            <a:endParaRPr/>
          </a:p>
        </p:txBody>
      </p:sp>
      <p:sp>
        <p:nvSpPr>
          <p:cNvPr id="225" name="Google Shape;225;p20"/>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26" name="Google Shape;226;p20"/>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227" name="Google Shape;227;p20"/>
          <p:cNvSpPr>
            <a:spLocks noGrp="1"/>
          </p:cNvSpPr>
          <p:nvPr>
            <p:ph type="pic" idx="3"/>
          </p:nvPr>
        </p:nvSpPr>
        <p:spPr>
          <a:xfrm>
            <a:off x="5477325" y="457751"/>
            <a:ext cx="3346800" cy="2037900"/>
          </a:xfrm>
          <a:prstGeom prst="rect">
            <a:avLst/>
          </a:prstGeom>
          <a:noFill/>
          <a:ln>
            <a:noFill/>
          </a:ln>
        </p:spPr>
      </p:sp>
      <p:sp>
        <p:nvSpPr>
          <p:cNvPr id="228" name="Google Shape;228;p20"/>
          <p:cNvSpPr txBox="1">
            <a:spLocks noGrp="1"/>
          </p:cNvSpPr>
          <p:nvPr>
            <p:ph type="body" idx="4"/>
          </p:nvPr>
        </p:nvSpPr>
        <p:spPr>
          <a:xfrm>
            <a:off x="320250" y="3269750"/>
            <a:ext cx="2520000" cy="68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229" name="Google Shape;229;p20"/>
          <p:cNvSpPr txBox="1">
            <a:spLocks noGrp="1"/>
          </p:cNvSpPr>
          <p:nvPr>
            <p:ph type="body" idx="5"/>
          </p:nvPr>
        </p:nvSpPr>
        <p:spPr>
          <a:xfrm>
            <a:off x="320125" y="1801500"/>
            <a:ext cx="2520000" cy="684900"/>
          </a:xfrm>
          <a:prstGeom prst="rect">
            <a:avLst/>
          </a:prstGeom>
        </p:spPr>
        <p:txBody>
          <a:bodyPr spcFirstLastPara="1" wrap="square" lIns="0" tIns="0" rIns="0" bIns="0" anchor="b"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0" name="Google Shape;230;p20"/>
          <p:cNvSpPr txBox="1">
            <a:spLocks noGrp="1"/>
          </p:cNvSpPr>
          <p:nvPr>
            <p:ph type="subTitle" idx="6"/>
          </p:nvPr>
        </p:nvSpPr>
        <p:spPr>
          <a:xfrm>
            <a:off x="32025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
        <p:nvSpPr>
          <p:cNvPr id="231" name="Google Shape;231;p20"/>
          <p:cNvSpPr txBox="1">
            <a:spLocks noGrp="1"/>
          </p:cNvSpPr>
          <p:nvPr>
            <p:ph type="body" idx="7"/>
          </p:nvPr>
        </p:nvSpPr>
        <p:spPr>
          <a:xfrm>
            <a:off x="6303750" y="3269750"/>
            <a:ext cx="2520000" cy="6849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2" name="Google Shape;232;p20"/>
          <p:cNvSpPr txBox="1">
            <a:spLocks noGrp="1"/>
          </p:cNvSpPr>
          <p:nvPr>
            <p:ph type="subTitle" idx="8"/>
          </p:nvPr>
        </p:nvSpPr>
        <p:spPr>
          <a:xfrm>
            <a:off x="630375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
        <p:nvSpPr>
          <p:cNvPr id="233" name="Google Shape;233;p20"/>
          <p:cNvSpPr txBox="1">
            <a:spLocks noGrp="1"/>
          </p:cNvSpPr>
          <p:nvPr>
            <p:ph type="body" idx="9"/>
          </p:nvPr>
        </p:nvSpPr>
        <p:spPr>
          <a:xfrm>
            <a:off x="3312000" y="3269750"/>
            <a:ext cx="2520000" cy="6849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4" name="Google Shape;234;p20"/>
          <p:cNvSpPr txBox="1">
            <a:spLocks noGrp="1"/>
          </p:cNvSpPr>
          <p:nvPr>
            <p:ph type="subTitle" idx="13"/>
          </p:nvPr>
        </p:nvSpPr>
        <p:spPr>
          <a:xfrm>
            <a:off x="331200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elcome">
  <p:cSld name="CUSTOM_2">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21750" y="1448100"/>
            <a:ext cx="8700600" cy="2247300"/>
          </a:xfrm>
          <a:prstGeom prst="rect">
            <a:avLst/>
          </a:prstGeom>
        </p:spPr>
        <p:txBody>
          <a:bodyPr spcFirstLastPara="1" wrap="square" lIns="91425" tIns="91425" rIns="91425" bIns="91425" anchor="t" anchorCtr="0">
            <a:noAutofit/>
          </a:bodyPr>
          <a:lstStyle>
            <a:lvl1pPr lvl="0">
              <a:spcBef>
                <a:spcPts val="0"/>
              </a:spcBef>
              <a:spcAft>
                <a:spcPts val="0"/>
              </a:spcAft>
              <a:buNone/>
              <a:defRPr sz="13000">
                <a:solidFill>
                  <a:schemeClr val="lt1"/>
                </a:solidFill>
                <a:latin typeface="Taviraj"/>
                <a:ea typeface="Taviraj"/>
                <a:cs typeface="Taviraj"/>
                <a:sym typeface="Taviraj"/>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5" name="Google Shape;15;p3"/>
          <p:cNvSpPr txBox="1">
            <a:spLocks noGrp="1"/>
          </p:cNvSpPr>
          <p:nvPr>
            <p:ph type="subTitle" idx="1"/>
          </p:nvPr>
        </p:nvSpPr>
        <p:spPr>
          <a:xfrm>
            <a:off x="314444" y="1197700"/>
            <a:ext cx="1887000" cy="592200"/>
          </a:xfrm>
          <a:prstGeom prst="rect">
            <a:avLst/>
          </a:prstGeom>
        </p:spPr>
        <p:txBody>
          <a:bodyPr spcFirstLastPara="1" wrap="square" lIns="0" tIns="0" rIns="2750" bIns="0" anchor="ctr" anchorCtr="0">
            <a:no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6" name="Google Shape;16;p3"/>
          <p:cNvSpPr txBox="1">
            <a:spLocks noGrp="1"/>
          </p:cNvSpPr>
          <p:nvPr>
            <p:ph type="subTitle" idx="2"/>
          </p:nvPr>
        </p:nvSpPr>
        <p:spPr>
          <a:xfrm>
            <a:off x="2131994" y="1197700"/>
            <a:ext cx="5065500" cy="603900"/>
          </a:xfrm>
          <a:prstGeom prst="rect">
            <a:avLst/>
          </a:prstGeom>
        </p:spPr>
        <p:txBody>
          <a:bodyPr spcFirstLastPara="1" wrap="square" lIns="0" tIns="0" rIns="0" bIns="0" anchor="ctr" anchorCtr="0">
            <a:noAutofit/>
          </a:bodyPr>
          <a:lstStyle>
            <a:lvl1pPr lvl="0">
              <a:lnSpc>
                <a:spcPct val="90000"/>
              </a:lnSpc>
              <a:spcBef>
                <a:spcPts val="0"/>
              </a:spcBef>
              <a:spcAft>
                <a:spcPts val="0"/>
              </a:spcAft>
              <a:buNone/>
              <a:defRPr sz="3200">
                <a:solidFill>
                  <a:schemeClr val="lt1"/>
                </a:solidFill>
                <a:latin typeface="Taviraj"/>
                <a:ea typeface="Taviraj"/>
                <a:cs typeface="Taviraj"/>
                <a:sym typeface="Taviraj"/>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7" name="Google Shape;17;p3"/>
          <p:cNvSpPr txBox="1">
            <a:spLocks noGrp="1"/>
          </p:cNvSpPr>
          <p:nvPr>
            <p:ph type="body" idx="3"/>
          </p:nvPr>
        </p:nvSpPr>
        <p:spPr>
          <a:xfrm>
            <a:off x="5385650" y="3337800"/>
            <a:ext cx="3529800" cy="5817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Clr>
                <a:schemeClr val="lt1"/>
              </a:buClr>
              <a:buSzPts val="2000"/>
              <a:buFont typeface="Inter Light"/>
              <a:buChar char="●"/>
              <a:defRPr sz="2000">
                <a:solidFill>
                  <a:schemeClr val="lt1"/>
                </a:solidFill>
              </a:defRPr>
            </a:lvl1pPr>
            <a:lvl2pPr marL="914400" lvl="1" indent="-355600">
              <a:spcBef>
                <a:spcPts val="0"/>
              </a:spcBef>
              <a:spcAft>
                <a:spcPts val="0"/>
              </a:spcAft>
              <a:buClr>
                <a:schemeClr val="lt1"/>
              </a:buClr>
              <a:buSzPts val="2000"/>
              <a:buFont typeface="Inter Light"/>
              <a:buChar char="○"/>
              <a:defRPr sz="2000">
                <a:solidFill>
                  <a:schemeClr val="lt1"/>
                </a:solidFill>
              </a:defRPr>
            </a:lvl2pPr>
            <a:lvl3pPr marL="1371600" lvl="2" indent="-355600">
              <a:spcBef>
                <a:spcPts val="0"/>
              </a:spcBef>
              <a:spcAft>
                <a:spcPts val="0"/>
              </a:spcAft>
              <a:buClr>
                <a:schemeClr val="lt1"/>
              </a:buClr>
              <a:buSzPts val="2000"/>
              <a:buFont typeface="Inter Light"/>
              <a:buChar char="■"/>
              <a:defRPr sz="2000">
                <a:solidFill>
                  <a:schemeClr val="lt1"/>
                </a:solidFill>
              </a:defRPr>
            </a:lvl3pPr>
            <a:lvl4pPr marL="1828800" lvl="3" indent="-355600">
              <a:spcBef>
                <a:spcPts val="0"/>
              </a:spcBef>
              <a:spcAft>
                <a:spcPts val="0"/>
              </a:spcAft>
              <a:buClr>
                <a:schemeClr val="lt1"/>
              </a:buClr>
              <a:buSzPts val="2000"/>
              <a:buFont typeface="Inter Light"/>
              <a:buChar char="●"/>
              <a:defRPr sz="2000">
                <a:solidFill>
                  <a:schemeClr val="lt1"/>
                </a:solidFill>
              </a:defRPr>
            </a:lvl4pPr>
            <a:lvl5pPr marL="2286000" lvl="4" indent="-355600">
              <a:spcBef>
                <a:spcPts val="0"/>
              </a:spcBef>
              <a:spcAft>
                <a:spcPts val="0"/>
              </a:spcAft>
              <a:buClr>
                <a:schemeClr val="lt1"/>
              </a:buClr>
              <a:buSzPts val="2000"/>
              <a:buFont typeface="Inter Light"/>
              <a:buChar char="○"/>
              <a:defRPr sz="2000">
                <a:solidFill>
                  <a:schemeClr val="lt1"/>
                </a:solidFill>
              </a:defRPr>
            </a:lvl5pPr>
            <a:lvl6pPr marL="2743200" lvl="5" indent="-355600">
              <a:spcBef>
                <a:spcPts val="0"/>
              </a:spcBef>
              <a:spcAft>
                <a:spcPts val="0"/>
              </a:spcAft>
              <a:buClr>
                <a:schemeClr val="lt1"/>
              </a:buClr>
              <a:buSzPts val="2000"/>
              <a:buFont typeface="Inter Light"/>
              <a:buChar char="■"/>
              <a:defRPr sz="2000">
                <a:solidFill>
                  <a:schemeClr val="lt1"/>
                </a:solidFill>
              </a:defRPr>
            </a:lvl6pPr>
            <a:lvl7pPr marL="3200400" lvl="6" indent="-355600">
              <a:spcBef>
                <a:spcPts val="0"/>
              </a:spcBef>
              <a:spcAft>
                <a:spcPts val="0"/>
              </a:spcAft>
              <a:buClr>
                <a:schemeClr val="lt1"/>
              </a:buClr>
              <a:buSzPts val="2000"/>
              <a:buFont typeface="Inter Light"/>
              <a:buChar char="●"/>
              <a:defRPr sz="2000">
                <a:solidFill>
                  <a:schemeClr val="lt1"/>
                </a:solidFill>
              </a:defRPr>
            </a:lvl7pPr>
            <a:lvl8pPr marL="3657600" lvl="7" indent="-355600">
              <a:spcBef>
                <a:spcPts val="0"/>
              </a:spcBef>
              <a:spcAft>
                <a:spcPts val="0"/>
              </a:spcAft>
              <a:buClr>
                <a:schemeClr val="lt1"/>
              </a:buClr>
              <a:buSzPts val="2000"/>
              <a:buFont typeface="Inter Light"/>
              <a:buChar char="○"/>
              <a:defRPr sz="2000">
                <a:solidFill>
                  <a:schemeClr val="lt1"/>
                </a:solidFill>
              </a:defRPr>
            </a:lvl8pPr>
            <a:lvl9pPr marL="4114800" lvl="8" indent="-355600">
              <a:spcBef>
                <a:spcPts val="0"/>
              </a:spcBef>
              <a:spcAft>
                <a:spcPts val="0"/>
              </a:spcAft>
              <a:buClr>
                <a:schemeClr val="lt1"/>
              </a:buClr>
              <a:buSzPts val="2000"/>
              <a:buFont typeface="Inter Light"/>
              <a:buChar char="■"/>
              <a:defRPr sz="2000">
                <a:solidFill>
                  <a:schemeClr val="lt1"/>
                </a:solidFill>
              </a:defRPr>
            </a:lvl9pPr>
          </a:lstStyle>
          <a:p>
            <a:endParaRPr/>
          </a:p>
        </p:txBody>
      </p:sp>
      <p:sp>
        <p:nvSpPr>
          <p:cNvPr id="18" name="Google Shape;18;p3"/>
          <p:cNvSpPr txBox="1">
            <a:spLocks noGrp="1"/>
          </p:cNvSpPr>
          <p:nvPr>
            <p:ph type="subTitle" idx="4"/>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9" name="Google Shape;19;p3"/>
          <p:cNvSpPr txBox="1">
            <a:spLocks noGrp="1"/>
          </p:cNvSpPr>
          <p:nvPr>
            <p:ph type="subTitle" idx="5"/>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912">
          <p15:clr>
            <a:srgbClr val="E46962"/>
          </p15:clr>
        </p15:guide>
        <p15:guide id="2" orient="horz" pos="2328">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ources">
  <p:cSld name="CUSTOM_1_1_1_1">
    <p:bg>
      <p:bgPr>
        <a:solidFill>
          <a:schemeClr val="dk1"/>
        </a:solidFill>
        <a:effectLst/>
      </p:bgPr>
    </p:bg>
    <p:spTree>
      <p:nvGrpSpPr>
        <p:cNvPr id="1" name="Shape 235"/>
        <p:cNvGrpSpPr/>
        <p:nvPr/>
      </p:nvGrpSpPr>
      <p:grpSpPr>
        <a:xfrm>
          <a:off x="0" y="0"/>
          <a:ext cx="0" cy="0"/>
          <a:chOff x="0" y="0"/>
          <a:chExt cx="0" cy="0"/>
        </a:xfrm>
      </p:grpSpPr>
      <p:sp>
        <p:nvSpPr>
          <p:cNvPr id="236" name="Google Shape;236;p21"/>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37" name="Google Shape;237;p21"/>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238" name="Google Shape;238;p21"/>
          <p:cNvSpPr txBox="1">
            <a:spLocks noGrp="1"/>
          </p:cNvSpPr>
          <p:nvPr>
            <p:ph type="title"/>
          </p:nvPr>
        </p:nvSpPr>
        <p:spPr>
          <a:xfrm>
            <a:off x="228650" y="334575"/>
            <a:ext cx="75849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239" name="Google Shape;239;p21"/>
          <p:cNvSpPr txBox="1">
            <a:spLocks noGrp="1"/>
          </p:cNvSpPr>
          <p:nvPr>
            <p:ph type="subTitle" idx="3"/>
          </p:nvPr>
        </p:nvSpPr>
        <p:spPr>
          <a:xfrm>
            <a:off x="3729875" y="405379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0" name="Google Shape;240;p21"/>
          <p:cNvSpPr txBox="1">
            <a:spLocks noGrp="1"/>
          </p:cNvSpPr>
          <p:nvPr>
            <p:ph type="subTitle" idx="4"/>
          </p:nvPr>
        </p:nvSpPr>
        <p:spPr>
          <a:xfrm>
            <a:off x="3913475" y="438935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1" name="Google Shape;241;p21"/>
          <p:cNvSpPr txBox="1">
            <a:spLocks noGrp="1"/>
          </p:cNvSpPr>
          <p:nvPr>
            <p:ph type="subTitle" idx="5"/>
          </p:nvPr>
        </p:nvSpPr>
        <p:spPr>
          <a:xfrm>
            <a:off x="3729875" y="31430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2" name="Google Shape;242;p21"/>
          <p:cNvSpPr txBox="1">
            <a:spLocks noGrp="1"/>
          </p:cNvSpPr>
          <p:nvPr>
            <p:ph type="subTitle" idx="6"/>
          </p:nvPr>
        </p:nvSpPr>
        <p:spPr>
          <a:xfrm>
            <a:off x="3913475" y="34786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3" name="Google Shape;243;p21"/>
          <p:cNvSpPr txBox="1">
            <a:spLocks noGrp="1"/>
          </p:cNvSpPr>
          <p:nvPr>
            <p:ph type="subTitle" idx="7"/>
          </p:nvPr>
        </p:nvSpPr>
        <p:spPr>
          <a:xfrm>
            <a:off x="3729875" y="22763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4" name="Google Shape;244;p21"/>
          <p:cNvSpPr txBox="1">
            <a:spLocks noGrp="1"/>
          </p:cNvSpPr>
          <p:nvPr>
            <p:ph type="subTitle" idx="8"/>
          </p:nvPr>
        </p:nvSpPr>
        <p:spPr>
          <a:xfrm>
            <a:off x="3913475" y="26119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5" name="Google Shape;245;p21"/>
          <p:cNvSpPr txBox="1">
            <a:spLocks noGrp="1"/>
          </p:cNvSpPr>
          <p:nvPr>
            <p:ph type="subTitle" idx="9"/>
          </p:nvPr>
        </p:nvSpPr>
        <p:spPr>
          <a:xfrm>
            <a:off x="3729875" y="136564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6" name="Google Shape;246;p21"/>
          <p:cNvSpPr txBox="1">
            <a:spLocks noGrp="1"/>
          </p:cNvSpPr>
          <p:nvPr>
            <p:ph type="subTitle" idx="13"/>
          </p:nvPr>
        </p:nvSpPr>
        <p:spPr>
          <a:xfrm>
            <a:off x="3913475" y="170120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7" name="Google Shape;247;p21"/>
          <p:cNvSpPr txBox="1">
            <a:spLocks noGrp="1"/>
          </p:cNvSpPr>
          <p:nvPr>
            <p:ph type="subTitle" idx="14"/>
          </p:nvPr>
        </p:nvSpPr>
        <p:spPr>
          <a:xfrm>
            <a:off x="317900" y="405379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8" name="Google Shape;248;p21"/>
          <p:cNvSpPr txBox="1">
            <a:spLocks noGrp="1"/>
          </p:cNvSpPr>
          <p:nvPr>
            <p:ph type="subTitle" idx="15"/>
          </p:nvPr>
        </p:nvSpPr>
        <p:spPr>
          <a:xfrm>
            <a:off x="501500" y="438935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9" name="Google Shape;249;p21"/>
          <p:cNvSpPr txBox="1">
            <a:spLocks noGrp="1"/>
          </p:cNvSpPr>
          <p:nvPr>
            <p:ph type="subTitle" idx="16"/>
          </p:nvPr>
        </p:nvSpPr>
        <p:spPr>
          <a:xfrm>
            <a:off x="317900" y="31430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0" name="Google Shape;250;p21"/>
          <p:cNvSpPr txBox="1">
            <a:spLocks noGrp="1"/>
          </p:cNvSpPr>
          <p:nvPr>
            <p:ph type="subTitle" idx="17"/>
          </p:nvPr>
        </p:nvSpPr>
        <p:spPr>
          <a:xfrm>
            <a:off x="501500" y="34786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1" name="Google Shape;251;p21"/>
          <p:cNvSpPr txBox="1">
            <a:spLocks noGrp="1"/>
          </p:cNvSpPr>
          <p:nvPr>
            <p:ph type="subTitle" idx="18"/>
          </p:nvPr>
        </p:nvSpPr>
        <p:spPr>
          <a:xfrm>
            <a:off x="317900" y="22763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2" name="Google Shape;252;p21"/>
          <p:cNvSpPr txBox="1">
            <a:spLocks noGrp="1"/>
          </p:cNvSpPr>
          <p:nvPr>
            <p:ph type="subTitle" idx="19"/>
          </p:nvPr>
        </p:nvSpPr>
        <p:spPr>
          <a:xfrm>
            <a:off x="501500" y="26119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3" name="Google Shape;253;p21"/>
          <p:cNvSpPr txBox="1">
            <a:spLocks noGrp="1"/>
          </p:cNvSpPr>
          <p:nvPr>
            <p:ph type="subTitle" idx="20"/>
          </p:nvPr>
        </p:nvSpPr>
        <p:spPr>
          <a:xfrm>
            <a:off x="317900" y="136564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4" name="Google Shape;254;p21"/>
          <p:cNvSpPr txBox="1">
            <a:spLocks noGrp="1"/>
          </p:cNvSpPr>
          <p:nvPr>
            <p:ph type="subTitle" idx="21"/>
          </p:nvPr>
        </p:nvSpPr>
        <p:spPr>
          <a:xfrm>
            <a:off x="501500" y="170120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5" name="Google Shape;255;p21"/>
          <p:cNvSpPr txBox="1"/>
          <p:nvPr/>
        </p:nvSpPr>
        <p:spPr>
          <a:xfrm>
            <a:off x="317898" y="1728200"/>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6" name="Google Shape;256;p21"/>
          <p:cNvSpPr txBox="1"/>
          <p:nvPr/>
        </p:nvSpPr>
        <p:spPr>
          <a:xfrm>
            <a:off x="317898" y="2638925"/>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7" name="Google Shape;257;p21"/>
          <p:cNvSpPr txBox="1"/>
          <p:nvPr/>
        </p:nvSpPr>
        <p:spPr>
          <a:xfrm>
            <a:off x="317898" y="35070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8" name="Google Shape;258;p21"/>
          <p:cNvSpPr txBox="1"/>
          <p:nvPr/>
        </p:nvSpPr>
        <p:spPr>
          <a:xfrm>
            <a:off x="317898" y="44163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9" name="Google Shape;259;p21"/>
          <p:cNvSpPr txBox="1"/>
          <p:nvPr/>
        </p:nvSpPr>
        <p:spPr>
          <a:xfrm>
            <a:off x="3729873" y="1728200"/>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0" name="Google Shape;260;p21"/>
          <p:cNvSpPr txBox="1"/>
          <p:nvPr/>
        </p:nvSpPr>
        <p:spPr>
          <a:xfrm>
            <a:off x="3729873" y="2638925"/>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1" name="Google Shape;261;p21"/>
          <p:cNvSpPr txBox="1"/>
          <p:nvPr/>
        </p:nvSpPr>
        <p:spPr>
          <a:xfrm>
            <a:off x="3729873" y="35070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2" name="Google Shape;262;p21"/>
          <p:cNvSpPr txBox="1"/>
          <p:nvPr/>
        </p:nvSpPr>
        <p:spPr>
          <a:xfrm>
            <a:off x="3729873" y="44163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slide">
  <p:cSld name="CUSTOM_1_2">
    <p:spTree>
      <p:nvGrpSpPr>
        <p:cNvPr id="1" name="Shape 263"/>
        <p:cNvGrpSpPr/>
        <p:nvPr/>
      </p:nvGrpSpPr>
      <p:grpSpPr>
        <a:xfrm>
          <a:off x="0" y="0"/>
          <a:ext cx="0" cy="0"/>
          <a:chOff x="0" y="0"/>
          <a:chExt cx="0" cy="0"/>
        </a:xfrm>
      </p:grpSpPr>
      <p:sp>
        <p:nvSpPr>
          <p:cNvPr id="264" name="Google Shape;264;p22"/>
          <p:cNvSpPr/>
          <p:nvPr/>
        </p:nvSpPr>
        <p:spPr>
          <a:xfrm flipH="1">
            <a:off x="350" y="0"/>
            <a:ext cx="24513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Taviraj"/>
              <a:ea typeface="Taviraj"/>
              <a:cs typeface="Taviraj"/>
              <a:sym typeface="Taviraj"/>
            </a:endParaRPr>
          </a:p>
        </p:txBody>
      </p:sp>
      <p:sp>
        <p:nvSpPr>
          <p:cNvPr id="265" name="Google Shape;265;p22"/>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66" name="Google Shape;266;p22"/>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267" name="Google Shape;267;p22"/>
          <p:cNvSpPr txBox="1">
            <a:spLocks noGrp="1"/>
          </p:cNvSpPr>
          <p:nvPr>
            <p:ph type="title"/>
          </p:nvPr>
        </p:nvSpPr>
        <p:spPr>
          <a:xfrm>
            <a:off x="228650" y="320200"/>
            <a:ext cx="1967400" cy="61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Font typeface="Taviraj"/>
              <a:buNone/>
              <a:defRPr>
                <a:solidFill>
                  <a:schemeClr val="lt1"/>
                </a:solidFill>
                <a:latin typeface="Taviraj"/>
                <a:ea typeface="Taviraj"/>
                <a:cs typeface="Taviraj"/>
                <a:sym typeface="Taviraj"/>
              </a:defRPr>
            </a:lvl1pPr>
            <a:lvl2pPr lvl="1">
              <a:spcBef>
                <a:spcPts val="0"/>
              </a:spcBef>
              <a:spcAft>
                <a:spcPts val="0"/>
              </a:spcAft>
              <a:buClr>
                <a:schemeClr val="lt1"/>
              </a:buClr>
              <a:buSzPts val="3000"/>
              <a:buFont typeface="Taviraj"/>
              <a:buNone/>
              <a:defRPr>
                <a:solidFill>
                  <a:schemeClr val="lt1"/>
                </a:solidFill>
              </a:defRPr>
            </a:lvl2pPr>
            <a:lvl3pPr lvl="2">
              <a:spcBef>
                <a:spcPts val="0"/>
              </a:spcBef>
              <a:spcAft>
                <a:spcPts val="0"/>
              </a:spcAft>
              <a:buClr>
                <a:schemeClr val="lt1"/>
              </a:buClr>
              <a:buSzPts val="3000"/>
              <a:buFont typeface="Taviraj"/>
              <a:buNone/>
              <a:defRPr>
                <a:solidFill>
                  <a:schemeClr val="lt1"/>
                </a:solidFill>
              </a:defRPr>
            </a:lvl3pPr>
            <a:lvl4pPr lvl="3">
              <a:spcBef>
                <a:spcPts val="0"/>
              </a:spcBef>
              <a:spcAft>
                <a:spcPts val="0"/>
              </a:spcAft>
              <a:buClr>
                <a:schemeClr val="lt1"/>
              </a:buClr>
              <a:buSzPts val="3000"/>
              <a:buFont typeface="Taviraj"/>
              <a:buNone/>
              <a:defRPr>
                <a:solidFill>
                  <a:schemeClr val="lt1"/>
                </a:solidFill>
              </a:defRPr>
            </a:lvl4pPr>
            <a:lvl5pPr lvl="4">
              <a:spcBef>
                <a:spcPts val="0"/>
              </a:spcBef>
              <a:spcAft>
                <a:spcPts val="0"/>
              </a:spcAft>
              <a:buClr>
                <a:schemeClr val="lt1"/>
              </a:buClr>
              <a:buSzPts val="3000"/>
              <a:buFont typeface="Taviraj"/>
              <a:buNone/>
              <a:defRPr>
                <a:solidFill>
                  <a:schemeClr val="lt1"/>
                </a:solidFill>
              </a:defRPr>
            </a:lvl5pPr>
            <a:lvl6pPr lvl="5">
              <a:spcBef>
                <a:spcPts val="0"/>
              </a:spcBef>
              <a:spcAft>
                <a:spcPts val="0"/>
              </a:spcAft>
              <a:buClr>
                <a:schemeClr val="lt1"/>
              </a:buClr>
              <a:buSzPts val="3000"/>
              <a:buFont typeface="Taviraj"/>
              <a:buNone/>
              <a:defRPr>
                <a:solidFill>
                  <a:schemeClr val="lt1"/>
                </a:solidFill>
              </a:defRPr>
            </a:lvl6pPr>
            <a:lvl7pPr lvl="6">
              <a:spcBef>
                <a:spcPts val="0"/>
              </a:spcBef>
              <a:spcAft>
                <a:spcPts val="0"/>
              </a:spcAft>
              <a:buClr>
                <a:schemeClr val="lt1"/>
              </a:buClr>
              <a:buSzPts val="3000"/>
              <a:buFont typeface="Taviraj"/>
              <a:buNone/>
              <a:defRPr>
                <a:solidFill>
                  <a:schemeClr val="lt1"/>
                </a:solidFill>
              </a:defRPr>
            </a:lvl7pPr>
            <a:lvl8pPr lvl="7">
              <a:spcBef>
                <a:spcPts val="0"/>
              </a:spcBef>
              <a:spcAft>
                <a:spcPts val="0"/>
              </a:spcAft>
              <a:buClr>
                <a:schemeClr val="lt1"/>
              </a:buClr>
              <a:buSzPts val="3000"/>
              <a:buFont typeface="Taviraj"/>
              <a:buNone/>
              <a:defRPr>
                <a:solidFill>
                  <a:schemeClr val="lt1"/>
                </a:solidFill>
              </a:defRPr>
            </a:lvl8pPr>
            <a:lvl9pPr lvl="8">
              <a:spcBef>
                <a:spcPts val="0"/>
              </a:spcBef>
              <a:spcAft>
                <a:spcPts val="0"/>
              </a:spcAft>
              <a:buClr>
                <a:schemeClr val="lt1"/>
              </a:buClr>
              <a:buSzPts val="3000"/>
              <a:buFont typeface="Taviraj"/>
              <a:buNone/>
              <a:defRPr>
                <a:solidFill>
                  <a:schemeClr val="lt1"/>
                </a:solidFill>
              </a:defRPr>
            </a:lvl9pPr>
          </a:lstStyle>
          <a:p>
            <a:endParaRPr/>
          </a:p>
        </p:txBody>
      </p:sp>
      <p:sp>
        <p:nvSpPr>
          <p:cNvPr id="268" name="Google Shape;268;p22"/>
          <p:cNvSpPr txBox="1">
            <a:spLocks noGrp="1"/>
          </p:cNvSpPr>
          <p:nvPr>
            <p:ph type="title" idx="3"/>
          </p:nvPr>
        </p:nvSpPr>
        <p:spPr>
          <a:xfrm>
            <a:off x="2813700" y="278225"/>
            <a:ext cx="6010200" cy="19353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4400"/>
            </a:lvl1pPr>
            <a:lvl2pPr lvl="1">
              <a:lnSpc>
                <a:spcPct val="90000"/>
              </a:lnSpc>
              <a:spcBef>
                <a:spcPts val="0"/>
              </a:spcBef>
              <a:spcAft>
                <a:spcPts val="0"/>
              </a:spcAft>
              <a:buNone/>
              <a:defRPr sz="4400"/>
            </a:lvl2pPr>
            <a:lvl3pPr lvl="2">
              <a:lnSpc>
                <a:spcPct val="90000"/>
              </a:lnSpc>
              <a:spcBef>
                <a:spcPts val="0"/>
              </a:spcBef>
              <a:spcAft>
                <a:spcPts val="0"/>
              </a:spcAft>
              <a:buNone/>
              <a:defRPr sz="4400"/>
            </a:lvl3pPr>
            <a:lvl4pPr lvl="3">
              <a:lnSpc>
                <a:spcPct val="90000"/>
              </a:lnSpc>
              <a:spcBef>
                <a:spcPts val="0"/>
              </a:spcBef>
              <a:spcAft>
                <a:spcPts val="0"/>
              </a:spcAft>
              <a:buNone/>
              <a:defRPr sz="4400"/>
            </a:lvl4pPr>
            <a:lvl5pPr lvl="4">
              <a:lnSpc>
                <a:spcPct val="90000"/>
              </a:lnSpc>
              <a:spcBef>
                <a:spcPts val="0"/>
              </a:spcBef>
              <a:spcAft>
                <a:spcPts val="0"/>
              </a:spcAft>
              <a:buNone/>
              <a:defRPr sz="4400"/>
            </a:lvl5pPr>
            <a:lvl6pPr lvl="5">
              <a:lnSpc>
                <a:spcPct val="90000"/>
              </a:lnSpc>
              <a:spcBef>
                <a:spcPts val="0"/>
              </a:spcBef>
              <a:spcAft>
                <a:spcPts val="0"/>
              </a:spcAft>
              <a:buNone/>
              <a:defRPr sz="4400"/>
            </a:lvl6pPr>
            <a:lvl7pPr lvl="6">
              <a:lnSpc>
                <a:spcPct val="90000"/>
              </a:lnSpc>
              <a:spcBef>
                <a:spcPts val="0"/>
              </a:spcBef>
              <a:spcAft>
                <a:spcPts val="0"/>
              </a:spcAft>
              <a:buNone/>
              <a:defRPr sz="4400"/>
            </a:lvl7pPr>
            <a:lvl8pPr lvl="7">
              <a:lnSpc>
                <a:spcPct val="90000"/>
              </a:lnSpc>
              <a:spcBef>
                <a:spcPts val="0"/>
              </a:spcBef>
              <a:spcAft>
                <a:spcPts val="0"/>
              </a:spcAft>
              <a:buNone/>
              <a:defRPr sz="4400"/>
            </a:lvl8pPr>
            <a:lvl9pPr lvl="8">
              <a:lnSpc>
                <a:spcPct val="90000"/>
              </a:lnSpc>
              <a:spcBef>
                <a:spcPts val="0"/>
              </a:spcBef>
              <a:spcAft>
                <a:spcPts val="0"/>
              </a:spcAft>
              <a:buNone/>
              <a:defRPr sz="4400"/>
            </a:lvl9pPr>
          </a:lstStyle>
          <a:p>
            <a:endParaRPr/>
          </a:p>
        </p:txBody>
      </p:sp>
      <p:sp>
        <p:nvSpPr>
          <p:cNvPr id="269" name="Google Shape;269;p22"/>
          <p:cNvSpPr>
            <a:spLocks noGrp="1"/>
          </p:cNvSpPr>
          <p:nvPr>
            <p:ph type="pic" idx="4"/>
          </p:nvPr>
        </p:nvSpPr>
        <p:spPr>
          <a:xfrm>
            <a:off x="6017975" y="2571725"/>
            <a:ext cx="2805900" cy="2112000"/>
          </a:xfrm>
          <a:prstGeom prst="rect">
            <a:avLst/>
          </a:prstGeom>
          <a:noFill/>
          <a:ln>
            <a:noFill/>
          </a:ln>
        </p:spPr>
      </p:sp>
      <p:sp>
        <p:nvSpPr>
          <p:cNvPr id="270" name="Google Shape;270;p22"/>
          <p:cNvSpPr txBox="1">
            <a:spLocks noGrp="1"/>
          </p:cNvSpPr>
          <p:nvPr>
            <p:ph type="body" idx="5"/>
          </p:nvPr>
        </p:nvSpPr>
        <p:spPr>
          <a:xfrm>
            <a:off x="2908850" y="3998825"/>
            <a:ext cx="2030100" cy="684900"/>
          </a:xfrm>
          <a:prstGeom prst="rect">
            <a:avLst/>
          </a:prstGeom>
        </p:spPr>
        <p:txBody>
          <a:bodyPr spcFirstLastPara="1" wrap="square" lIns="0" tIns="0" rIns="0" bIns="0" anchor="b" anchorCtr="0">
            <a:no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1"/>
        <p:cNvGrpSpPr/>
        <p:nvPr/>
      </p:nvGrpSpPr>
      <p:grpSpPr>
        <a:xfrm>
          <a:off x="0" y="0"/>
          <a:ext cx="0" cy="0"/>
          <a:chOff x="0" y="0"/>
          <a:chExt cx="0" cy="0"/>
        </a:xfrm>
      </p:grpSpPr>
      <p:sp>
        <p:nvSpPr>
          <p:cNvPr id="272" name="Google Shape;272;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3" name="Google Shape;273;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4"/>
        <p:cNvGrpSpPr/>
        <p:nvPr/>
      </p:nvGrpSpPr>
      <p:grpSpPr>
        <a:xfrm>
          <a:off x="0" y="0"/>
          <a:ext cx="0" cy="0"/>
          <a:chOff x="0" y="0"/>
          <a:chExt cx="0" cy="0"/>
        </a:xfrm>
      </p:grpSpPr>
      <p:sp>
        <p:nvSpPr>
          <p:cNvPr id="275" name="Google Shape;275;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8" name="Google Shape;27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79"/>
        <p:cNvGrpSpPr/>
        <p:nvPr/>
      </p:nvGrpSpPr>
      <p:grpSpPr>
        <a:xfrm>
          <a:off x="0" y="0"/>
          <a:ext cx="0" cy="0"/>
          <a:chOff x="0" y="0"/>
          <a:chExt cx="0" cy="0"/>
        </a:xfrm>
      </p:grpSpPr>
      <p:sp>
        <p:nvSpPr>
          <p:cNvPr id="280" name="Google Shape;28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1" name="Google Shape;281;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2" name="Google Shape;282;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7" name="Google Shape;287;p2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8"/>
        <p:cNvGrpSpPr/>
        <p:nvPr/>
      </p:nvGrpSpPr>
      <p:grpSpPr>
        <a:xfrm>
          <a:off x="0" y="0"/>
          <a:ext cx="0" cy="0"/>
          <a:chOff x="0" y="0"/>
          <a:chExt cx="0" cy="0"/>
        </a:xfrm>
      </p:grpSpPr>
      <p:sp>
        <p:nvSpPr>
          <p:cNvPr id="289" name="Google Shape;289;p2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2" name="Google Shape;292;p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293" name="Google Shape;293;p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title only">
  <p:cSld name="BLANK_1_1_1_1">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latin typeface="Inter Light"/>
                <a:ea typeface="Inter Light"/>
                <a:cs typeface="Inter Light"/>
                <a:sym typeface="Inter Light"/>
              </a:defRPr>
            </a:lvl1pPr>
            <a:lvl2pPr lvl="1">
              <a:lnSpc>
                <a:spcPct val="80000"/>
              </a:lnSpc>
              <a:spcBef>
                <a:spcPts val="0"/>
              </a:spcBef>
              <a:spcAft>
                <a:spcPts val="0"/>
              </a:spcAft>
              <a:buNone/>
              <a:defRPr sz="4400">
                <a:solidFill>
                  <a:schemeClr val="dk1"/>
                </a:solidFill>
                <a:latin typeface="Inter Light"/>
                <a:ea typeface="Inter Light"/>
                <a:cs typeface="Inter Light"/>
                <a:sym typeface="Inter Light"/>
              </a:defRPr>
            </a:lvl2pPr>
            <a:lvl3pPr lvl="2">
              <a:lnSpc>
                <a:spcPct val="80000"/>
              </a:lnSpc>
              <a:spcBef>
                <a:spcPts val="0"/>
              </a:spcBef>
              <a:spcAft>
                <a:spcPts val="0"/>
              </a:spcAft>
              <a:buNone/>
              <a:defRPr sz="4400">
                <a:solidFill>
                  <a:schemeClr val="dk1"/>
                </a:solidFill>
                <a:latin typeface="Inter Light"/>
                <a:ea typeface="Inter Light"/>
                <a:cs typeface="Inter Light"/>
                <a:sym typeface="Inter Light"/>
              </a:defRPr>
            </a:lvl3pPr>
            <a:lvl4pPr lvl="3">
              <a:lnSpc>
                <a:spcPct val="80000"/>
              </a:lnSpc>
              <a:spcBef>
                <a:spcPts val="0"/>
              </a:spcBef>
              <a:spcAft>
                <a:spcPts val="0"/>
              </a:spcAft>
              <a:buNone/>
              <a:defRPr sz="4400">
                <a:solidFill>
                  <a:schemeClr val="dk1"/>
                </a:solidFill>
                <a:latin typeface="Inter Light"/>
                <a:ea typeface="Inter Light"/>
                <a:cs typeface="Inter Light"/>
                <a:sym typeface="Inter Light"/>
              </a:defRPr>
            </a:lvl4pPr>
            <a:lvl5pPr lvl="4">
              <a:lnSpc>
                <a:spcPct val="80000"/>
              </a:lnSpc>
              <a:spcBef>
                <a:spcPts val="0"/>
              </a:spcBef>
              <a:spcAft>
                <a:spcPts val="0"/>
              </a:spcAft>
              <a:buNone/>
              <a:defRPr sz="4400">
                <a:solidFill>
                  <a:schemeClr val="dk1"/>
                </a:solidFill>
                <a:latin typeface="Inter Light"/>
                <a:ea typeface="Inter Light"/>
                <a:cs typeface="Inter Light"/>
                <a:sym typeface="Inter Light"/>
              </a:defRPr>
            </a:lvl5pPr>
            <a:lvl6pPr lvl="5">
              <a:lnSpc>
                <a:spcPct val="80000"/>
              </a:lnSpc>
              <a:spcBef>
                <a:spcPts val="0"/>
              </a:spcBef>
              <a:spcAft>
                <a:spcPts val="0"/>
              </a:spcAft>
              <a:buNone/>
              <a:defRPr sz="4400">
                <a:solidFill>
                  <a:schemeClr val="dk1"/>
                </a:solidFill>
                <a:latin typeface="Inter Light"/>
                <a:ea typeface="Inter Light"/>
                <a:cs typeface="Inter Light"/>
                <a:sym typeface="Inter Light"/>
              </a:defRPr>
            </a:lvl6pPr>
            <a:lvl7pPr lvl="6">
              <a:lnSpc>
                <a:spcPct val="80000"/>
              </a:lnSpc>
              <a:spcBef>
                <a:spcPts val="0"/>
              </a:spcBef>
              <a:spcAft>
                <a:spcPts val="0"/>
              </a:spcAft>
              <a:buNone/>
              <a:defRPr sz="4400">
                <a:solidFill>
                  <a:schemeClr val="dk1"/>
                </a:solidFill>
                <a:latin typeface="Inter Light"/>
                <a:ea typeface="Inter Light"/>
                <a:cs typeface="Inter Light"/>
                <a:sym typeface="Inter Light"/>
              </a:defRPr>
            </a:lvl7pPr>
            <a:lvl8pPr lvl="7">
              <a:lnSpc>
                <a:spcPct val="80000"/>
              </a:lnSpc>
              <a:spcBef>
                <a:spcPts val="0"/>
              </a:spcBef>
              <a:spcAft>
                <a:spcPts val="0"/>
              </a:spcAft>
              <a:buNone/>
              <a:defRPr sz="4400">
                <a:solidFill>
                  <a:schemeClr val="dk1"/>
                </a:solidFill>
                <a:latin typeface="Inter Light"/>
                <a:ea typeface="Inter Light"/>
                <a:cs typeface="Inter Light"/>
                <a:sym typeface="Inter Light"/>
              </a:defRPr>
            </a:lvl8pPr>
            <a:lvl9pPr lvl="8">
              <a:lnSpc>
                <a:spcPct val="80000"/>
              </a:lnSpc>
              <a:spcBef>
                <a:spcPts val="0"/>
              </a:spcBef>
              <a:spcAft>
                <a:spcPts val="0"/>
              </a:spcAft>
              <a:buNone/>
              <a:defRPr sz="4400">
                <a:solidFill>
                  <a:schemeClr val="dk1"/>
                </a:solidFill>
                <a:latin typeface="Inter Light"/>
                <a:ea typeface="Inter Light"/>
                <a:cs typeface="Inter Light"/>
                <a:sym typeface="Inter Light"/>
              </a:defRPr>
            </a:lvl9pPr>
          </a:lstStyle>
          <a:p>
            <a:endParaRPr/>
          </a:p>
        </p:txBody>
      </p:sp>
      <p:sp>
        <p:nvSpPr>
          <p:cNvPr id="22" name="Google Shape;22;p4"/>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23" name="Google Shape;23;p4"/>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4"/>
        <p:cNvGrpSpPr/>
        <p:nvPr/>
      </p:nvGrpSpPr>
      <p:grpSpPr>
        <a:xfrm>
          <a:off x="0" y="0"/>
          <a:ext cx="0" cy="0"/>
          <a:chOff x="0" y="0"/>
          <a:chExt cx="0" cy="0"/>
        </a:xfrm>
      </p:grpSpPr>
      <p:sp>
        <p:nvSpPr>
          <p:cNvPr id="295" name="Google Shape;295;p3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100"/>
              <a:buNone/>
              <a:defRPr/>
            </a:lvl1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6"/>
        <p:cNvGrpSpPr/>
        <p:nvPr/>
      </p:nvGrpSpPr>
      <p:grpSpPr>
        <a:xfrm>
          <a:off x="0" y="0"/>
          <a:ext cx="0" cy="0"/>
          <a:chOff x="0" y="0"/>
          <a:chExt cx="0" cy="0"/>
        </a:xfrm>
      </p:grpSpPr>
      <p:sp>
        <p:nvSpPr>
          <p:cNvPr id="297" name="Google Shape;297;p3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8" name="Google Shape;298;p3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00"/>
        <p:cNvGrpSpPr/>
        <p:nvPr/>
      </p:nvGrpSpPr>
      <p:grpSpPr>
        <a:xfrm>
          <a:off x="0" y="0"/>
          <a:ext cx="0" cy="0"/>
          <a:chOff x="0" y="0"/>
          <a:chExt cx="0" cy="0"/>
        </a:xfrm>
      </p:grpSpPr>
      <p:sp>
        <p:nvSpPr>
          <p:cNvPr id="301" name="Google Shape;301;p34"/>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2" name="Google Shape;302;p34"/>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3" name="Google Shape;303;p34"/>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4" name="Google Shape;304;p34"/>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5" name="Google Shape;305;p34"/>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6" name="Google Shape;306;p34"/>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7" name="Google Shape;307;p34"/>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08"/>
        <p:cNvGrpSpPr/>
        <p:nvPr/>
      </p:nvGrpSpPr>
      <p:grpSpPr>
        <a:xfrm>
          <a:off x="0" y="0"/>
          <a:ext cx="0" cy="0"/>
          <a:chOff x="0" y="0"/>
          <a:chExt cx="0" cy="0"/>
        </a:xfrm>
      </p:grpSpPr>
      <p:sp>
        <p:nvSpPr>
          <p:cNvPr id="309" name="Google Shape;3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35"/>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11" name="Google Shape;311;p35"/>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4" name="Google Shape;314;p36"/>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15" name="Google Shape;315;p36"/>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6" name="Google Shape;316;p36"/>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17" name="Google Shape;317;p36"/>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18"/>
        <p:cNvGrpSpPr/>
        <p:nvPr/>
      </p:nvGrpSpPr>
      <p:grpSpPr>
        <a:xfrm>
          <a:off x="0" y="0"/>
          <a:ext cx="0" cy="0"/>
          <a:chOff x="0" y="0"/>
          <a:chExt cx="0" cy="0"/>
        </a:xfrm>
      </p:grpSpPr>
      <p:sp>
        <p:nvSpPr>
          <p:cNvPr id="319" name="Google Shape;319;p37"/>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20" name="Google Shape;320;p37"/>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21" name="Google Shape;321;p3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2" name="Google Shape;322;p37"/>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3" name="Google Shape;323;p37"/>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4" name="Google Shape;324;p37"/>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5" name="Google Shape;325;p37"/>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26"/>
        <p:cNvGrpSpPr/>
        <p:nvPr/>
      </p:nvGrpSpPr>
      <p:grpSpPr>
        <a:xfrm>
          <a:off x="0" y="0"/>
          <a:ext cx="0" cy="0"/>
          <a:chOff x="0" y="0"/>
          <a:chExt cx="0" cy="0"/>
        </a:xfrm>
      </p:grpSpPr>
      <p:sp>
        <p:nvSpPr>
          <p:cNvPr id="327" name="Google Shape;327;p38"/>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28" name="Google Shape;328;p38"/>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29" name="Google Shape;329;p38"/>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30" name="Google Shape;330;p38"/>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31" name="Google Shape;331;p38"/>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2" name="Google Shape;332;p38"/>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3" name="Google Shape;333;p38"/>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4" name="Google Shape;334;p38"/>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5" name="Google Shape;335;p38"/>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8" name="Google Shape;338;p39"/>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339"/>
        <p:cNvGrpSpPr/>
        <p:nvPr/>
      </p:nvGrpSpPr>
      <p:grpSpPr>
        <a:xfrm>
          <a:off x="0" y="0"/>
          <a:ext cx="0" cy="0"/>
          <a:chOff x="0" y="0"/>
          <a:chExt cx="0" cy="0"/>
        </a:xfrm>
      </p:grpSpPr>
      <p:sp>
        <p:nvSpPr>
          <p:cNvPr id="340" name="Google Shape;340;p40"/>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341" name="Google Shape;341;p40"/>
          <p:cNvSpPr>
            <a:spLocks noGrp="1"/>
          </p:cNvSpPr>
          <p:nvPr>
            <p:ph type="pic" idx="2"/>
          </p:nvPr>
        </p:nvSpPr>
        <p:spPr>
          <a:xfrm>
            <a:off x="4804825" y="1133300"/>
            <a:ext cx="4027500" cy="2392800"/>
          </a:xfrm>
          <a:prstGeom prst="rect">
            <a:avLst/>
          </a:prstGeom>
          <a:noFill/>
          <a:ln>
            <a:noFill/>
          </a:ln>
        </p:spPr>
      </p:sp>
      <p:sp>
        <p:nvSpPr>
          <p:cNvPr id="342" name="Google Shape;342;p40"/>
          <p:cNvSpPr>
            <a:spLocks noGrp="1"/>
          </p:cNvSpPr>
          <p:nvPr>
            <p:ph type="pic" idx="3"/>
          </p:nvPr>
        </p:nvSpPr>
        <p:spPr>
          <a:xfrm>
            <a:off x="311725" y="1133300"/>
            <a:ext cx="4027500" cy="2392800"/>
          </a:xfrm>
          <a:prstGeom prst="rect">
            <a:avLst/>
          </a:prstGeom>
          <a:noFill/>
          <a:ln>
            <a:noFill/>
          </a:ln>
        </p:spPr>
      </p:sp>
      <p:sp>
        <p:nvSpPr>
          <p:cNvPr id="343" name="Google Shape;343;p40"/>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4" name="Google Shape;34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5" name="Google Shape;345;p40"/>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46" name="Google Shape;346;p40"/>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with image top right">
  <p:cSld name="BLANK_1_1_1_1_3">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
        <p:nvSpPr>
          <p:cNvPr id="26" name="Google Shape;26;p5"/>
          <p:cNvSpPr txBox="1">
            <a:spLocks noGrp="1"/>
          </p:cNvSpPr>
          <p:nvPr>
            <p:ph type="body" idx="1"/>
          </p:nvPr>
        </p:nvSpPr>
        <p:spPr>
          <a:xfrm>
            <a:off x="228600" y="2004152"/>
            <a:ext cx="4389300" cy="7272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None/>
              <a:defRPr sz="1000">
                <a:latin typeface="Taviraj Light"/>
                <a:ea typeface="Taviraj Light"/>
                <a:cs typeface="Taviraj Light"/>
                <a:sym typeface="Taviraj Light"/>
              </a:defRPr>
            </a:lvl1pPr>
            <a:lvl2pPr marL="914400" lvl="1" indent="-228600">
              <a:spcBef>
                <a:spcPts val="0"/>
              </a:spcBef>
              <a:spcAft>
                <a:spcPts val="0"/>
              </a:spcAft>
              <a:buNone/>
              <a:defRPr sz="1000">
                <a:latin typeface="Taviraj Light"/>
                <a:ea typeface="Taviraj Light"/>
                <a:cs typeface="Taviraj Light"/>
                <a:sym typeface="Taviraj Light"/>
              </a:defRPr>
            </a:lvl2pPr>
            <a:lvl3pPr marL="1371600" lvl="2" indent="-228600">
              <a:spcBef>
                <a:spcPts val="0"/>
              </a:spcBef>
              <a:spcAft>
                <a:spcPts val="0"/>
              </a:spcAft>
              <a:buNone/>
              <a:defRPr sz="1000">
                <a:latin typeface="Taviraj Light"/>
                <a:ea typeface="Taviraj Light"/>
                <a:cs typeface="Taviraj Light"/>
                <a:sym typeface="Taviraj Light"/>
              </a:defRPr>
            </a:lvl3pPr>
            <a:lvl4pPr marL="1828800" lvl="3" indent="-228600">
              <a:spcBef>
                <a:spcPts val="0"/>
              </a:spcBef>
              <a:spcAft>
                <a:spcPts val="0"/>
              </a:spcAft>
              <a:buNone/>
              <a:defRPr sz="1000">
                <a:latin typeface="Taviraj Light"/>
                <a:ea typeface="Taviraj Light"/>
                <a:cs typeface="Taviraj Light"/>
                <a:sym typeface="Taviraj Light"/>
              </a:defRPr>
            </a:lvl4pPr>
            <a:lvl5pPr marL="2286000" lvl="4" indent="-228600">
              <a:spcBef>
                <a:spcPts val="0"/>
              </a:spcBef>
              <a:spcAft>
                <a:spcPts val="0"/>
              </a:spcAft>
              <a:buNone/>
              <a:defRPr sz="1000">
                <a:latin typeface="Taviraj Light"/>
                <a:ea typeface="Taviraj Light"/>
                <a:cs typeface="Taviraj Light"/>
                <a:sym typeface="Taviraj Light"/>
              </a:defRPr>
            </a:lvl5pPr>
            <a:lvl6pPr marL="2743200" lvl="5" indent="-228600">
              <a:spcBef>
                <a:spcPts val="0"/>
              </a:spcBef>
              <a:spcAft>
                <a:spcPts val="0"/>
              </a:spcAft>
              <a:buNone/>
              <a:defRPr sz="1000">
                <a:latin typeface="Taviraj Light"/>
                <a:ea typeface="Taviraj Light"/>
                <a:cs typeface="Taviraj Light"/>
                <a:sym typeface="Taviraj Light"/>
              </a:defRPr>
            </a:lvl6pPr>
            <a:lvl7pPr marL="3200400" lvl="6" indent="-228600">
              <a:spcBef>
                <a:spcPts val="0"/>
              </a:spcBef>
              <a:spcAft>
                <a:spcPts val="0"/>
              </a:spcAft>
              <a:buNone/>
              <a:defRPr sz="1000">
                <a:latin typeface="Taviraj Light"/>
                <a:ea typeface="Taviraj Light"/>
                <a:cs typeface="Taviraj Light"/>
                <a:sym typeface="Taviraj Light"/>
              </a:defRPr>
            </a:lvl7pPr>
            <a:lvl8pPr marL="3657600" lvl="7" indent="-228600">
              <a:spcBef>
                <a:spcPts val="0"/>
              </a:spcBef>
              <a:spcAft>
                <a:spcPts val="0"/>
              </a:spcAft>
              <a:buNone/>
              <a:defRPr sz="1000">
                <a:latin typeface="Taviraj Light"/>
                <a:ea typeface="Taviraj Light"/>
                <a:cs typeface="Taviraj Light"/>
                <a:sym typeface="Taviraj Light"/>
              </a:defRPr>
            </a:lvl8pPr>
            <a:lvl9pPr marL="4114800" lvl="8" indent="-228600">
              <a:spcBef>
                <a:spcPts val="0"/>
              </a:spcBef>
              <a:spcAft>
                <a:spcPts val="0"/>
              </a:spcAft>
              <a:buNone/>
              <a:defRPr sz="1000">
                <a:latin typeface="Taviraj Light"/>
                <a:ea typeface="Taviraj Light"/>
                <a:cs typeface="Taviraj Light"/>
                <a:sym typeface="Taviraj Light"/>
              </a:defRPr>
            </a:lvl9pPr>
          </a:lstStyle>
          <a:p>
            <a:endParaRPr/>
          </a:p>
        </p:txBody>
      </p:sp>
      <p:sp>
        <p:nvSpPr>
          <p:cNvPr id="27" name="Google Shape;27;p5"/>
          <p:cNvSpPr txBox="1">
            <a:spLocks noGrp="1"/>
          </p:cNvSpPr>
          <p:nvPr>
            <p:ph type="body" idx="2"/>
          </p:nvPr>
        </p:nvSpPr>
        <p:spPr>
          <a:xfrm>
            <a:off x="223625" y="3332073"/>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28" name="Google Shape;28;p5"/>
          <p:cNvSpPr txBox="1">
            <a:spLocks noGrp="1"/>
          </p:cNvSpPr>
          <p:nvPr>
            <p:ph type="body" idx="3"/>
          </p:nvPr>
        </p:nvSpPr>
        <p:spPr>
          <a:xfrm>
            <a:off x="3233897" y="3334148"/>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29" name="Google Shape;29;p5"/>
          <p:cNvSpPr txBox="1">
            <a:spLocks noGrp="1"/>
          </p:cNvSpPr>
          <p:nvPr>
            <p:ph type="body" idx="4"/>
          </p:nvPr>
        </p:nvSpPr>
        <p:spPr>
          <a:xfrm>
            <a:off x="6244169" y="3334148"/>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30" name="Google Shape;30;p5"/>
          <p:cNvSpPr txBox="1">
            <a:spLocks noGrp="1"/>
          </p:cNvSpPr>
          <p:nvPr>
            <p:ph type="subTitle" idx="5"/>
          </p:nvPr>
        </p:nvSpPr>
        <p:spPr>
          <a:xfrm>
            <a:off x="3236376"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1" name="Google Shape;31;p5"/>
          <p:cNvSpPr txBox="1">
            <a:spLocks noGrp="1"/>
          </p:cNvSpPr>
          <p:nvPr>
            <p:ph type="subTitle" idx="6"/>
          </p:nvPr>
        </p:nvSpPr>
        <p:spPr>
          <a:xfrm>
            <a:off x="3667188"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2" name="Google Shape;32;p5"/>
          <p:cNvSpPr txBox="1">
            <a:spLocks noGrp="1"/>
          </p:cNvSpPr>
          <p:nvPr>
            <p:ph type="subTitle" idx="7"/>
          </p:nvPr>
        </p:nvSpPr>
        <p:spPr>
          <a:xfrm>
            <a:off x="6244169"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3" name="Google Shape;33;p5"/>
          <p:cNvSpPr txBox="1">
            <a:spLocks noGrp="1"/>
          </p:cNvSpPr>
          <p:nvPr>
            <p:ph type="subTitle" idx="8"/>
          </p:nvPr>
        </p:nvSpPr>
        <p:spPr>
          <a:xfrm>
            <a:off x="6674981"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4" name="Google Shape;34;p5"/>
          <p:cNvSpPr>
            <a:spLocks noGrp="1"/>
          </p:cNvSpPr>
          <p:nvPr>
            <p:ph type="pic" idx="9"/>
          </p:nvPr>
        </p:nvSpPr>
        <p:spPr>
          <a:xfrm>
            <a:off x="5477150" y="455550"/>
            <a:ext cx="3346800" cy="2116200"/>
          </a:xfrm>
          <a:prstGeom prst="rect">
            <a:avLst/>
          </a:prstGeom>
          <a:noFill/>
          <a:ln>
            <a:noFill/>
          </a:ln>
        </p:spPr>
      </p:sp>
      <p:sp>
        <p:nvSpPr>
          <p:cNvPr id="35" name="Google Shape;35;p5"/>
          <p:cNvSpPr txBox="1">
            <a:spLocks noGrp="1"/>
          </p:cNvSpPr>
          <p:nvPr>
            <p:ph type="subTitle" idx="13"/>
          </p:nvPr>
        </p:nvSpPr>
        <p:spPr>
          <a:xfrm>
            <a:off x="223625"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6" name="Google Shape;36;p5"/>
          <p:cNvSpPr txBox="1">
            <a:spLocks noGrp="1"/>
          </p:cNvSpPr>
          <p:nvPr>
            <p:ph type="subTitle" idx="14"/>
          </p:nvPr>
        </p:nvSpPr>
        <p:spPr>
          <a:xfrm>
            <a:off x="654425"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7" name="Google Shape;37;p5"/>
          <p:cNvSpPr txBox="1">
            <a:spLocks noGrp="1"/>
          </p:cNvSpPr>
          <p:nvPr>
            <p:ph type="subTitle" idx="1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38" name="Google Shape;38;p5"/>
          <p:cNvSpPr txBox="1">
            <a:spLocks noGrp="1"/>
          </p:cNvSpPr>
          <p:nvPr>
            <p:ph type="subTitle" idx="1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extLst>
    <p:ext uri="{DCECCB84-F9BA-43D5-87BE-67443E8EF086}">
      <p15:sldGuideLst xmlns:p15="http://schemas.microsoft.com/office/powerpoint/2012/main">
        <p15:guide id="1" pos="2037">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347"/>
        <p:cNvGrpSpPr/>
        <p:nvPr/>
      </p:nvGrpSpPr>
      <p:grpSpPr>
        <a:xfrm>
          <a:off x="0" y="0"/>
          <a:ext cx="0" cy="0"/>
          <a:chOff x="0" y="0"/>
          <a:chExt cx="0" cy="0"/>
        </a:xfrm>
      </p:grpSpPr>
      <p:sp>
        <p:nvSpPr>
          <p:cNvPr id="348" name="Google Shape;348;p41"/>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349" name="Google Shape;349;p41"/>
          <p:cNvSpPr>
            <a:spLocks noGrp="1"/>
          </p:cNvSpPr>
          <p:nvPr>
            <p:ph type="pic" idx="2"/>
          </p:nvPr>
        </p:nvSpPr>
        <p:spPr>
          <a:xfrm>
            <a:off x="6205225" y="1128325"/>
            <a:ext cx="2627100" cy="2273100"/>
          </a:xfrm>
          <a:prstGeom prst="rect">
            <a:avLst/>
          </a:prstGeom>
          <a:noFill/>
          <a:ln>
            <a:noFill/>
          </a:ln>
        </p:spPr>
      </p:sp>
      <p:sp>
        <p:nvSpPr>
          <p:cNvPr id="350" name="Google Shape;350;p41"/>
          <p:cNvSpPr>
            <a:spLocks noGrp="1"/>
          </p:cNvSpPr>
          <p:nvPr>
            <p:ph type="pic" idx="3"/>
          </p:nvPr>
        </p:nvSpPr>
        <p:spPr>
          <a:xfrm>
            <a:off x="311725" y="1128325"/>
            <a:ext cx="2627100" cy="2273100"/>
          </a:xfrm>
          <a:prstGeom prst="rect">
            <a:avLst/>
          </a:prstGeom>
          <a:noFill/>
          <a:ln>
            <a:noFill/>
          </a:ln>
        </p:spPr>
      </p:sp>
      <p:sp>
        <p:nvSpPr>
          <p:cNvPr id="351" name="Google Shape;351;p41"/>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2" name="Google Shape;352;p41"/>
          <p:cNvSpPr>
            <a:spLocks noGrp="1"/>
          </p:cNvSpPr>
          <p:nvPr>
            <p:ph type="pic" idx="5"/>
          </p:nvPr>
        </p:nvSpPr>
        <p:spPr>
          <a:xfrm>
            <a:off x="3255250" y="1128325"/>
            <a:ext cx="2627100" cy="2273100"/>
          </a:xfrm>
          <a:prstGeom prst="rect">
            <a:avLst/>
          </a:prstGeom>
          <a:noFill/>
          <a:ln>
            <a:noFill/>
          </a:ln>
        </p:spPr>
      </p:sp>
      <p:sp>
        <p:nvSpPr>
          <p:cNvPr id="353" name="Google Shape;353;p41"/>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4" name="Google Shape;35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5" name="Google Shape;355;p41"/>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6" name="Google Shape;356;p41"/>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7" name="Google Shape;357;p41"/>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358"/>
        <p:cNvGrpSpPr/>
        <p:nvPr/>
      </p:nvGrpSpPr>
      <p:grpSpPr>
        <a:xfrm>
          <a:off x="0" y="0"/>
          <a:ext cx="0" cy="0"/>
          <a:chOff x="0" y="0"/>
          <a:chExt cx="0" cy="0"/>
        </a:xfrm>
      </p:grpSpPr>
      <p:sp>
        <p:nvSpPr>
          <p:cNvPr id="359" name="Google Shape;359;p42"/>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360"/>
        <p:cNvGrpSpPr/>
        <p:nvPr/>
      </p:nvGrpSpPr>
      <p:grpSpPr>
        <a:xfrm>
          <a:off x="0" y="0"/>
          <a:ext cx="0" cy="0"/>
          <a:chOff x="0" y="0"/>
          <a:chExt cx="0" cy="0"/>
        </a:xfrm>
      </p:grpSpPr>
      <p:sp>
        <p:nvSpPr>
          <p:cNvPr id="361" name="Google Shape;361;p43"/>
          <p:cNvSpPr>
            <a:spLocks noGrp="1"/>
          </p:cNvSpPr>
          <p:nvPr>
            <p:ph type="pic" idx="2"/>
          </p:nvPr>
        </p:nvSpPr>
        <p:spPr>
          <a:xfrm>
            <a:off x="3389600" y="118913"/>
            <a:ext cx="1643700" cy="1535100"/>
          </a:xfrm>
          <a:prstGeom prst="rect">
            <a:avLst/>
          </a:prstGeom>
          <a:noFill/>
          <a:ln>
            <a:noFill/>
          </a:ln>
        </p:spPr>
      </p:sp>
      <p:sp>
        <p:nvSpPr>
          <p:cNvPr id="362" name="Google Shape;362;p43"/>
          <p:cNvSpPr>
            <a:spLocks noGrp="1"/>
          </p:cNvSpPr>
          <p:nvPr>
            <p:ph type="pic" idx="3"/>
          </p:nvPr>
        </p:nvSpPr>
        <p:spPr>
          <a:xfrm>
            <a:off x="5195935" y="118913"/>
            <a:ext cx="1643700" cy="1535100"/>
          </a:xfrm>
          <a:prstGeom prst="rect">
            <a:avLst/>
          </a:prstGeom>
          <a:noFill/>
          <a:ln>
            <a:noFill/>
          </a:ln>
        </p:spPr>
      </p:sp>
      <p:sp>
        <p:nvSpPr>
          <p:cNvPr id="363" name="Google Shape;363;p43"/>
          <p:cNvSpPr>
            <a:spLocks noGrp="1"/>
          </p:cNvSpPr>
          <p:nvPr>
            <p:ph type="pic" idx="4"/>
          </p:nvPr>
        </p:nvSpPr>
        <p:spPr>
          <a:xfrm>
            <a:off x="7002270" y="118913"/>
            <a:ext cx="1643700" cy="1535100"/>
          </a:xfrm>
          <a:prstGeom prst="rect">
            <a:avLst/>
          </a:prstGeom>
          <a:noFill/>
          <a:ln>
            <a:noFill/>
          </a:ln>
        </p:spPr>
      </p:sp>
      <p:sp>
        <p:nvSpPr>
          <p:cNvPr id="364" name="Google Shape;364;p43"/>
          <p:cNvSpPr>
            <a:spLocks noGrp="1"/>
          </p:cNvSpPr>
          <p:nvPr>
            <p:ph type="pic" idx="5"/>
          </p:nvPr>
        </p:nvSpPr>
        <p:spPr>
          <a:xfrm>
            <a:off x="3389588" y="1804212"/>
            <a:ext cx="1643700" cy="1535100"/>
          </a:xfrm>
          <a:prstGeom prst="rect">
            <a:avLst/>
          </a:prstGeom>
          <a:noFill/>
          <a:ln>
            <a:noFill/>
          </a:ln>
        </p:spPr>
      </p:sp>
      <p:sp>
        <p:nvSpPr>
          <p:cNvPr id="365" name="Google Shape;365;p43"/>
          <p:cNvSpPr>
            <a:spLocks noGrp="1"/>
          </p:cNvSpPr>
          <p:nvPr>
            <p:ph type="pic" idx="6"/>
          </p:nvPr>
        </p:nvSpPr>
        <p:spPr>
          <a:xfrm>
            <a:off x="5195922" y="1804212"/>
            <a:ext cx="1643700" cy="1535100"/>
          </a:xfrm>
          <a:prstGeom prst="rect">
            <a:avLst/>
          </a:prstGeom>
          <a:noFill/>
          <a:ln>
            <a:noFill/>
          </a:ln>
        </p:spPr>
      </p:sp>
      <p:sp>
        <p:nvSpPr>
          <p:cNvPr id="366" name="Google Shape;366;p43"/>
          <p:cNvSpPr>
            <a:spLocks noGrp="1"/>
          </p:cNvSpPr>
          <p:nvPr>
            <p:ph type="pic" idx="7"/>
          </p:nvPr>
        </p:nvSpPr>
        <p:spPr>
          <a:xfrm>
            <a:off x="7002257" y="1804212"/>
            <a:ext cx="1643700" cy="1535100"/>
          </a:xfrm>
          <a:prstGeom prst="rect">
            <a:avLst/>
          </a:prstGeom>
          <a:noFill/>
          <a:ln>
            <a:noFill/>
          </a:ln>
        </p:spPr>
      </p:sp>
      <p:sp>
        <p:nvSpPr>
          <p:cNvPr id="367" name="Google Shape;367;p43"/>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8" name="Google Shape;368;p43"/>
          <p:cNvSpPr>
            <a:spLocks noGrp="1"/>
          </p:cNvSpPr>
          <p:nvPr>
            <p:ph type="pic" idx="8"/>
          </p:nvPr>
        </p:nvSpPr>
        <p:spPr>
          <a:xfrm>
            <a:off x="3389588" y="3489487"/>
            <a:ext cx="1643700" cy="1535100"/>
          </a:xfrm>
          <a:prstGeom prst="rect">
            <a:avLst/>
          </a:prstGeom>
          <a:noFill/>
          <a:ln>
            <a:noFill/>
          </a:ln>
        </p:spPr>
      </p:sp>
      <p:sp>
        <p:nvSpPr>
          <p:cNvPr id="369" name="Google Shape;369;p43"/>
          <p:cNvSpPr>
            <a:spLocks noGrp="1"/>
          </p:cNvSpPr>
          <p:nvPr>
            <p:ph type="pic" idx="9"/>
          </p:nvPr>
        </p:nvSpPr>
        <p:spPr>
          <a:xfrm>
            <a:off x="5195922" y="3489487"/>
            <a:ext cx="1643700" cy="1535100"/>
          </a:xfrm>
          <a:prstGeom prst="rect">
            <a:avLst/>
          </a:prstGeom>
          <a:noFill/>
          <a:ln>
            <a:noFill/>
          </a:ln>
        </p:spPr>
      </p:sp>
      <p:sp>
        <p:nvSpPr>
          <p:cNvPr id="370" name="Google Shape;370;p43"/>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view slide">
  <p:cSld name="BLANK_1_1_1_1_2_3">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28650" y="320200"/>
            <a:ext cx="1728000" cy="1066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Taviraj"/>
              <a:buNone/>
              <a:defRPr>
                <a:solidFill>
                  <a:schemeClr val="dk1"/>
                </a:solidFill>
                <a:latin typeface="Taviraj"/>
                <a:ea typeface="Taviraj"/>
                <a:cs typeface="Taviraj"/>
                <a:sym typeface="Taviraj"/>
              </a:defRPr>
            </a:lvl1pPr>
            <a:lvl2pPr lvl="1">
              <a:spcBef>
                <a:spcPts val="0"/>
              </a:spcBef>
              <a:spcAft>
                <a:spcPts val="0"/>
              </a:spcAft>
              <a:buClr>
                <a:schemeClr val="dk1"/>
              </a:buClr>
              <a:buSzPts val="3000"/>
              <a:buFont typeface="Taviraj"/>
              <a:buNone/>
              <a:defRPr>
                <a:solidFill>
                  <a:schemeClr val="dk1"/>
                </a:solidFill>
              </a:defRPr>
            </a:lvl2pPr>
            <a:lvl3pPr lvl="2">
              <a:spcBef>
                <a:spcPts val="0"/>
              </a:spcBef>
              <a:spcAft>
                <a:spcPts val="0"/>
              </a:spcAft>
              <a:buClr>
                <a:schemeClr val="dk1"/>
              </a:buClr>
              <a:buSzPts val="3000"/>
              <a:buFont typeface="Taviraj"/>
              <a:buNone/>
              <a:defRPr>
                <a:solidFill>
                  <a:schemeClr val="dk1"/>
                </a:solidFill>
              </a:defRPr>
            </a:lvl3pPr>
            <a:lvl4pPr lvl="3">
              <a:spcBef>
                <a:spcPts val="0"/>
              </a:spcBef>
              <a:spcAft>
                <a:spcPts val="0"/>
              </a:spcAft>
              <a:buClr>
                <a:schemeClr val="dk1"/>
              </a:buClr>
              <a:buSzPts val="3000"/>
              <a:buFont typeface="Taviraj"/>
              <a:buNone/>
              <a:defRPr>
                <a:solidFill>
                  <a:schemeClr val="dk1"/>
                </a:solidFill>
              </a:defRPr>
            </a:lvl4pPr>
            <a:lvl5pPr lvl="4">
              <a:spcBef>
                <a:spcPts val="0"/>
              </a:spcBef>
              <a:spcAft>
                <a:spcPts val="0"/>
              </a:spcAft>
              <a:buClr>
                <a:schemeClr val="dk1"/>
              </a:buClr>
              <a:buSzPts val="3000"/>
              <a:buFont typeface="Taviraj"/>
              <a:buNone/>
              <a:defRPr>
                <a:solidFill>
                  <a:schemeClr val="dk1"/>
                </a:solidFill>
              </a:defRPr>
            </a:lvl5pPr>
            <a:lvl6pPr lvl="5">
              <a:spcBef>
                <a:spcPts val="0"/>
              </a:spcBef>
              <a:spcAft>
                <a:spcPts val="0"/>
              </a:spcAft>
              <a:buClr>
                <a:schemeClr val="dk1"/>
              </a:buClr>
              <a:buSzPts val="3000"/>
              <a:buFont typeface="Taviraj"/>
              <a:buNone/>
              <a:defRPr>
                <a:solidFill>
                  <a:schemeClr val="dk1"/>
                </a:solidFill>
              </a:defRPr>
            </a:lvl6pPr>
            <a:lvl7pPr lvl="6">
              <a:spcBef>
                <a:spcPts val="0"/>
              </a:spcBef>
              <a:spcAft>
                <a:spcPts val="0"/>
              </a:spcAft>
              <a:buClr>
                <a:schemeClr val="dk1"/>
              </a:buClr>
              <a:buSzPts val="3000"/>
              <a:buFont typeface="Taviraj"/>
              <a:buNone/>
              <a:defRPr>
                <a:solidFill>
                  <a:schemeClr val="dk1"/>
                </a:solidFill>
              </a:defRPr>
            </a:lvl7pPr>
            <a:lvl8pPr lvl="7">
              <a:spcBef>
                <a:spcPts val="0"/>
              </a:spcBef>
              <a:spcAft>
                <a:spcPts val="0"/>
              </a:spcAft>
              <a:buClr>
                <a:schemeClr val="dk1"/>
              </a:buClr>
              <a:buSzPts val="3000"/>
              <a:buFont typeface="Taviraj"/>
              <a:buNone/>
              <a:defRPr>
                <a:solidFill>
                  <a:schemeClr val="dk1"/>
                </a:solidFill>
              </a:defRPr>
            </a:lvl8pPr>
            <a:lvl9pPr lvl="8">
              <a:spcBef>
                <a:spcPts val="0"/>
              </a:spcBef>
              <a:spcAft>
                <a:spcPts val="0"/>
              </a:spcAft>
              <a:buClr>
                <a:schemeClr val="dk1"/>
              </a:buClr>
              <a:buSzPts val="3000"/>
              <a:buFont typeface="Taviraj"/>
              <a:buNone/>
              <a:defRPr>
                <a:solidFill>
                  <a:schemeClr val="dk1"/>
                </a:solidFill>
              </a:defRPr>
            </a:lvl9pPr>
          </a:lstStyle>
          <a:p>
            <a:endParaRPr/>
          </a:p>
        </p:txBody>
      </p:sp>
      <p:sp>
        <p:nvSpPr>
          <p:cNvPr id="41" name="Google Shape;41;p6"/>
          <p:cNvSpPr>
            <a:spLocks noGrp="1"/>
          </p:cNvSpPr>
          <p:nvPr>
            <p:ph type="pic" idx="2"/>
          </p:nvPr>
        </p:nvSpPr>
        <p:spPr>
          <a:xfrm>
            <a:off x="320100" y="2576275"/>
            <a:ext cx="2493600" cy="2112000"/>
          </a:xfrm>
          <a:prstGeom prst="rect">
            <a:avLst/>
          </a:prstGeom>
          <a:noFill/>
          <a:ln>
            <a:noFill/>
          </a:ln>
        </p:spPr>
      </p:sp>
      <p:sp>
        <p:nvSpPr>
          <p:cNvPr id="42" name="Google Shape;42;p6"/>
          <p:cNvSpPr txBox="1">
            <a:spLocks noGrp="1"/>
          </p:cNvSpPr>
          <p:nvPr>
            <p:ph type="subTitle" idx="1"/>
          </p:nvPr>
        </p:nvSpPr>
        <p:spPr>
          <a:xfrm>
            <a:off x="4138875" y="53340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43" name="Google Shape;43;p6"/>
          <p:cNvSpPr txBox="1">
            <a:spLocks noGrp="1"/>
          </p:cNvSpPr>
          <p:nvPr>
            <p:ph type="body" idx="3"/>
          </p:nvPr>
        </p:nvSpPr>
        <p:spPr>
          <a:xfrm>
            <a:off x="4143075" y="76200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44" name="Google Shape;44;p6"/>
          <p:cNvSpPr txBox="1">
            <a:spLocks noGrp="1"/>
          </p:cNvSpPr>
          <p:nvPr>
            <p:ph type="subTitle" idx="4"/>
          </p:nvPr>
        </p:nvSpPr>
        <p:spPr>
          <a:xfrm>
            <a:off x="3757500" y="53340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45" name="Google Shape;45;p6"/>
          <p:cNvSpPr txBox="1">
            <a:spLocks noGrp="1"/>
          </p:cNvSpPr>
          <p:nvPr>
            <p:ph type="subTitle" idx="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46" name="Google Shape;46;p6"/>
          <p:cNvSpPr txBox="1">
            <a:spLocks noGrp="1"/>
          </p:cNvSpPr>
          <p:nvPr>
            <p:ph type="subTitle" idx="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47" name="Google Shape;47;p6"/>
          <p:cNvSpPr txBox="1">
            <a:spLocks noGrp="1"/>
          </p:cNvSpPr>
          <p:nvPr>
            <p:ph type="subTitle" idx="7"/>
          </p:nvPr>
        </p:nvSpPr>
        <p:spPr>
          <a:xfrm>
            <a:off x="4139063" y="197265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48" name="Google Shape;48;p6"/>
          <p:cNvSpPr txBox="1">
            <a:spLocks noGrp="1"/>
          </p:cNvSpPr>
          <p:nvPr>
            <p:ph type="body" idx="8"/>
          </p:nvPr>
        </p:nvSpPr>
        <p:spPr>
          <a:xfrm>
            <a:off x="4143263" y="220125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49" name="Google Shape;49;p6"/>
          <p:cNvSpPr txBox="1">
            <a:spLocks noGrp="1"/>
          </p:cNvSpPr>
          <p:nvPr>
            <p:ph type="subTitle" idx="9"/>
          </p:nvPr>
        </p:nvSpPr>
        <p:spPr>
          <a:xfrm>
            <a:off x="3757645" y="197265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50" name="Google Shape;50;p6"/>
          <p:cNvSpPr txBox="1">
            <a:spLocks noGrp="1"/>
          </p:cNvSpPr>
          <p:nvPr>
            <p:ph type="subTitle" idx="13"/>
          </p:nvPr>
        </p:nvSpPr>
        <p:spPr>
          <a:xfrm>
            <a:off x="4139063" y="341190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51" name="Google Shape;51;p6"/>
          <p:cNvSpPr txBox="1">
            <a:spLocks noGrp="1"/>
          </p:cNvSpPr>
          <p:nvPr>
            <p:ph type="body" idx="14"/>
          </p:nvPr>
        </p:nvSpPr>
        <p:spPr>
          <a:xfrm>
            <a:off x="4143263" y="364050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52" name="Google Shape;52;p6"/>
          <p:cNvSpPr txBox="1">
            <a:spLocks noGrp="1"/>
          </p:cNvSpPr>
          <p:nvPr>
            <p:ph type="subTitle" idx="15"/>
          </p:nvPr>
        </p:nvSpPr>
        <p:spPr>
          <a:xfrm>
            <a:off x="3757645" y="341190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eyebrow">
  <p:cSld name="BLANK_1_1_1_1_2_2">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228650" y="592749"/>
            <a:ext cx="6876000" cy="578700"/>
          </a:xfrm>
          <a:prstGeom prst="rect">
            <a:avLst/>
          </a:prstGeom>
        </p:spPr>
        <p:txBody>
          <a:bodyPr spcFirstLastPara="1" wrap="square" lIns="91425" tIns="91425" rIns="91425" bIns="91425" anchor="t" anchorCtr="0">
            <a:spAutoFit/>
          </a:bodyPr>
          <a:lstStyle>
            <a:lvl1pPr lvl="0">
              <a:lnSpc>
                <a:spcPct val="80000"/>
              </a:lnSpc>
              <a:spcBef>
                <a:spcPts val="0"/>
              </a:spcBef>
              <a:spcAft>
                <a:spcPts val="0"/>
              </a:spcAft>
              <a:buClr>
                <a:schemeClr val="dk1"/>
              </a:buClr>
              <a:buSzPts val="3200"/>
              <a:buFont typeface="Taviraj Light"/>
              <a:buNone/>
              <a:defRPr sz="3200">
                <a:solidFill>
                  <a:schemeClr val="dk1"/>
                </a:solidFill>
              </a:defRPr>
            </a:lvl1pPr>
            <a:lvl2pPr lvl="1">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2pPr>
            <a:lvl3pPr lvl="2">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3pPr>
            <a:lvl4pPr lvl="3">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4pPr>
            <a:lvl5pPr lvl="4">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5pPr>
            <a:lvl6pPr lvl="5">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6pPr>
            <a:lvl7pPr lvl="6">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7pPr>
            <a:lvl8pPr lvl="7">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8pPr>
            <a:lvl9pPr lvl="8">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9pPr>
          </a:lstStyle>
          <a:p>
            <a:endParaRPr/>
          </a:p>
        </p:txBody>
      </p:sp>
      <p:sp>
        <p:nvSpPr>
          <p:cNvPr id="55" name="Google Shape;55;p7"/>
          <p:cNvSpPr txBox="1">
            <a:spLocks noGrp="1"/>
          </p:cNvSpPr>
          <p:nvPr>
            <p:ph type="subTitle" idx="1"/>
          </p:nvPr>
        </p:nvSpPr>
        <p:spPr>
          <a:xfrm>
            <a:off x="228650" y="363801"/>
            <a:ext cx="3129300" cy="292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1000"/>
              <a:buNone/>
              <a:defRPr sz="1000"/>
            </a:lvl1pPr>
            <a:lvl2pPr lvl="1">
              <a:lnSpc>
                <a:spcPct val="80000"/>
              </a:lnSpc>
              <a:spcBef>
                <a:spcPts val="0"/>
              </a:spcBef>
              <a:spcAft>
                <a:spcPts val="0"/>
              </a:spcAft>
              <a:buSzPts val="1000"/>
              <a:buNone/>
              <a:defRPr sz="1000"/>
            </a:lvl2pPr>
            <a:lvl3pPr lvl="2">
              <a:lnSpc>
                <a:spcPct val="80000"/>
              </a:lnSpc>
              <a:spcBef>
                <a:spcPts val="0"/>
              </a:spcBef>
              <a:spcAft>
                <a:spcPts val="0"/>
              </a:spcAft>
              <a:buSzPts val="1000"/>
              <a:buNone/>
              <a:defRPr sz="1000"/>
            </a:lvl3pPr>
            <a:lvl4pPr lvl="3">
              <a:lnSpc>
                <a:spcPct val="80000"/>
              </a:lnSpc>
              <a:spcBef>
                <a:spcPts val="0"/>
              </a:spcBef>
              <a:spcAft>
                <a:spcPts val="0"/>
              </a:spcAft>
              <a:buSzPts val="1000"/>
              <a:buNone/>
              <a:defRPr sz="1000"/>
            </a:lvl4pPr>
            <a:lvl5pPr lvl="4">
              <a:lnSpc>
                <a:spcPct val="80000"/>
              </a:lnSpc>
              <a:spcBef>
                <a:spcPts val="0"/>
              </a:spcBef>
              <a:spcAft>
                <a:spcPts val="0"/>
              </a:spcAft>
              <a:buSzPts val="1000"/>
              <a:buNone/>
              <a:defRPr sz="1000"/>
            </a:lvl5pPr>
            <a:lvl6pPr lvl="5">
              <a:lnSpc>
                <a:spcPct val="80000"/>
              </a:lnSpc>
              <a:spcBef>
                <a:spcPts val="0"/>
              </a:spcBef>
              <a:spcAft>
                <a:spcPts val="0"/>
              </a:spcAft>
              <a:buSzPts val="1000"/>
              <a:buNone/>
              <a:defRPr sz="1000"/>
            </a:lvl6pPr>
            <a:lvl7pPr lvl="6">
              <a:lnSpc>
                <a:spcPct val="80000"/>
              </a:lnSpc>
              <a:spcBef>
                <a:spcPts val="0"/>
              </a:spcBef>
              <a:spcAft>
                <a:spcPts val="0"/>
              </a:spcAft>
              <a:buSzPts val="1000"/>
              <a:buNone/>
              <a:defRPr sz="1000"/>
            </a:lvl7pPr>
            <a:lvl8pPr lvl="7">
              <a:lnSpc>
                <a:spcPct val="80000"/>
              </a:lnSpc>
              <a:spcBef>
                <a:spcPts val="0"/>
              </a:spcBef>
              <a:spcAft>
                <a:spcPts val="0"/>
              </a:spcAft>
              <a:buSzPts val="1000"/>
              <a:buNone/>
              <a:defRPr sz="1000"/>
            </a:lvl8pPr>
            <a:lvl9pPr lvl="8">
              <a:lnSpc>
                <a:spcPct val="80000"/>
              </a:lnSpc>
              <a:spcBef>
                <a:spcPts val="0"/>
              </a:spcBef>
              <a:spcAft>
                <a:spcPts val="0"/>
              </a:spcAft>
              <a:buSzPts val="1000"/>
              <a:buNone/>
              <a:defRPr sz="1000"/>
            </a:lvl9pPr>
          </a:lstStyle>
          <a:p>
            <a:endParaRPr/>
          </a:p>
        </p:txBody>
      </p:sp>
      <p:sp>
        <p:nvSpPr>
          <p:cNvPr id="56" name="Google Shape;56;p7"/>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57" name="Google Shape;57;p7"/>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main point">
  <p:cSld name="BLANK_1_1_1_1_1_1">
    <p:bg>
      <p:bgPr>
        <a:solidFill>
          <a:schemeClr val="accent5"/>
        </a:solidFill>
        <a:effectLst/>
      </p:bgPr>
    </p:bg>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2813700" y="278234"/>
            <a:ext cx="6101700" cy="2843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4400">
                <a:solidFill>
                  <a:schemeClr val="lt1"/>
                </a:solidFill>
              </a:defRPr>
            </a:lvl1pPr>
            <a:lvl2pPr lvl="1">
              <a:lnSpc>
                <a:spcPct val="90000"/>
              </a:lnSpc>
              <a:spcBef>
                <a:spcPts val="0"/>
              </a:spcBef>
              <a:spcAft>
                <a:spcPts val="0"/>
              </a:spcAft>
              <a:buNone/>
              <a:defRPr sz="4400">
                <a:solidFill>
                  <a:schemeClr val="lt1"/>
                </a:solidFill>
              </a:defRPr>
            </a:lvl2pPr>
            <a:lvl3pPr lvl="2">
              <a:lnSpc>
                <a:spcPct val="90000"/>
              </a:lnSpc>
              <a:spcBef>
                <a:spcPts val="0"/>
              </a:spcBef>
              <a:spcAft>
                <a:spcPts val="0"/>
              </a:spcAft>
              <a:buNone/>
              <a:defRPr sz="4400">
                <a:solidFill>
                  <a:schemeClr val="lt1"/>
                </a:solidFill>
              </a:defRPr>
            </a:lvl3pPr>
            <a:lvl4pPr lvl="3">
              <a:lnSpc>
                <a:spcPct val="90000"/>
              </a:lnSpc>
              <a:spcBef>
                <a:spcPts val="0"/>
              </a:spcBef>
              <a:spcAft>
                <a:spcPts val="0"/>
              </a:spcAft>
              <a:buNone/>
              <a:defRPr sz="4400">
                <a:solidFill>
                  <a:schemeClr val="lt1"/>
                </a:solidFill>
              </a:defRPr>
            </a:lvl4pPr>
            <a:lvl5pPr lvl="4">
              <a:lnSpc>
                <a:spcPct val="90000"/>
              </a:lnSpc>
              <a:spcBef>
                <a:spcPts val="0"/>
              </a:spcBef>
              <a:spcAft>
                <a:spcPts val="0"/>
              </a:spcAft>
              <a:buNone/>
              <a:defRPr sz="4400">
                <a:solidFill>
                  <a:schemeClr val="lt1"/>
                </a:solidFill>
              </a:defRPr>
            </a:lvl5pPr>
            <a:lvl6pPr lvl="5">
              <a:lnSpc>
                <a:spcPct val="90000"/>
              </a:lnSpc>
              <a:spcBef>
                <a:spcPts val="0"/>
              </a:spcBef>
              <a:spcAft>
                <a:spcPts val="0"/>
              </a:spcAft>
              <a:buNone/>
              <a:defRPr sz="4400">
                <a:solidFill>
                  <a:schemeClr val="lt1"/>
                </a:solidFill>
              </a:defRPr>
            </a:lvl6pPr>
            <a:lvl7pPr lvl="6">
              <a:lnSpc>
                <a:spcPct val="90000"/>
              </a:lnSpc>
              <a:spcBef>
                <a:spcPts val="0"/>
              </a:spcBef>
              <a:spcAft>
                <a:spcPts val="0"/>
              </a:spcAft>
              <a:buNone/>
              <a:defRPr sz="4400">
                <a:solidFill>
                  <a:schemeClr val="lt1"/>
                </a:solidFill>
              </a:defRPr>
            </a:lvl7pPr>
            <a:lvl8pPr lvl="7">
              <a:lnSpc>
                <a:spcPct val="90000"/>
              </a:lnSpc>
              <a:spcBef>
                <a:spcPts val="0"/>
              </a:spcBef>
              <a:spcAft>
                <a:spcPts val="0"/>
              </a:spcAft>
              <a:buNone/>
              <a:defRPr sz="4400">
                <a:solidFill>
                  <a:schemeClr val="lt1"/>
                </a:solidFill>
              </a:defRPr>
            </a:lvl8pPr>
            <a:lvl9pPr lvl="8">
              <a:lnSpc>
                <a:spcPct val="90000"/>
              </a:lnSpc>
              <a:spcBef>
                <a:spcPts val="0"/>
              </a:spcBef>
              <a:spcAft>
                <a:spcPts val="0"/>
              </a:spcAft>
              <a:buNone/>
              <a:defRPr sz="4400">
                <a:solidFill>
                  <a:schemeClr val="lt1"/>
                </a:solidFill>
              </a:defRPr>
            </a:lvl9pPr>
          </a:lstStyle>
          <a:p>
            <a:endParaRPr/>
          </a:p>
        </p:txBody>
      </p:sp>
      <p:sp>
        <p:nvSpPr>
          <p:cNvPr id="60" name="Google Shape;60;p8"/>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61" name="Google Shape;61;p8"/>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 Alt 1">
  <p:cSld name="BLANK_1_1_1_1_1_1_1_1_1_1_1_2">
    <p:bg>
      <p:bgPr>
        <a:solidFill>
          <a:schemeClr val="accent2"/>
        </a:solid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subTitle" idx="1"/>
          </p:nvPr>
        </p:nvSpPr>
        <p:spPr>
          <a:xfrm>
            <a:off x="234250" y="2987975"/>
            <a:ext cx="27585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4" name="Google Shape;64;p9"/>
          <p:cNvSpPr txBox="1">
            <a:spLocks noGrp="1"/>
          </p:cNvSpPr>
          <p:nvPr>
            <p:ph type="subTitle" idx="2"/>
          </p:nvPr>
        </p:nvSpPr>
        <p:spPr>
          <a:xfrm>
            <a:off x="3195625" y="2987975"/>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5" name="Google Shape;65;p9"/>
          <p:cNvSpPr txBox="1">
            <a:spLocks noGrp="1"/>
          </p:cNvSpPr>
          <p:nvPr>
            <p:ph type="subTitle" idx="3"/>
          </p:nvPr>
        </p:nvSpPr>
        <p:spPr>
          <a:xfrm>
            <a:off x="6157000" y="2987975"/>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6" name="Google Shape;66;p9"/>
          <p:cNvSpPr txBox="1">
            <a:spLocks noGrp="1"/>
          </p:cNvSpPr>
          <p:nvPr>
            <p:ph type="subTitle" idx="4"/>
          </p:nvPr>
        </p:nvSpPr>
        <p:spPr>
          <a:xfrm>
            <a:off x="6157000"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7" name="Google Shape;67;p9"/>
          <p:cNvSpPr txBox="1">
            <a:spLocks noGrp="1"/>
          </p:cNvSpPr>
          <p:nvPr>
            <p:ph type="subTitle" idx="5"/>
          </p:nvPr>
        </p:nvSpPr>
        <p:spPr>
          <a:xfrm>
            <a:off x="3195075"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8" name="Google Shape;68;p9"/>
          <p:cNvSpPr txBox="1">
            <a:spLocks noGrp="1"/>
          </p:cNvSpPr>
          <p:nvPr>
            <p:ph type="subTitle" idx="6"/>
          </p:nvPr>
        </p:nvSpPr>
        <p:spPr>
          <a:xfrm>
            <a:off x="233150"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9" name="Google Shape;69;p9"/>
          <p:cNvSpPr txBox="1">
            <a:spLocks noGrp="1"/>
          </p:cNvSpPr>
          <p:nvPr>
            <p:ph type="title"/>
          </p:nvPr>
        </p:nvSpPr>
        <p:spPr>
          <a:xfrm>
            <a:off x="234255" y="312872"/>
            <a:ext cx="86106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7200">
                <a:solidFill>
                  <a:schemeClr val="lt1"/>
                </a:solidFill>
              </a:defRPr>
            </a:lvl1pPr>
            <a:lvl2pPr lvl="1">
              <a:lnSpc>
                <a:spcPct val="80000"/>
              </a:lnSpc>
              <a:spcBef>
                <a:spcPts val="0"/>
              </a:spcBef>
              <a:spcAft>
                <a:spcPts val="0"/>
              </a:spcAft>
              <a:buNone/>
              <a:defRPr sz="7200">
                <a:solidFill>
                  <a:schemeClr val="lt1"/>
                </a:solidFill>
              </a:defRPr>
            </a:lvl2pPr>
            <a:lvl3pPr lvl="2">
              <a:lnSpc>
                <a:spcPct val="80000"/>
              </a:lnSpc>
              <a:spcBef>
                <a:spcPts val="0"/>
              </a:spcBef>
              <a:spcAft>
                <a:spcPts val="0"/>
              </a:spcAft>
              <a:buNone/>
              <a:defRPr sz="7200">
                <a:solidFill>
                  <a:schemeClr val="lt1"/>
                </a:solidFill>
              </a:defRPr>
            </a:lvl3pPr>
            <a:lvl4pPr lvl="3">
              <a:lnSpc>
                <a:spcPct val="80000"/>
              </a:lnSpc>
              <a:spcBef>
                <a:spcPts val="0"/>
              </a:spcBef>
              <a:spcAft>
                <a:spcPts val="0"/>
              </a:spcAft>
              <a:buNone/>
              <a:defRPr sz="7200">
                <a:solidFill>
                  <a:schemeClr val="lt1"/>
                </a:solidFill>
              </a:defRPr>
            </a:lvl4pPr>
            <a:lvl5pPr lvl="4">
              <a:lnSpc>
                <a:spcPct val="80000"/>
              </a:lnSpc>
              <a:spcBef>
                <a:spcPts val="0"/>
              </a:spcBef>
              <a:spcAft>
                <a:spcPts val="0"/>
              </a:spcAft>
              <a:buNone/>
              <a:defRPr sz="7200">
                <a:solidFill>
                  <a:schemeClr val="lt1"/>
                </a:solidFill>
              </a:defRPr>
            </a:lvl5pPr>
            <a:lvl6pPr lvl="5">
              <a:lnSpc>
                <a:spcPct val="80000"/>
              </a:lnSpc>
              <a:spcBef>
                <a:spcPts val="0"/>
              </a:spcBef>
              <a:spcAft>
                <a:spcPts val="0"/>
              </a:spcAft>
              <a:buNone/>
              <a:defRPr sz="7200">
                <a:solidFill>
                  <a:schemeClr val="lt1"/>
                </a:solidFill>
              </a:defRPr>
            </a:lvl6pPr>
            <a:lvl7pPr lvl="6">
              <a:lnSpc>
                <a:spcPct val="80000"/>
              </a:lnSpc>
              <a:spcBef>
                <a:spcPts val="0"/>
              </a:spcBef>
              <a:spcAft>
                <a:spcPts val="0"/>
              </a:spcAft>
              <a:buNone/>
              <a:defRPr sz="7200">
                <a:solidFill>
                  <a:schemeClr val="lt1"/>
                </a:solidFill>
              </a:defRPr>
            </a:lvl7pPr>
            <a:lvl8pPr lvl="7">
              <a:lnSpc>
                <a:spcPct val="80000"/>
              </a:lnSpc>
              <a:spcBef>
                <a:spcPts val="0"/>
              </a:spcBef>
              <a:spcAft>
                <a:spcPts val="0"/>
              </a:spcAft>
              <a:buNone/>
              <a:defRPr sz="7200">
                <a:solidFill>
                  <a:schemeClr val="lt1"/>
                </a:solidFill>
              </a:defRPr>
            </a:lvl8pPr>
            <a:lvl9pPr lvl="8">
              <a:lnSpc>
                <a:spcPct val="80000"/>
              </a:lnSpc>
              <a:spcBef>
                <a:spcPts val="0"/>
              </a:spcBef>
              <a:spcAft>
                <a:spcPts val="0"/>
              </a:spcAft>
              <a:buNone/>
              <a:defRPr sz="7200">
                <a:solidFill>
                  <a:schemeClr val="lt1"/>
                </a:solidFill>
              </a:defRPr>
            </a:lvl9pPr>
          </a:lstStyle>
          <a:p>
            <a:endParaRPr/>
          </a:p>
        </p:txBody>
      </p:sp>
      <p:sp>
        <p:nvSpPr>
          <p:cNvPr id="70" name="Google Shape;70;p9"/>
          <p:cNvSpPr txBox="1">
            <a:spLocks noGrp="1"/>
          </p:cNvSpPr>
          <p:nvPr>
            <p:ph type="subTitle" idx="7"/>
          </p:nvPr>
        </p:nvSpPr>
        <p:spPr>
          <a:xfrm>
            <a:off x="234248"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1" name="Google Shape;71;p9"/>
          <p:cNvSpPr txBox="1">
            <a:spLocks noGrp="1"/>
          </p:cNvSpPr>
          <p:nvPr>
            <p:ph type="subTitle" idx="8"/>
          </p:nvPr>
        </p:nvSpPr>
        <p:spPr>
          <a:xfrm>
            <a:off x="1462701"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2" name="Google Shape;72;p9"/>
          <p:cNvSpPr txBox="1">
            <a:spLocks noGrp="1"/>
          </p:cNvSpPr>
          <p:nvPr>
            <p:ph type="subTitle" idx="9"/>
          </p:nvPr>
        </p:nvSpPr>
        <p:spPr>
          <a:xfrm>
            <a:off x="3195623"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3" name="Google Shape;73;p9"/>
          <p:cNvSpPr txBox="1">
            <a:spLocks noGrp="1"/>
          </p:cNvSpPr>
          <p:nvPr>
            <p:ph type="subTitle" idx="13"/>
          </p:nvPr>
        </p:nvSpPr>
        <p:spPr>
          <a:xfrm>
            <a:off x="4424076"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4" name="Google Shape;74;p9"/>
          <p:cNvSpPr txBox="1">
            <a:spLocks noGrp="1"/>
          </p:cNvSpPr>
          <p:nvPr>
            <p:ph type="subTitle" idx="14"/>
          </p:nvPr>
        </p:nvSpPr>
        <p:spPr>
          <a:xfrm>
            <a:off x="6156998"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5" name="Google Shape;75;p9"/>
          <p:cNvSpPr txBox="1">
            <a:spLocks noGrp="1"/>
          </p:cNvSpPr>
          <p:nvPr>
            <p:ph type="subTitle" idx="15"/>
          </p:nvPr>
        </p:nvSpPr>
        <p:spPr>
          <a:xfrm>
            <a:off x="7385451"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6" name="Google Shape;76;p9"/>
          <p:cNvSpPr txBox="1">
            <a:spLocks noGrp="1"/>
          </p:cNvSpPr>
          <p:nvPr>
            <p:ph type="subTitle" idx="16"/>
          </p:nvPr>
        </p:nvSpPr>
        <p:spPr>
          <a:xfrm>
            <a:off x="6156998"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7" name="Google Shape;77;p9"/>
          <p:cNvSpPr txBox="1">
            <a:spLocks noGrp="1"/>
          </p:cNvSpPr>
          <p:nvPr>
            <p:ph type="subTitle" idx="17"/>
          </p:nvPr>
        </p:nvSpPr>
        <p:spPr>
          <a:xfrm>
            <a:off x="7385451"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8" name="Google Shape;78;p9"/>
          <p:cNvSpPr txBox="1">
            <a:spLocks noGrp="1"/>
          </p:cNvSpPr>
          <p:nvPr>
            <p:ph type="subTitle" idx="18"/>
          </p:nvPr>
        </p:nvSpPr>
        <p:spPr>
          <a:xfrm>
            <a:off x="3195073"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9" name="Google Shape;79;p9"/>
          <p:cNvSpPr txBox="1">
            <a:spLocks noGrp="1"/>
          </p:cNvSpPr>
          <p:nvPr>
            <p:ph type="subTitle" idx="19"/>
          </p:nvPr>
        </p:nvSpPr>
        <p:spPr>
          <a:xfrm>
            <a:off x="4423526"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80" name="Google Shape;80;p9"/>
          <p:cNvSpPr txBox="1">
            <a:spLocks noGrp="1"/>
          </p:cNvSpPr>
          <p:nvPr>
            <p:ph type="subTitle" idx="20"/>
          </p:nvPr>
        </p:nvSpPr>
        <p:spPr>
          <a:xfrm>
            <a:off x="233148"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81" name="Google Shape;81;p9"/>
          <p:cNvSpPr txBox="1">
            <a:spLocks noGrp="1"/>
          </p:cNvSpPr>
          <p:nvPr>
            <p:ph type="subTitle" idx="21"/>
          </p:nvPr>
        </p:nvSpPr>
        <p:spPr>
          <a:xfrm>
            <a:off x="1461601"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82" name="Google Shape;82;p9"/>
          <p:cNvSpPr txBox="1">
            <a:spLocks noGrp="1"/>
          </p:cNvSpPr>
          <p:nvPr>
            <p:ph type="subTitle" idx="2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83" name="Google Shape;83;p9"/>
          <p:cNvSpPr txBox="1">
            <a:spLocks noGrp="1"/>
          </p:cNvSpPr>
          <p:nvPr>
            <p:ph type="subTitle" idx="2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286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title, body and image">
  <p:cSld name="BLANK_1_1_1_1_1_1_1_1_1_1_1_1">
    <p:spTree>
      <p:nvGrpSpPr>
        <p:cNvPr id="1" name="Shape 84"/>
        <p:cNvGrpSpPr/>
        <p:nvPr/>
      </p:nvGrpSpPr>
      <p:grpSpPr>
        <a:xfrm>
          <a:off x="0" y="0"/>
          <a:ext cx="0" cy="0"/>
          <a:chOff x="0" y="0"/>
          <a:chExt cx="0" cy="0"/>
        </a:xfrm>
      </p:grpSpPr>
      <p:sp>
        <p:nvSpPr>
          <p:cNvPr id="85" name="Google Shape;85;p10"/>
          <p:cNvSpPr>
            <a:spLocks noGrp="1"/>
          </p:cNvSpPr>
          <p:nvPr>
            <p:ph type="pic" idx="2"/>
          </p:nvPr>
        </p:nvSpPr>
        <p:spPr>
          <a:xfrm>
            <a:off x="4617775" y="457200"/>
            <a:ext cx="4206000" cy="4226400"/>
          </a:xfrm>
          <a:prstGeom prst="roundRect">
            <a:avLst>
              <a:gd name="adj" fmla="val 0"/>
            </a:avLst>
          </a:prstGeom>
          <a:noFill/>
          <a:ln>
            <a:noFill/>
          </a:ln>
        </p:spPr>
      </p:sp>
      <p:sp>
        <p:nvSpPr>
          <p:cNvPr id="86" name="Google Shape;86;p10"/>
          <p:cNvSpPr txBox="1">
            <a:spLocks noGrp="1"/>
          </p:cNvSpPr>
          <p:nvPr>
            <p:ph type="title"/>
          </p:nvPr>
        </p:nvSpPr>
        <p:spPr>
          <a:xfrm>
            <a:off x="228600" y="1359900"/>
            <a:ext cx="4149300" cy="587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None/>
              <a:defRPr sz="2800">
                <a:solidFill>
                  <a:schemeClr val="dk1"/>
                </a:solidFill>
              </a:defRPr>
            </a:lvl1pPr>
            <a:lvl2pPr lvl="1">
              <a:lnSpc>
                <a:spcPct val="80000"/>
              </a:lnSpc>
              <a:spcBef>
                <a:spcPts val="0"/>
              </a:spcBef>
              <a:spcAft>
                <a:spcPts val="0"/>
              </a:spcAft>
              <a:buNone/>
              <a:defRPr>
                <a:solidFill>
                  <a:schemeClr val="dk1"/>
                </a:solidFill>
                <a:latin typeface="Taviraj"/>
                <a:ea typeface="Taviraj"/>
                <a:cs typeface="Taviraj"/>
                <a:sym typeface="Taviraj"/>
              </a:defRPr>
            </a:lvl2pPr>
            <a:lvl3pPr lvl="2">
              <a:lnSpc>
                <a:spcPct val="80000"/>
              </a:lnSpc>
              <a:spcBef>
                <a:spcPts val="0"/>
              </a:spcBef>
              <a:spcAft>
                <a:spcPts val="0"/>
              </a:spcAft>
              <a:buNone/>
              <a:defRPr>
                <a:solidFill>
                  <a:schemeClr val="dk1"/>
                </a:solidFill>
                <a:latin typeface="Taviraj"/>
                <a:ea typeface="Taviraj"/>
                <a:cs typeface="Taviraj"/>
                <a:sym typeface="Taviraj"/>
              </a:defRPr>
            </a:lvl3pPr>
            <a:lvl4pPr lvl="3">
              <a:lnSpc>
                <a:spcPct val="80000"/>
              </a:lnSpc>
              <a:spcBef>
                <a:spcPts val="0"/>
              </a:spcBef>
              <a:spcAft>
                <a:spcPts val="0"/>
              </a:spcAft>
              <a:buNone/>
              <a:defRPr>
                <a:solidFill>
                  <a:schemeClr val="dk1"/>
                </a:solidFill>
                <a:latin typeface="Taviraj"/>
                <a:ea typeface="Taviraj"/>
                <a:cs typeface="Taviraj"/>
                <a:sym typeface="Taviraj"/>
              </a:defRPr>
            </a:lvl4pPr>
            <a:lvl5pPr lvl="4">
              <a:lnSpc>
                <a:spcPct val="80000"/>
              </a:lnSpc>
              <a:spcBef>
                <a:spcPts val="0"/>
              </a:spcBef>
              <a:spcAft>
                <a:spcPts val="0"/>
              </a:spcAft>
              <a:buNone/>
              <a:defRPr>
                <a:solidFill>
                  <a:schemeClr val="dk1"/>
                </a:solidFill>
                <a:latin typeface="Taviraj"/>
                <a:ea typeface="Taviraj"/>
                <a:cs typeface="Taviraj"/>
                <a:sym typeface="Taviraj"/>
              </a:defRPr>
            </a:lvl5pPr>
            <a:lvl6pPr lvl="5">
              <a:lnSpc>
                <a:spcPct val="80000"/>
              </a:lnSpc>
              <a:spcBef>
                <a:spcPts val="0"/>
              </a:spcBef>
              <a:spcAft>
                <a:spcPts val="0"/>
              </a:spcAft>
              <a:buNone/>
              <a:defRPr>
                <a:solidFill>
                  <a:schemeClr val="dk1"/>
                </a:solidFill>
                <a:latin typeface="Taviraj"/>
                <a:ea typeface="Taviraj"/>
                <a:cs typeface="Taviraj"/>
                <a:sym typeface="Taviraj"/>
              </a:defRPr>
            </a:lvl6pPr>
            <a:lvl7pPr lvl="6">
              <a:lnSpc>
                <a:spcPct val="80000"/>
              </a:lnSpc>
              <a:spcBef>
                <a:spcPts val="0"/>
              </a:spcBef>
              <a:spcAft>
                <a:spcPts val="0"/>
              </a:spcAft>
              <a:buNone/>
              <a:defRPr>
                <a:solidFill>
                  <a:schemeClr val="dk1"/>
                </a:solidFill>
                <a:latin typeface="Taviraj"/>
                <a:ea typeface="Taviraj"/>
                <a:cs typeface="Taviraj"/>
                <a:sym typeface="Taviraj"/>
              </a:defRPr>
            </a:lvl7pPr>
            <a:lvl8pPr lvl="7">
              <a:lnSpc>
                <a:spcPct val="80000"/>
              </a:lnSpc>
              <a:spcBef>
                <a:spcPts val="0"/>
              </a:spcBef>
              <a:spcAft>
                <a:spcPts val="0"/>
              </a:spcAft>
              <a:buNone/>
              <a:defRPr>
                <a:solidFill>
                  <a:schemeClr val="dk1"/>
                </a:solidFill>
                <a:latin typeface="Taviraj"/>
                <a:ea typeface="Taviraj"/>
                <a:cs typeface="Taviraj"/>
                <a:sym typeface="Taviraj"/>
              </a:defRPr>
            </a:lvl8pPr>
            <a:lvl9pPr lvl="8">
              <a:lnSpc>
                <a:spcPct val="80000"/>
              </a:lnSpc>
              <a:spcBef>
                <a:spcPts val="0"/>
              </a:spcBef>
              <a:spcAft>
                <a:spcPts val="0"/>
              </a:spcAft>
              <a:buNone/>
              <a:defRPr>
                <a:solidFill>
                  <a:schemeClr val="dk1"/>
                </a:solidFill>
                <a:latin typeface="Taviraj"/>
                <a:ea typeface="Taviraj"/>
                <a:cs typeface="Taviraj"/>
                <a:sym typeface="Taviraj"/>
              </a:defRPr>
            </a:lvl9pPr>
          </a:lstStyle>
          <a:p>
            <a:endParaRPr/>
          </a:p>
        </p:txBody>
      </p:sp>
      <p:sp>
        <p:nvSpPr>
          <p:cNvPr id="87" name="Google Shape;87;p10"/>
          <p:cNvSpPr txBox="1">
            <a:spLocks noGrp="1"/>
          </p:cNvSpPr>
          <p:nvPr>
            <p:ph type="body" idx="1"/>
          </p:nvPr>
        </p:nvSpPr>
        <p:spPr>
          <a:xfrm>
            <a:off x="228600" y="2079600"/>
            <a:ext cx="3529500" cy="2604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88" name="Google Shape;88;p10"/>
          <p:cNvSpPr txBox="1">
            <a:spLocks noGrp="1"/>
          </p:cNvSpPr>
          <p:nvPr>
            <p:ph type="subTitle" idx="3"/>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89" name="Google Shape;89;p10"/>
          <p:cNvSpPr txBox="1">
            <a:spLocks noGrp="1"/>
          </p:cNvSpPr>
          <p:nvPr>
            <p:ph type="subTitle" idx="4"/>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8600" y="2075400"/>
            <a:ext cx="5760600" cy="3460200"/>
          </a:xfrm>
          <a:prstGeom prst="rect">
            <a:avLst/>
          </a:prstGeom>
          <a:noFill/>
          <a:ln>
            <a:noFill/>
          </a:ln>
        </p:spPr>
        <p:txBody>
          <a:bodyPr spcFirstLastPara="1" wrap="square" lIns="91425" tIns="91425" rIns="91425" bIns="91425" anchor="t" anchorCtr="0">
            <a:spAutoFit/>
          </a:bodyPr>
          <a:lstStyle>
            <a:lvl1pPr marL="457200" lvl="0" indent="-298450">
              <a:lnSpc>
                <a:spcPct val="115000"/>
              </a:lnSpc>
              <a:spcBef>
                <a:spcPts val="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1pPr>
            <a:lvl2pPr marL="914400" lvl="1"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2pPr>
            <a:lvl3pPr marL="1371600" lvl="2"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3pPr>
            <a:lvl4pPr marL="1828800" lvl="3"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4pPr>
            <a:lvl5pPr marL="2286000" lvl="4"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5pPr>
            <a:lvl6pPr marL="2743200" lvl="5"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6pPr>
            <a:lvl7pPr marL="3200400" lvl="6"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7pPr>
            <a:lvl8pPr marL="3657600" lvl="7"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8pPr>
            <a:lvl9pPr marL="4114800" lvl="8" indent="-298450">
              <a:lnSpc>
                <a:spcPct val="115000"/>
              </a:lnSpc>
              <a:spcBef>
                <a:spcPts val="800"/>
              </a:spcBef>
              <a:spcAft>
                <a:spcPts val="800"/>
              </a:spcAft>
              <a:buClr>
                <a:schemeClr val="dk1"/>
              </a:buClr>
              <a:buSzPts val="1100"/>
              <a:buFont typeface="Inter Light"/>
              <a:buChar char="■"/>
              <a:defRPr sz="1100">
                <a:solidFill>
                  <a:schemeClr val="dk1"/>
                </a:solidFill>
                <a:latin typeface="Inter Light"/>
                <a:ea typeface="Inter Light"/>
                <a:cs typeface="Inter Light"/>
                <a:sym typeface="Inter Light"/>
              </a:defRPr>
            </a:lvl9pPr>
          </a:lstStyle>
          <a:p>
            <a:endParaRPr/>
          </a:p>
        </p:txBody>
      </p:sp>
      <p:sp>
        <p:nvSpPr>
          <p:cNvPr id="7" name="Google Shape;7;p1"/>
          <p:cNvSpPr txBox="1">
            <a:spLocks noGrp="1"/>
          </p:cNvSpPr>
          <p:nvPr>
            <p:ph type="title"/>
          </p:nvPr>
        </p:nvSpPr>
        <p:spPr>
          <a:xfrm>
            <a:off x="228600" y="158975"/>
            <a:ext cx="5154900" cy="929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000"/>
              <a:buFont typeface="Taviraj Light"/>
              <a:buNone/>
              <a:defRPr sz="3000">
                <a:latin typeface="Taviraj Light"/>
                <a:ea typeface="Taviraj Light"/>
                <a:cs typeface="Taviraj Light"/>
                <a:sym typeface="Taviraj Light"/>
              </a:defRPr>
            </a:lvl1pPr>
            <a:lvl2pPr lvl="1">
              <a:spcBef>
                <a:spcPts val="0"/>
              </a:spcBef>
              <a:spcAft>
                <a:spcPts val="0"/>
              </a:spcAft>
              <a:buSzPts val="3000"/>
              <a:buFont typeface="Taviraj"/>
              <a:buNone/>
              <a:defRPr sz="3000">
                <a:latin typeface="Taviraj"/>
                <a:ea typeface="Taviraj"/>
                <a:cs typeface="Taviraj"/>
                <a:sym typeface="Taviraj"/>
              </a:defRPr>
            </a:lvl2pPr>
            <a:lvl3pPr lvl="2">
              <a:spcBef>
                <a:spcPts val="0"/>
              </a:spcBef>
              <a:spcAft>
                <a:spcPts val="0"/>
              </a:spcAft>
              <a:buSzPts val="3000"/>
              <a:buFont typeface="Taviraj"/>
              <a:buNone/>
              <a:defRPr sz="3000">
                <a:latin typeface="Taviraj"/>
                <a:ea typeface="Taviraj"/>
                <a:cs typeface="Taviraj"/>
                <a:sym typeface="Taviraj"/>
              </a:defRPr>
            </a:lvl3pPr>
            <a:lvl4pPr lvl="3">
              <a:spcBef>
                <a:spcPts val="0"/>
              </a:spcBef>
              <a:spcAft>
                <a:spcPts val="0"/>
              </a:spcAft>
              <a:buSzPts val="3000"/>
              <a:buFont typeface="Taviraj"/>
              <a:buNone/>
              <a:defRPr sz="3000">
                <a:latin typeface="Taviraj"/>
                <a:ea typeface="Taviraj"/>
                <a:cs typeface="Taviraj"/>
                <a:sym typeface="Taviraj"/>
              </a:defRPr>
            </a:lvl4pPr>
            <a:lvl5pPr lvl="4">
              <a:spcBef>
                <a:spcPts val="0"/>
              </a:spcBef>
              <a:spcAft>
                <a:spcPts val="0"/>
              </a:spcAft>
              <a:buSzPts val="3000"/>
              <a:buFont typeface="Taviraj"/>
              <a:buNone/>
              <a:defRPr sz="3000">
                <a:latin typeface="Taviraj"/>
                <a:ea typeface="Taviraj"/>
                <a:cs typeface="Taviraj"/>
                <a:sym typeface="Taviraj"/>
              </a:defRPr>
            </a:lvl5pPr>
            <a:lvl6pPr lvl="5">
              <a:spcBef>
                <a:spcPts val="0"/>
              </a:spcBef>
              <a:spcAft>
                <a:spcPts val="0"/>
              </a:spcAft>
              <a:buSzPts val="3000"/>
              <a:buFont typeface="Taviraj"/>
              <a:buNone/>
              <a:defRPr sz="3000">
                <a:latin typeface="Taviraj"/>
                <a:ea typeface="Taviraj"/>
                <a:cs typeface="Taviraj"/>
                <a:sym typeface="Taviraj"/>
              </a:defRPr>
            </a:lvl6pPr>
            <a:lvl7pPr lvl="6">
              <a:spcBef>
                <a:spcPts val="0"/>
              </a:spcBef>
              <a:spcAft>
                <a:spcPts val="0"/>
              </a:spcAft>
              <a:buSzPts val="3000"/>
              <a:buFont typeface="Taviraj"/>
              <a:buNone/>
              <a:defRPr sz="3000">
                <a:latin typeface="Taviraj"/>
                <a:ea typeface="Taviraj"/>
                <a:cs typeface="Taviraj"/>
                <a:sym typeface="Taviraj"/>
              </a:defRPr>
            </a:lvl7pPr>
            <a:lvl8pPr lvl="7">
              <a:spcBef>
                <a:spcPts val="0"/>
              </a:spcBef>
              <a:spcAft>
                <a:spcPts val="0"/>
              </a:spcAft>
              <a:buSzPts val="3000"/>
              <a:buFont typeface="Taviraj"/>
              <a:buNone/>
              <a:defRPr sz="3000">
                <a:latin typeface="Taviraj"/>
                <a:ea typeface="Taviraj"/>
                <a:cs typeface="Taviraj"/>
                <a:sym typeface="Taviraj"/>
              </a:defRPr>
            </a:lvl8pPr>
            <a:lvl9pPr lvl="8">
              <a:spcBef>
                <a:spcPts val="0"/>
              </a:spcBef>
              <a:spcAft>
                <a:spcPts val="0"/>
              </a:spcAft>
              <a:buSzPts val="3000"/>
              <a:buFont typeface="Taviraj"/>
              <a:buNone/>
              <a:defRPr sz="3000">
                <a:latin typeface="Taviraj"/>
                <a:ea typeface="Taviraj"/>
                <a:cs typeface="Taviraj"/>
                <a:sym typeface="Taviraj"/>
              </a:defRPr>
            </a:lvl9pPr>
          </a:lstStyle>
          <a:p>
            <a:endParaRPr/>
          </a:p>
        </p:txBody>
      </p:sp>
      <p:sp>
        <p:nvSpPr>
          <p:cNvPr id="8" name="Google Shape;8;p1"/>
          <p:cNvSpPr txBox="1">
            <a:spLocks noGrp="1"/>
          </p:cNvSpPr>
          <p:nvPr>
            <p:ph type="body" idx="2"/>
          </p:nvPr>
        </p:nvSpPr>
        <p:spPr>
          <a:xfrm>
            <a:off x="4587150" y="2081625"/>
            <a:ext cx="3951300" cy="26646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Font typeface="Inter Light"/>
              <a:buChar char="●"/>
              <a:defRPr sz="1100">
                <a:latin typeface="Inter Light"/>
                <a:ea typeface="Inter Light"/>
                <a:cs typeface="Inter Light"/>
                <a:sym typeface="Inter Light"/>
              </a:defRPr>
            </a:lvl1pPr>
            <a:lvl2pPr marL="914400" lvl="1" indent="-298450">
              <a:spcBef>
                <a:spcPts val="0"/>
              </a:spcBef>
              <a:spcAft>
                <a:spcPts val="0"/>
              </a:spcAft>
              <a:buSzPts val="1100"/>
              <a:buFont typeface="Inter Light"/>
              <a:buChar char="○"/>
              <a:defRPr sz="1100">
                <a:latin typeface="Inter Light"/>
                <a:ea typeface="Inter Light"/>
                <a:cs typeface="Inter Light"/>
                <a:sym typeface="Inter Light"/>
              </a:defRPr>
            </a:lvl2pPr>
            <a:lvl3pPr marL="1371600" lvl="2" indent="-298450">
              <a:spcBef>
                <a:spcPts val="0"/>
              </a:spcBef>
              <a:spcAft>
                <a:spcPts val="0"/>
              </a:spcAft>
              <a:buSzPts val="1100"/>
              <a:buFont typeface="Inter Light"/>
              <a:buChar char="■"/>
              <a:defRPr sz="1100">
                <a:latin typeface="Inter Light"/>
                <a:ea typeface="Inter Light"/>
                <a:cs typeface="Inter Light"/>
                <a:sym typeface="Inter Light"/>
              </a:defRPr>
            </a:lvl3pPr>
            <a:lvl4pPr marL="1828800" lvl="3" indent="-298450">
              <a:spcBef>
                <a:spcPts val="0"/>
              </a:spcBef>
              <a:spcAft>
                <a:spcPts val="0"/>
              </a:spcAft>
              <a:buSzPts val="1100"/>
              <a:buFont typeface="Inter Light"/>
              <a:buChar char="●"/>
              <a:defRPr sz="1100">
                <a:latin typeface="Inter Light"/>
                <a:ea typeface="Inter Light"/>
                <a:cs typeface="Inter Light"/>
                <a:sym typeface="Inter Light"/>
              </a:defRPr>
            </a:lvl4pPr>
            <a:lvl5pPr marL="2286000" lvl="4" indent="-298450">
              <a:spcBef>
                <a:spcPts val="0"/>
              </a:spcBef>
              <a:spcAft>
                <a:spcPts val="0"/>
              </a:spcAft>
              <a:buSzPts val="1100"/>
              <a:buFont typeface="Inter Light"/>
              <a:buChar char="○"/>
              <a:defRPr sz="1100">
                <a:latin typeface="Inter Light"/>
                <a:ea typeface="Inter Light"/>
                <a:cs typeface="Inter Light"/>
                <a:sym typeface="Inter Light"/>
              </a:defRPr>
            </a:lvl5pPr>
            <a:lvl6pPr marL="2743200" lvl="5" indent="-298450">
              <a:spcBef>
                <a:spcPts val="0"/>
              </a:spcBef>
              <a:spcAft>
                <a:spcPts val="0"/>
              </a:spcAft>
              <a:buSzPts val="1100"/>
              <a:buFont typeface="Inter Light"/>
              <a:buChar char="■"/>
              <a:defRPr sz="1100">
                <a:latin typeface="Inter Light"/>
                <a:ea typeface="Inter Light"/>
                <a:cs typeface="Inter Light"/>
                <a:sym typeface="Inter Light"/>
              </a:defRPr>
            </a:lvl6pPr>
            <a:lvl7pPr marL="3200400" lvl="6" indent="-298450">
              <a:spcBef>
                <a:spcPts val="0"/>
              </a:spcBef>
              <a:spcAft>
                <a:spcPts val="0"/>
              </a:spcAft>
              <a:buSzPts val="1100"/>
              <a:buFont typeface="Inter Light"/>
              <a:buChar char="●"/>
              <a:defRPr sz="1100">
                <a:latin typeface="Inter Light"/>
                <a:ea typeface="Inter Light"/>
                <a:cs typeface="Inter Light"/>
                <a:sym typeface="Inter Light"/>
              </a:defRPr>
            </a:lvl7pPr>
            <a:lvl8pPr marL="3657600" lvl="7" indent="-298450">
              <a:spcBef>
                <a:spcPts val="0"/>
              </a:spcBef>
              <a:spcAft>
                <a:spcPts val="0"/>
              </a:spcAft>
              <a:buSzPts val="1100"/>
              <a:buFont typeface="Inter Light"/>
              <a:buChar char="○"/>
              <a:defRPr sz="1100">
                <a:latin typeface="Inter Light"/>
                <a:ea typeface="Inter Light"/>
                <a:cs typeface="Inter Light"/>
                <a:sym typeface="Inter Light"/>
              </a:defRPr>
            </a:lvl8pPr>
            <a:lvl9pPr marL="4114800" lvl="8" indent="-298450">
              <a:spcBef>
                <a:spcPts val="0"/>
              </a:spcBef>
              <a:spcAft>
                <a:spcPts val="0"/>
              </a:spcAft>
              <a:buSzPts val="1100"/>
              <a:buFont typeface="Inter Light"/>
              <a:buChar char="■"/>
              <a:defRPr sz="1100">
                <a:latin typeface="Inter Light"/>
                <a:ea typeface="Inter Light"/>
                <a:cs typeface="Inter Light"/>
                <a:sym typeface="Inter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orient="horz" pos="288">
          <p15:clr>
            <a:srgbClr val="E46962"/>
          </p15:clr>
        </p15:guide>
        <p15:guide id="6" orient="horz" pos="2950">
          <p15:clr>
            <a:srgbClr val="E46962"/>
          </p15:clr>
        </p15:guide>
        <p15:guide id="7" orient="horz" pos="1135">
          <p15:clr>
            <a:srgbClr val="E46962"/>
          </p15:clr>
        </p15:guide>
        <p15:guide id="8" orient="horz" pos="1194">
          <p15:clr>
            <a:srgbClr val="E46962"/>
          </p15:clr>
        </p15:guide>
        <p15:guide id="9" orient="horz" pos="2043">
          <p15:clr>
            <a:srgbClr val="E46962"/>
          </p15:clr>
        </p15:guide>
        <p15:guide id="10" orient="horz" pos="2103">
          <p15:clr>
            <a:srgbClr val="E46962"/>
          </p15:clr>
        </p15:guide>
        <p15:guide id="11" pos="202">
          <p15:clr>
            <a:srgbClr val="E46962"/>
          </p15:clr>
        </p15:guide>
        <p15:guide id="12" pos="5558">
          <p15:clr>
            <a:srgbClr val="E46962"/>
          </p15:clr>
        </p15:guide>
        <p15:guide id="13" orient="horz" pos="1620">
          <p15:clr>
            <a:srgbClr val="E46962"/>
          </p15:clr>
        </p15:guide>
        <p15:guide id="14" pos="1227">
          <p15:clr>
            <a:srgbClr val="E46962"/>
          </p15:clr>
        </p15:guide>
        <p15:guide id="15" pos="1284">
          <p15:clr>
            <a:srgbClr val="E46962"/>
          </p15:clr>
        </p15:guide>
        <p15:guide id="16" pos="2310">
          <p15:clr>
            <a:srgbClr val="E46962"/>
          </p15:clr>
        </p15:guide>
        <p15:guide id="17" pos="2367">
          <p15:clr>
            <a:srgbClr val="E46962"/>
          </p15:clr>
        </p15:guide>
        <p15:guide id="18" pos="3450">
          <p15:clr>
            <a:srgbClr val="E46962"/>
          </p15:clr>
        </p15:guide>
        <p15:guide id="19" pos="3393">
          <p15:clr>
            <a:srgbClr val="E46962"/>
          </p15:clr>
        </p15:guide>
        <p15:guide id="20" pos="4475">
          <p15:clr>
            <a:srgbClr val="E46962"/>
          </p15:clr>
        </p15:guide>
        <p15:guide id="21" pos="4533">
          <p15:clr>
            <a:srgbClr val="E46962"/>
          </p15:clr>
        </p15:guide>
        <p15:guide id="22" pos="2851">
          <p15:clr>
            <a:srgbClr val="E46962"/>
          </p15:clr>
        </p15:guide>
        <p15:guide id="23" pos="2909">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4"/>
          <p:cNvSpPr txBox="1">
            <a:spLocks noGrp="1"/>
          </p:cNvSpPr>
          <p:nvPr>
            <p:ph type="subTitle" idx="4294967295"/>
          </p:nvPr>
        </p:nvSpPr>
        <p:spPr>
          <a:xfrm>
            <a:off x="1677025" y="4649250"/>
            <a:ext cx="3128400" cy="406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000" dirty="0">
                <a:solidFill>
                  <a:schemeClr val="lt1"/>
                </a:solidFill>
              </a:rPr>
              <a:t>2026</a:t>
            </a:r>
            <a:endParaRPr sz="1000" dirty="0">
              <a:solidFill>
                <a:schemeClr val="lt1"/>
              </a:solidFill>
            </a:endParaRPr>
          </a:p>
        </p:txBody>
      </p:sp>
      <p:pic>
        <p:nvPicPr>
          <p:cNvPr id="377" name="Google Shape;377;p44"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378" name="Google Shape;378;p44"/>
          <p:cNvSpPr txBox="1">
            <a:spLocks noGrp="1"/>
          </p:cNvSpPr>
          <p:nvPr>
            <p:ph type="title"/>
          </p:nvPr>
        </p:nvSpPr>
        <p:spPr>
          <a:xfrm>
            <a:off x="228600" y="332275"/>
            <a:ext cx="63768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100" b="1" dirty="0">
                <a:latin typeface="Arial"/>
                <a:ea typeface="Arial"/>
                <a:cs typeface="Arial"/>
                <a:sym typeface="Arial"/>
              </a:rPr>
              <a:t>&lt;VERSE 1&gt;</a:t>
            </a:r>
            <a:endParaRPr sz="21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57:9</a:t>
            </a:r>
            <a:r>
              <a:rPr lang="en" sz="2000" dirty="0">
                <a:latin typeface="Arial"/>
                <a:ea typeface="Arial"/>
                <a:cs typeface="Arial"/>
                <a:sym typeface="Arial"/>
              </a:rPr>
              <a:t> I will praise you, Lord, I will sing of you among the people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7:17</a:t>
            </a:r>
            <a:r>
              <a:rPr lang="en" sz="2000" dirty="0">
                <a:latin typeface="Arial"/>
                <a:ea typeface="Arial"/>
                <a:cs typeface="Arial"/>
                <a:sym typeface="Arial"/>
              </a:rPr>
              <a:t> I will give thanks to the Lord because of his righteousness</a:t>
            </a:r>
            <a:endParaRPr sz="2000" i="1" dirty="0">
              <a:latin typeface="Arial"/>
              <a:ea typeface="Arial"/>
              <a:cs typeface="Arial"/>
              <a:sym typeface="Arial"/>
            </a:endParaRPr>
          </a:p>
        </p:txBody>
      </p:sp>
      <p:sp>
        <p:nvSpPr>
          <p:cNvPr id="379" name="Google Shape;379;p44"/>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dirty="0">
                <a:solidFill>
                  <a:schemeClr val="lt1"/>
                </a:solidFill>
                <a:latin typeface="Taviraj"/>
                <a:ea typeface="Taviraj"/>
                <a:cs typeface="Taviraj"/>
                <a:sym typeface="Taviraj"/>
              </a:rPr>
              <a:t>Amen Anthem</a:t>
            </a:r>
            <a:endParaRPr sz="3900" dirty="0">
              <a:solidFill>
                <a:schemeClr val="lt1"/>
              </a:solidFill>
              <a:latin typeface="Taviraj"/>
              <a:ea typeface="Taviraj"/>
              <a:cs typeface="Taviraj"/>
              <a:sym typeface="Taviraj"/>
            </a:endParaRPr>
          </a:p>
        </p:txBody>
      </p:sp>
      <p:pic>
        <p:nvPicPr>
          <p:cNvPr id="380" name="Google Shape;380;p44" title="People on top  of roof.jpg"/>
          <p:cNvPicPr preferRelativeResize="0"/>
          <p:nvPr/>
        </p:nvPicPr>
        <p:blipFill rotWithShape="1">
          <a:blip r:embed="rId4">
            <a:alphaModFix/>
          </a:blip>
          <a:srcRect l="43171" r="20379"/>
          <a:stretch/>
        </p:blipFill>
        <p:spPr>
          <a:xfrm>
            <a:off x="6708425" y="328275"/>
            <a:ext cx="2115476" cy="3868202"/>
          </a:xfrm>
          <a:prstGeom prst="rect">
            <a:avLst/>
          </a:prstGeom>
          <a:noFill/>
          <a:ln>
            <a:noFill/>
          </a:ln>
        </p:spPr>
      </p:pic>
      <p:cxnSp>
        <p:nvCxnSpPr>
          <p:cNvPr id="2" name="Google Shape;387;p45">
            <a:extLst>
              <a:ext uri="{FF2B5EF4-FFF2-40B4-BE49-F238E27FC236}">
                <a16:creationId xmlns:a16="http://schemas.microsoft.com/office/drawing/2014/main" id="{948DAB63-002C-9E45-0C6B-EA396B6FFCE8}"/>
              </a:ext>
            </a:extLst>
          </p:cNvPr>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5"/>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386" name="Google Shape;386;p45"/>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2</a:t>
            </a:fld>
            <a:endParaRPr>
              <a:latin typeface="Inter"/>
              <a:ea typeface="Inter"/>
              <a:cs typeface="Inter"/>
              <a:sym typeface="Inter"/>
            </a:endParaRPr>
          </a:p>
        </p:txBody>
      </p:sp>
      <p:cxnSp>
        <p:nvCxnSpPr>
          <p:cNvPr id="387" name="Google Shape;387;p45"/>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388" name="Google Shape;388;p45"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389" name="Google Shape;389;p45"/>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dirty="0">
                <a:latin typeface="Arial"/>
                <a:ea typeface="Arial"/>
                <a:cs typeface="Arial"/>
                <a:sym typeface="Arial"/>
              </a:rPr>
              <a:t>&lt;VERSE 2&gt;</a:t>
            </a:r>
            <a:endParaRPr sz="21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7:17 </a:t>
            </a:r>
            <a:r>
              <a:rPr lang="en" sz="2000" dirty="0">
                <a:latin typeface="Arial"/>
                <a:ea typeface="Arial"/>
                <a:cs typeface="Arial"/>
                <a:sym typeface="Arial"/>
              </a:rPr>
              <a:t>I will sing the praises of the Lord Most High</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9:1</a:t>
            </a:r>
            <a:r>
              <a:rPr lang="en" sz="2000" dirty="0">
                <a:latin typeface="Arial"/>
                <a:ea typeface="Arial"/>
                <a:cs typeface="Arial"/>
                <a:sym typeface="Arial"/>
              </a:rPr>
              <a:t> I will give thanks to you, Lord with all my heart, I will tell of all your wonderful deeds</a:t>
            </a:r>
            <a:endParaRPr sz="2000" i="1" dirty="0">
              <a:latin typeface="Arial"/>
              <a:ea typeface="Arial"/>
              <a:cs typeface="Arial"/>
              <a:sym typeface="Arial"/>
            </a:endParaRPr>
          </a:p>
        </p:txBody>
      </p:sp>
      <p:sp>
        <p:nvSpPr>
          <p:cNvPr id="391" name="Google Shape;391;p45"/>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lvl="0" algn="r"/>
            <a:r>
              <a:rPr lang="en-US" sz="3900" dirty="0">
                <a:solidFill>
                  <a:schemeClr val="lt1"/>
                </a:solidFill>
                <a:latin typeface="Taviraj"/>
                <a:ea typeface="Taviraj"/>
                <a:cs typeface="Taviraj"/>
                <a:sym typeface="Taviraj"/>
              </a:rPr>
              <a:t>Amen Anthem</a:t>
            </a:r>
          </a:p>
        </p:txBody>
      </p:sp>
      <p:pic>
        <p:nvPicPr>
          <p:cNvPr id="392" name="Google Shape;392;p45" title="People on top  of roof.jpg"/>
          <p:cNvPicPr preferRelativeResize="0"/>
          <p:nvPr/>
        </p:nvPicPr>
        <p:blipFill rotWithShape="1">
          <a:blip r:embed="rId4">
            <a:alphaModFix/>
          </a:blip>
          <a:srcRect l="43171" r="20379"/>
          <a:stretch/>
        </p:blipFill>
        <p:spPr>
          <a:xfrm>
            <a:off x="6708425" y="328275"/>
            <a:ext cx="2115476" cy="3868202"/>
          </a:xfrm>
          <a:prstGeom prst="rect">
            <a:avLst/>
          </a:prstGeom>
          <a:noFill/>
          <a:ln>
            <a:noFill/>
          </a:ln>
        </p:spPr>
      </p:pic>
      <p:sp>
        <p:nvSpPr>
          <p:cNvPr id="2" name="Google Shape;375;p44">
            <a:extLst>
              <a:ext uri="{FF2B5EF4-FFF2-40B4-BE49-F238E27FC236}">
                <a16:creationId xmlns:a16="http://schemas.microsoft.com/office/drawing/2014/main" id="{D5D39252-CECD-37B8-47AA-4F046DC3189E}"/>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6"/>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398" name="Google Shape;398;p46"/>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3</a:t>
            </a:fld>
            <a:endParaRPr>
              <a:latin typeface="Inter"/>
              <a:ea typeface="Inter"/>
              <a:cs typeface="Inter"/>
              <a:sym typeface="Inter"/>
            </a:endParaRPr>
          </a:p>
        </p:txBody>
      </p:sp>
      <p:cxnSp>
        <p:nvCxnSpPr>
          <p:cNvPr id="399" name="Google Shape;399;p46"/>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00" name="Google Shape;400;p46"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01" name="Google Shape;401;p46"/>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a:latin typeface="Arial"/>
                <a:ea typeface="Arial"/>
                <a:cs typeface="Arial"/>
                <a:sym typeface="Arial"/>
              </a:rPr>
              <a:t>&lt;CHORUS&gt;</a:t>
            </a:r>
            <a:endParaRPr sz="2100" b="1">
              <a:latin typeface="Arial"/>
              <a:ea typeface="Arial"/>
              <a:cs typeface="Arial"/>
              <a:sym typeface="Arial"/>
            </a:endParaRPr>
          </a:p>
          <a:p>
            <a:pPr marL="0" lvl="0" indent="0" algn="l" rtl="0">
              <a:lnSpc>
                <a:spcPct val="115000"/>
              </a:lnSpc>
              <a:spcBef>
                <a:spcPts val="0"/>
              </a:spcBef>
              <a:spcAft>
                <a:spcPts val="0"/>
              </a:spcAft>
              <a:buNone/>
            </a:pPr>
            <a:endParaRPr sz="2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18:46 </a:t>
            </a:r>
            <a:r>
              <a:rPr lang="en" sz="2000">
                <a:latin typeface="Arial"/>
                <a:ea typeface="Arial"/>
                <a:cs typeface="Arial"/>
                <a:sym typeface="Arial"/>
              </a:rPr>
              <a:t>The Lord lives! Praise be to my Rock! Exalted be God my Savior!</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18:49 </a:t>
            </a:r>
            <a:r>
              <a:rPr lang="en" sz="2000">
                <a:latin typeface="Arial"/>
                <a:ea typeface="Arial"/>
                <a:cs typeface="Arial"/>
                <a:sym typeface="Arial"/>
              </a:rPr>
              <a:t>I will praise you, Lord, among the nations I will sing the praises of your name</a:t>
            </a:r>
            <a:endParaRPr sz="2000" i="1">
              <a:latin typeface="Arial"/>
              <a:ea typeface="Arial"/>
              <a:cs typeface="Arial"/>
              <a:sym typeface="Arial"/>
            </a:endParaRPr>
          </a:p>
        </p:txBody>
      </p:sp>
      <p:sp>
        <p:nvSpPr>
          <p:cNvPr id="403" name="Google Shape;403;p46"/>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lvl="0" algn="r"/>
            <a:r>
              <a:rPr lang="en-US" sz="3900" dirty="0">
                <a:solidFill>
                  <a:schemeClr val="lt1"/>
                </a:solidFill>
                <a:latin typeface="Taviraj"/>
                <a:ea typeface="Taviraj"/>
                <a:cs typeface="Taviraj"/>
                <a:sym typeface="Taviraj"/>
              </a:rPr>
              <a:t>Amen Anthem</a:t>
            </a:r>
          </a:p>
        </p:txBody>
      </p:sp>
      <p:pic>
        <p:nvPicPr>
          <p:cNvPr id="404" name="Google Shape;404;p46" title="People on top  of roof.jpg"/>
          <p:cNvPicPr preferRelativeResize="0"/>
          <p:nvPr/>
        </p:nvPicPr>
        <p:blipFill rotWithShape="1">
          <a:blip r:embed="rId4">
            <a:alphaModFix/>
          </a:blip>
          <a:srcRect l="43171" r="20379"/>
          <a:stretch/>
        </p:blipFill>
        <p:spPr>
          <a:xfrm>
            <a:off x="6708425" y="328275"/>
            <a:ext cx="2115476" cy="3868202"/>
          </a:xfrm>
          <a:prstGeom prst="rect">
            <a:avLst/>
          </a:prstGeom>
          <a:noFill/>
          <a:ln>
            <a:noFill/>
          </a:ln>
        </p:spPr>
      </p:pic>
      <p:sp>
        <p:nvSpPr>
          <p:cNvPr id="2" name="Google Shape;375;p44">
            <a:extLst>
              <a:ext uri="{FF2B5EF4-FFF2-40B4-BE49-F238E27FC236}">
                <a16:creationId xmlns:a16="http://schemas.microsoft.com/office/drawing/2014/main" id="{4052935F-67F9-498F-E5F9-54E21E604852}"/>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7"/>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410" name="Google Shape;410;p47"/>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4</a:t>
            </a:fld>
            <a:endParaRPr>
              <a:latin typeface="Inter"/>
              <a:ea typeface="Inter"/>
              <a:cs typeface="Inter"/>
              <a:sym typeface="Inter"/>
            </a:endParaRPr>
          </a:p>
        </p:txBody>
      </p:sp>
      <p:cxnSp>
        <p:nvCxnSpPr>
          <p:cNvPr id="411" name="Google Shape;411;p47"/>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12" name="Google Shape;412;p47"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13" name="Google Shape;413;p47"/>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a:latin typeface="Arial"/>
                <a:ea typeface="Arial"/>
                <a:cs typeface="Arial"/>
                <a:sym typeface="Arial"/>
              </a:rPr>
              <a:t>&lt;VERSE 3&gt;</a:t>
            </a:r>
            <a:endParaRPr sz="2100" b="1">
              <a:latin typeface="Arial"/>
              <a:ea typeface="Arial"/>
              <a:cs typeface="Arial"/>
              <a:sym typeface="Arial"/>
            </a:endParaRPr>
          </a:p>
          <a:p>
            <a:pPr marL="0" lvl="0" indent="0" algn="l" rtl="0">
              <a:lnSpc>
                <a:spcPct val="115000"/>
              </a:lnSpc>
              <a:spcBef>
                <a:spcPts val="0"/>
              </a:spcBef>
              <a:spcAft>
                <a:spcPts val="0"/>
              </a:spcAft>
              <a:buNone/>
            </a:pPr>
            <a:endParaRPr sz="2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33:1 </a:t>
            </a:r>
            <a:r>
              <a:rPr lang="en" sz="2000">
                <a:latin typeface="Arial"/>
                <a:ea typeface="Arial"/>
                <a:cs typeface="Arial"/>
                <a:sym typeface="Arial"/>
              </a:rPr>
              <a:t>Sing joyfully to the Lord, it is fitting to praise Him</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33:2</a:t>
            </a:r>
            <a:r>
              <a:rPr lang="en" sz="2000">
                <a:latin typeface="Arial"/>
                <a:ea typeface="Arial"/>
                <a:cs typeface="Arial"/>
                <a:sym typeface="Arial"/>
              </a:rPr>
              <a:t> Make music to Him</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33:3</a:t>
            </a:r>
            <a:r>
              <a:rPr lang="en" sz="2000">
                <a:latin typeface="Arial"/>
                <a:ea typeface="Arial"/>
                <a:cs typeface="Arial"/>
                <a:sym typeface="Arial"/>
              </a:rPr>
              <a:t> Sing to Him a new song and shout for joy</a:t>
            </a:r>
            <a:endParaRPr sz="2000" i="1">
              <a:latin typeface="Arial"/>
              <a:ea typeface="Arial"/>
              <a:cs typeface="Arial"/>
              <a:sym typeface="Arial"/>
            </a:endParaRPr>
          </a:p>
        </p:txBody>
      </p:sp>
      <p:sp>
        <p:nvSpPr>
          <p:cNvPr id="415" name="Google Shape;415;p47"/>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lvl="0" algn="r"/>
            <a:r>
              <a:rPr lang="en-US" sz="3900" dirty="0">
                <a:solidFill>
                  <a:schemeClr val="lt1"/>
                </a:solidFill>
                <a:latin typeface="Taviraj"/>
                <a:ea typeface="Taviraj"/>
                <a:cs typeface="Taviraj"/>
                <a:sym typeface="Taviraj"/>
              </a:rPr>
              <a:t>Amen Anthem</a:t>
            </a:r>
          </a:p>
        </p:txBody>
      </p:sp>
      <p:pic>
        <p:nvPicPr>
          <p:cNvPr id="416" name="Google Shape;416;p47" title="People on top  of roof.jpg"/>
          <p:cNvPicPr preferRelativeResize="0"/>
          <p:nvPr/>
        </p:nvPicPr>
        <p:blipFill rotWithShape="1">
          <a:blip r:embed="rId4">
            <a:alphaModFix/>
          </a:blip>
          <a:srcRect l="43171" r="20379"/>
          <a:stretch/>
        </p:blipFill>
        <p:spPr>
          <a:xfrm>
            <a:off x="6708425" y="328275"/>
            <a:ext cx="2115476" cy="3868202"/>
          </a:xfrm>
          <a:prstGeom prst="rect">
            <a:avLst/>
          </a:prstGeom>
          <a:noFill/>
          <a:ln>
            <a:noFill/>
          </a:ln>
        </p:spPr>
      </p:pic>
      <p:sp>
        <p:nvSpPr>
          <p:cNvPr id="2" name="Google Shape;375;p44">
            <a:extLst>
              <a:ext uri="{FF2B5EF4-FFF2-40B4-BE49-F238E27FC236}">
                <a16:creationId xmlns:a16="http://schemas.microsoft.com/office/drawing/2014/main" id="{A26D68C9-4EF4-382D-6D72-63661FBDB116}"/>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422" name="Google Shape;422;p48"/>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5</a:t>
            </a:fld>
            <a:endParaRPr>
              <a:latin typeface="Inter"/>
              <a:ea typeface="Inter"/>
              <a:cs typeface="Inter"/>
              <a:sym typeface="Inter"/>
            </a:endParaRPr>
          </a:p>
        </p:txBody>
      </p:sp>
      <p:cxnSp>
        <p:nvCxnSpPr>
          <p:cNvPr id="423" name="Google Shape;423;p48"/>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24" name="Google Shape;424;p48"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25" name="Google Shape;425;p48"/>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a:latin typeface="Arial"/>
                <a:ea typeface="Arial"/>
                <a:cs typeface="Arial"/>
                <a:sym typeface="Arial"/>
              </a:rPr>
              <a:t>&lt;BRIDGE&gt;</a:t>
            </a:r>
            <a:endParaRPr sz="2100" b="1">
              <a:latin typeface="Arial"/>
              <a:ea typeface="Arial"/>
              <a:cs typeface="Arial"/>
              <a:sym typeface="Arial"/>
            </a:endParaRPr>
          </a:p>
          <a:p>
            <a:pPr marL="0" lvl="0" indent="0" algn="l" rtl="0">
              <a:lnSpc>
                <a:spcPct val="115000"/>
              </a:lnSpc>
              <a:spcBef>
                <a:spcPts val="0"/>
              </a:spcBef>
              <a:spcAft>
                <a:spcPts val="0"/>
              </a:spcAft>
              <a:buNone/>
            </a:pPr>
            <a:endParaRPr sz="2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57:10</a:t>
            </a:r>
            <a:r>
              <a:rPr lang="en" sz="2000">
                <a:latin typeface="Arial"/>
                <a:ea typeface="Arial"/>
                <a:cs typeface="Arial"/>
                <a:sym typeface="Arial"/>
              </a:rPr>
              <a:t> For great is your love, reaching to the heavens, Your faithfulness reaches to the skies</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57:11 </a:t>
            </a:r>
            <a:r>
              <a:rPr lang="en" sz="2000">
                <a:latin typeface="Arial"/>
                <a:ea typeface="Arial"/>
                <a:cs typeface="Arial"/>
                <a:sym typeface="Arial"/>
              </a:rPr>
              <a:t>Be exalted, O God, above the heavens, let your glory be over all the earth</a:t>
            </a:r>
            <a:endParaRPr sz="2000" i="1">
              <a:latin typeface="Arial"/>
              <a:ea typeface="Arial"/>
              <a:cs typeface="Arial"/>
              <a:sym typeface="Arial"/>
            </a:endParaRPr>
          </a:p>
        </p:txBody>
      </p:sp>
      <p:sp>
        <p:nvSpPr>
          <p:cNvPr id="427" name="Google Shape;427;p48"/>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lvl="0" algn="r"/>
            <a:r>
              <a:rPr lang="en-US" sz="3900" dirty="0">
                <a:solidFill>
                  <a:schemeClr val="lt1"/>
                </a:solidFill>
                <a:latin typeface="Taviraj"/>
                <a:ea typeface="Taviraj"/>
                <a:cs typeface="Taviraj"/>
                <a:sym typeface="Taviraj"/>
              </a:rPr>
              <a:t>Amen Anthem</a:t>
            </a:r>
          </a:p>
        </p:txBody>
      </p:sp>
      <p:pic>
        <p:nvPicPr>
          <p:cNvPr id="428" name="Google Shape;428;p48" title="People on top  of roof.jpg"/>
          <p:cNvPicPr preferRelativeResize="0"/>
          <p:nvPr/>
        </p:nvPicPr>
        <p:blipFill rotWithShape="1">
          <a:blip r:embed="rId4">
            <a:alphaModFix/>
          </a:blip>
          <a:srcRect l="43171" r="20379"/>
          <a:stretch/>
        </p:blipFill>
        <p:spPr>
          <a:xfrm>
            <a:off x="6708425" y="328275"/>
            <a:ext cx="2115476" cy="3868202"/>
          </a:xfrm>
          <a:prstGeom prst="rect">
            <a:avLst/>
          </a:prstGeom>
          <a:noFill/>
          <a:ln>
            <a:noFill/>
          </a:ln>
        </p:spPr>
      </p:pic>
      <p:sp>
        <p:nvSpPr>
          <p:cNvPr id="2" name="Google Shape;375;p44">
            <a:extLst>
              <a:ext uri="{FF2B5EF4-FFF2-40B4-BE49-F238E27FC236}">
                <a16:creationId xmlns:a16="http://schemas.microsoft.com/office/drawing/2014/main" id="{049C74E6-2970-BB22-D908-344B5F542635}"/>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9"/>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434" name="Google Shape;434;p49"/>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6</a:t>
            </a:fld>
            <a:endParaRPr>
              <a:latin typeface="Inter"/>
              <a:ea typeface="Inter"/>
              <a:cs typeface="Inter"/>
              <a:sym typeface="Inter"/>
            </a:endParaRPr>
          </a:p>
        </p:txBody>
      </p:sp>
      <p:cxnSp>
        <p:nvCxnSpPr>
          <p:cNvPr id="435" name="Google Shape;435;p49"/>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36" name="Google Shape;436;p49"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37" name="Google Shape;437;p49"/>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a:latin typeface="Arial"/>
                <a:ea typeface="Arial"/>
                <a:cs typeface="Arial"/>
                <a:sym typeface="Arial"/>
              </a:rPr>
              <a:t>&lt;CHORUS&gt;</a:t>
            </a:r>
            <a:endParaRPr sz="2100" b="1">
              <a:latin typeface="Arial"/>
              <a:ea typeface="Arial"/>
              <a:cs typeface="Arial"/>
              <a:sym typeface="Arial"/>
            </a:endParaRPr>
          </a:p>
          <a:p>
            <a:pPr marL="0" lvl="0" indent="0" algn="l" rtl="0">
              <a:lnSpc>
                <a:spcPct val="115000"/>
              </a:lnSpc>
              <a:spcBef>
                <a:spcPts val="0"/>
              </a:spcBef>
              <a:spcAft>
                <a:spcPts val="0"/>
              </a:spcAft>
              <a:buNone/>
            </a:pPr>
            <a:endParaRPr sz="2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18:46 </a:t>
            </a:r>
            <a:r>
              <a:rPr lang="en" sz="2000">
                <a:latin typeface="Arial"/>
                <a:ea typeface="Arial"/>
                <a:cs typeface="Arial"/>
                <a:sym typeface="Arial"/>
              </a:rPr>
              <a:t>The Lord lives! Praise be to my Rock! Exalted be God my Savior!</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18:49</a:t>
            </a:r>
            <a:r>
              <a:rPr lang="en" sz="2000">
                <a:latin typeface="Arial"/>
                <a:ea typeface="Arial"/>
                <a:cs typeface="Arial"/>
                <a:sym typeface="Arial"/>
              </a:rPr>
              <a:t> I will praise you, Lord, among the nations I will sing the praises of your name</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18:46 </a:t>
            </a:r>
            <a:r>
              <a:rPr lang="en" sz="2000">
                <a:latin typeface="Arial"/>
                <a:ea typeface="Arial"/>
                <a:cs typeface="Arial"/>
                <a:sym typeface="Arial"/>
              </a:rPr>
              <a:t>The Lord lives! Praise be to my Rock! Exalted be God my Savior!</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Psalm 18:49 </a:t>
            </a:r>
            <a:r>
              <a:rPr lang="en" sz="2000">
                <a:latin typeface="Arial"/>
                <a:ea typeface="Arial"/>
                <a:cs typeface="Arial"/>
                <a:sym typeface="Arial"/>
              </a:rPr>
              <a:t>I will praise you, Lord, among the nations I will sing the praises of your name</a:t>
            </a:r>
            <a:endParaRPr sz="20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i="1">
              <a:latin typeface="Arial"/>
              <a:ea typeface="Arial"/>
              <a:cs typeface="Arial"/>
              <a:sym typeface="Arial"/>
            </a:endParaRPr>
          </a:p>
        </p:txBody>
      </p:sp>
      <p:sp>
        <p:nvSpPr>
          <p:cNvPr id="439" name="Google Shape;439;p49"/>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lvl="0" algn="r"/>
            <a:r>
              <a:rPr lang="en-US" sz="3900" dirty="0">
                <a:solidFill>
                  <a:schemeClr val="lt1"/>
                </a:solidFill>
                <a:latin typeface="Taviraj"/>
                <a:ea typeface="Taviraj"/>
                <a:cs typeface="Taviraj"/>
                <a:sym typeface="Taviraj"/>
              </a:rPr>
              <a:t>Amen Anthem</a:t>
            </a:r>
          </a:p>
        </p:txBody>
      </p:sp>
      <p:pic>
        <p:nvPicPr>
          <p:cNvPr id="440" name="Google Shape;440;p49" title="People on top  of roof.jpg"/>
          <p:cNvPicPr preferRelativeResize="0"/>
          <p:nvPr/>
        </p:nvPicPr>
        <p:blipFill rotWithShape="1">
          <a:blip r:embed="rId4">
            <a:alphaModFix/>
          </a:blip>
          <a:srcRect l="43171" r="20379"/>
          <a:stretch/>
        </p:blipFill>
        <p:spPr>
          <a:xfrm>
            <a:off x="6708425" y="328275"/>
            <a:ext cx="2115476" cy="3868202"/>
          </a:xfrm>
          <a:prstGeom prst="rect">
            <a:avLst/>
          </a:prstGeom>
          <a:noFill/>
          <a:ln>
            <a:noFill/>
          </a:ln>
        </p:spPr>
      </p:pic>
      <p:sp>
        <p:nvSpPr>
          <p:cNvPr id="2" name="Google Shape;375;p44">
            <a:extLst>
              <a:ext uri="{FF2B5EF4-FFF2-40B4-BE49-F238E27FC236}">
                <a16:creationId xmlns:a16="http://schemas.microsoft.com/office/drawing/2014/main" id="{4E454CE5-9FA6-44F5-D93D-F3528E298663}"/>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446" name="Google Shape;446;p50"/>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7</a:t>
            </a:fld>
            <a:endParaRPr>
              <a:latin typeface="Inter"/>
              <a:ea typeface="Inter"/>
              <a:cs typeface="Inter"/>
              <a:sym typeface="Inter"/>
            </a:endParaRPr>
          </a:p>
        </p:txBody>
      </p:sp>
      <p:cxnSp>
        <p:nvCxnSpPr>
          <p:cNvPr id="447" name="Google Shape;447;p50"/>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48" name="Google Shape;448;p50"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49" name="Google Shape;449;p50"/>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dirty="0">
                <a:latin typeface="Arial"/>
                <a:ea typeface="Arial"/>
                <a:cs typeface="Arial"/>
                <a:sym typeface="Arial"/>
              </a:rPr>
              <a:t>&lt;ENDING&gt;</a:t>
            </a:r>
            <a:endParaRPr sz="21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57:11 </a:t>
            </a:r>
            <a:r>
              <a:rPr lang="en" sz="2000" dirty="0">
                <a:latin typeface="Arial"/>
                <a:ea typeface="Arial"/>
                <a:cs typeface="Arial"/>
                <a:sym typeface="Arial"/>
              </a:rPr>
              <a:t>Be exalted, O God, above the heavens, Let your glory be over all the earth</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18:46 </a:t>
            </a:r>
            <a:r>
              <a:rPr lang="en" sz="2000" dirty="0">
                <a:latin typeface="Arial"/>
                <a:ea typeface="Arial"/>
                <a:cs typeface="Arial"/>
                <a:sym typeface="Arial"/>
              </a:rPr>
              <a:t>The Lord lives! Praise be to my Rock!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18:49</a:t>
            </a:r>
            <a:r>
              <a:rPr lang="en" sz="2000" dirty="0">
                <a:latin typeface="Arial"/>
                <a:ea typeface="Arial"/>
                <a:cs typeface="Arial"/>
                <a:sym typeface="Arial"/>
              </a:rPr>
              <a:t> I will praise you, Lord, I will sing the praises of your name</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Psalm 18:49</a:t>
            </a:r>
            <a:r>
              <a:rPr lang="en" sz="2000" dirty="0">
                <a:latin typeface="Arial"/>
                <a:ea typeface="Arial"/>
                <a:cs typeface="Arial"/>
                <a:sym typeface="Arial"/>
              </a:rPr>
              <a:t> Sing the praises of your name</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i="1" dirty="0">
              <a:latin typeface="Arial"/>
              <a:ea typeface="Arial"/>
              <a:cs typeface="Arial"/>
              <a:sym typeface="Arial"/>
            </a:endParaRPr>
          </a:p>
        </p:txBody>
      </p:sp>
      <p:sp>
        <p:nvSpPr>
          <p:cNvPr id="451" name="Google Shape;451;p50"/>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lvl="0" algn="r"/>
            <a:r>
              <a:rPr lang="en-US" sz="3900" dirty="0">
                <a:solidFill>
                  <a:schemeClr val="lt1"/>
                </a:solidFill>
                <a:latin typeface="Taviraj"/>
                <a:ea typeface="Taviraj"/>
                <a:cs typeface="Taviraj"/>
                <a:sym typeface="Taviraj"/>
              </a:rPr>
              <a:t>Amen Anthem</a:t>
            </a:r>
          </a:p>
        </p:txBody>
      </p:sp>
      <p:pic>
        <p:nvPicPr>
          <p:cNvPr id="452" name="Google Shape;452;p50" title="People on top  of roof.jpg"/>
          <p:cNvPicPr preferRelativeResize="0"/>
          <p:nvPr/>
        </p:nvPicPr>
        <p:blipFill rotWithShape="1">
          <a:blip r:embed="rId4">
            <a:alphaModFix/>
          </a:blip>
          <a:srcRect l="43171" r="20379"/>
          <a:stretch/>
        </p:blipFill>
        <p:spPr>
          <a:xfrm>
            <a:off x="6708425" y="328275"/>
            <a:ext cx="2115476" cy="3868202"/>
          </a:xfrm>
          <a:prstGeom prst="rect">
            <a:avLst/>
          </a:prstGeom>
          <a:noFill/>
          <a:ln>
            <a:noFill/>
          </a:ln>
        </p:spPr>
      </p:pic>
      <p:sp>
        <p:nvSpPr>
          <p:cNvPr id="2" name="Google Shape;375;p44">
            <a:extLst>
              <a:ext uri="{FF2B5EF4-FFF2-40B4-BE49-F238E27FC236}">
                <a16:creationId xmlns:a16="http://schemas.microsoft.com/office/drawing/2014/main" id="{A574F3EA-E798-1418-C3F3-F82BD0ABEC25}"/>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a:extLst>
            <a:ext uri="{FF2B5EF4-FFF2-40B4-BE49-F238E27FC236}">
              <a16:creationId xmlns:a16="http://schemas.microsoft.com/office/drawing/2014/main" id="{50572336-8D9E-E91B-6AA0-446F37529B7E}"/>
            </a:ext>
          </a:extLst>
        </p:cNvPr>
        <p:cNvGrpSpPr/>
        <p:nvPr/>
      </p:nvGrpSpPr>
      <p:grpSpPr>
        <a:xfrm>
          <a:off x="0" y="0"/>
          <a:ext cx="0" cy="0"/>
          <a:chOff x="0" y="0"/>
          <a:chExt cx="0" cy="0"/>
        </a:xfrm>
      </p:grpSpPr>
      <p:sp>
        <p:nvSpPr>
          <p:cNvPr id="433" name="Google Shape;433;p49">
            <a:extLst>
              <a:ext uri="{FF2B5EF4-FFF2-40B4-BE49-F238E27FC236}">
                <a16:creationId xmlns:a16="http://schemas.microsoft.com/office/drawing/2014/main" id="{C37B7885-EE80-D673-5B6C-A1E8E24D94AE}"/>
              </a:ext>
            </a:extLst>
          </p:cNvPr>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Month Year</a:t>
            </a:r>
            <a:endParaRPr dirty="0"/>
          </a:p>
        </p:txBody>
      </p:sp>
      <p:sp>
        <p:nvSpPr>
          <p:cNvPr id="434" name="Google Shape;434;p49">
            <a:extLst>
              <a:ext uri="{FF2B5EF4-FFF2-40B4-BE49-F238E27FC236}">
                <a16:creationId xmlns:a16="http://schemas.microsoft.com/office/drawing/2014/main" id="{EE70F4BA-92CC-4EB0-5C2A-E8BFDD066C8E}"/>
              </a:ext>
            </a:extLst>
          </p:cNvPr>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8</a:t>
            </a:fld>
            <a:endParaRPr>
              <a:latin typeface="Inter"/>
              <a:ea typeface="Inter"/>
              <a:cs typeface="Inter"/>
              <a:sym typeface="Inter"/>
            </a:endParaRPr>
          </a:p>
        </p:txBody>
      </p:sp>
      <p:cxnSp>
        <p:nvCxnSpPr>
          <p:cNvPr id="435" name="Google Shape;435;p49">
            <a:extLst>
              <a:ext uri="{FF2B5EF4-FFF2-40B4-BE49-F238E27FC236}">
                <a16:creationId xmlns:a16="http://schemas.microsoft.com/office/drawing/2014/main" id="{5A311B95-1115-8D3C-5470-2390AAE55D40}"/>
              </a:ext>
            </a:extLst>
          </p:cNvPr>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36" name="Google Shape;436;p49" title="logotype-verse-and-voice-23423.png">
            <a:extLst>
              <a:ext uri="{FF2B5EF4-FFF2-40B4-BE49-F238E27FC236}">
                <a16:creationId xmlns:a16="http://schemas.microsoft.com/office/drawing/2014/main" id="{DA1CCB8E-CCCC-06D7-8C94-DB89DC8C693B}"/>
              </a:ext>
            </a:extLst>
          </p:cNvPr>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37" name="Google Shape;437;p49">
            <a:extLst>
              <a:ext uri="{FF2B5EF4-FFF2-40B4-BE49-F238E27FC236}">
                <a16:creationId xmlns:a16="http://schemas.microsoft.com/office/drawing/2014/main" id="{C801C090-F069-C86C-54AE-50B9FEE4261D}"/>
              </a:ext>
            </a:extLst>
          </p:cNvPr>
          <p:cNvSpPr txBox="1">
            <a:spLocks noGrp="1"/>
          </p:cNvSpPr>
          <p:nvPr>
            <p:ph type="title"/>
          </p:nvPr>
        </p:nvSpPr>
        <p:spPr>
          <a:xfrm>
            <a:off x="228600" y="158675"/>
            <a:ext cx="6350400" cy="4041800"/>
          </a:xfrm>
          <a:prstGeom prst="rect">
            <a:avLst/>
          </a:prstGeom>
        </p:spPr>
        <p:txBody>
          <a:bodyPr spcFirstLastPara="1" wrap="square" lIns="91425" tIns="91425" rIns="91425" bIns="91425" anchor="t" anchorCtr="0">
            <a:noAutofit/>
          </a:bodyPr>
          <a:lstStyle/>
          <a:p>
            <a:r>
              <a:rPr lang="en-US" sz="700" b="1" dirty="0">
                <a:latin typeface="+mn-lt"/>
              </a:rPr>
              <a:t>©2026 Awake and Renew. All Rights Reserved. </a:t>
            </a:r>
            <a:r>
              <a:rPr lang="en-US" sz="700" dirty="0">
                <a:latin typeface="+mn-lt"/>
              </a:rPr>
              <a:t>Lyrics across Awake and Renew projects are curated as a precise thematic “mosaic” using verbatim excerpts and linguistic fragments from various English translations. This methodology aligns individual scriptural passages to musical meter while strictly preserving the underlying theological context. </a:t>
            </a:r>
            <a:r>
              <a:rPr lang="en-US" sz="700" b="1" dirty="0">
                <a:latin typeface="+mn-lt"/>
              </a:rPr>
              <a:t>For current licensing, distribution, and usage permissions, please visit awakeandrenew.org/license.</a:t>
            </a:r>
            <a:br>
              <a:rPr lang="en-US" sz="700" b="1" dirty="0">
                <a:latin typeface="+mn-lt"/>
              </a:rPr>
            </a:br>
            <a:r>
              <a:rPr lang="en-US" sz="400" dirty="0">
                <a:latin typeface="+mn-lt"/>
              </a:rPr>
              <a:t> </a:t>
            </a:r>
            <a:br>
              <a:rPr lang="en-US" sz="400" dirty="0">
                <a:latin typeface="+mn-lt"/>
              </a:rPr>
            </a:br>
            <a:r>
              <a:rPr lang="en-US" sz="700" dirty="0">
                <a:latin typeface="+mn-lt"/>
              </a:rPr>
              <a:t>Per publisher guidance and licensing frameworks, select phrasing, vocabulary, and cross-references from the following translations are utilized as foundational source texts to compile our lyrical arrangements:</a:t>
            </a:r>
            <a:br>
              <a:rPr lang="en-US" sz="700" dirty="0">
                <a:latin typeface="+mn-lt"/>
              </a:rPr>
            </a:br>
            <a:r>
              <a:rPr lang="en-US" sz="700" dirty="0">
                <a:latin typeface="+mn-lt"/>
              </a:rPr>
              <a:t>- </a:t>
            </a:r>
            <a:r>
              <a:rPr lang="en-US" sz="700" b="1" dirty="0">
                <a:latin typeface="+mn-lt"/>
              </a:rPr>
              <a:t>New King James Version (NKJV)</a:t>
            </a:r>
            <a:br>
              <a:rPr lang="en-US" sz="700" dirty="0">
                <a:latin typeface="+mn-lt"/>
              </a:rPr>
            </a:br>
            <a:r>
              <a:rPr lang="en-US" sz="700" dirty="0">
                <a:latin typeface="+mn-lt"/>
              </a:rPr>
              <a:t>- </a:t>
            </a:r>
            <a:r>
              <a:rPr lang="en-US" sz="700" b="1" dirty="0">
                <a:latin typeface="+mn-lt"/>
              </a:rPr>
              <a:t>New Century Version (NCV)</a:t>
            </a:r>
            <a:br>
              <a:rPr lang="en-US" sz="700" dirty="0">
                <a:latin typeface="+mn-lt"/>
              </a:rPr>
            </a:br>
            <a:r>
              <a:rPr lang="en-US" sz="700" dirty="0">
                <a:latin typeface="+mn-lt"/>
              </a:rPr>
              <a:t>- </a:t>
            </a:r>
            <a:r>
              <a:rPr lang="en-US" sz="700" b="1" dirty="0">
                <a:latin typeface="+mn-lt"/>
              </a:rPr>
              <a:t>New English Translation (NET)</a:t>
            </a:r>
            <a:br>
              <a:rPr lang="en-US" sz="700" dirty="0">
                <a:latin typeface="+mn-lt"/>
              </a:rPr>
            </a:br>
            <a:r>
              <a:rPr lang="en-US" sz="700" i="1" dirty="0">
                <a:latin typeface="+mn-lt"/>
              </a:rPr>
              <a:t>Note: Because these specific selections are curated, adapted to meter, and integrated into a multi-translation mosaic, formal corporate legal notices for these versions are omitted from the section below at the explicit request of the rights holder.</a:t>
            </a:r>
            <a:br>
              <a:rPr lang="en-US" sz="700" i="1" dirty="0">
                <a:latin typeface="+mn-lt"/>
              </a:rPr>
            </a:br>
            <a:r>
              <a:rPr lang="en-US" sz="400" i="1" dirty="0">
                <a:latin typeface="+mn-lt"/>
              </a:rPr>
              <a:t> </a:t>
            </a:r>
            <a:br>
              <a:rPr lang="en-US" sz="400" dirty="0">
                <a:latin typeface="+mn-lt"/>
              </a:rPr>
            </a:br>
            <a:r>
              <a:rPr lang="en-US" sz="700" i="1" dirty="0">
                <a:latin typeface="+mn-lt"/>
              </a:rPr>
              <a:t>Scripture quotations from the following translations are used by permission and are subject to the formal corporate copyright guidelines of their respective publishers:</a:t>
            </a:r>
            <a:br>
              <a:rPr lang="en-US" sz="700" i="1" dirty="0">
                <a:latin typeface="+mn-lt"/>
              </a:rPr>
            </a:br>
            <a:r>
              <a:rPr lang="en-US" sz="700" b="1" dirty="0">
                <a:latin typeface="+mn-lt"/>
              </a:rPr>
              <a:t>BSB — Berean Study Bible / Berean Standard Bible</a:t>
            </a:r>
            <a:r>
              <a:rPr lang="en-US" sz="700" dirty="0">
                <a:latin typeface="+mn-lt"/>
              </a:rPr>
              <a:t> - The Holy Bible, Berean Standard Bible, BSB is produced in cooperation with Bible Hub, Discovery Bible, OpenBible.com, and the Berean Bible Translation Committee. This text of God’s Word has been dedicated to the public domain. (Note: As of April 30, 2023, the BSB is now public domain and no longer requires copyright attribution, though attribution is appreciated but not required.)</a:t>
            </a:r>
            <a:br>
              <a:rPr lang="en-US" sz="700" dirty="0">
                <a:latin typeface="+mn-lt"/>
              </a:rPr>
            </a:br>
            <a:r>
              <a:rPr lang="en-US" sz="700" b="1" dirty="0">
                <a:latin typeface="+mn-lt"/>
              </a:rPr>
              <a:t>CSB — Christian Standard Bible</a:t>
            </a:r>
            <a:r>
              <a:rPr lang="en-US" sz="700" dirty="0">
                <a:latin typeface="+mn-lt"/>
              </a:rPr>
              <a:t> - </a:t>
            </a:r>
            <a:r>
              <a:rPr lang="en-US" sz="700" i="1" dirty="0">
                <a:latin typeface="+mn-lt"/>
              </a:rPr>
              <a:t>Scripture quotations are from the Christian Standard Bible®, Copyright © 2017 by Holman Bible Publishers. Used by permission. Christian Standard Bible® and CSB® are federally registered trademarks of Holman Bible Publishers.</a:t>
            </a:r>
            <a:br>
              <a:rPr lang="en-US" sz="700" dirty="0">
                <a:latin typeface="+mn-lt"/>
              </a:rPr>
            </a:br>
            <a:r>
              <a:rPr lang="en-US" sz="700" b="1" dirty="0">
                <a:latin typeface="+mn-lt"/>
              </a:rPr>
              <a:t>DARBY — Darby Translation</a:t>
            </a:r>
            <a:r>
              <a:rPr lang="en-US" sz="700" dirty="0">
                <a:latin typeface="+mn-lt"/>
              </a:rPr>
              <a:t> - Scripture quotations marked (Dar) are taken from the DARBY BIBLE, published in 1867, 1872, 1884, 1890; public domain.</a:t>
            </a:r>
            <a:br>
              <a:rPr lang="en-US" sz="700" dirty="0">
                <a:latin typeface="+mn-lt"/>
              </a:rPr>
            </a:br>
            <a:r>
              <a:rPr lang="en-US" sz="700" b="1" dirty="0">
                <a:latin typeface="+mn-lt"/>
              </a:rPr>
              <a:t>ESV — English Standard Version</a:t>
            </a:r>
            <a:r>
              <a:rPr lang="en-US" sz="700" dirty="0">
                <a:latin typeface="+mn-lt"/>
              </a:rPr>
              <a:t> - Scripture quotations are from the ESV® Bible (The Holy Bible, English Standard Version®), copyright © 2001 by Crossway, a publishing ministry of Good News Publishers. Used by permission. All rights reserved.</a:t>
            </a:r>
            <a:br>
              <a:rPr lang="en-US" sz="700" dirty="0">
                <a:latin typeface="+mn-lt"/>
              </a:rPr>
            </a:br>
            <a:r>
              <a:rPr lang="en-US" sz="700" b="1" dirty="0">
                <a:latin typeface="+mn-lt"/>
              </a:rPr>
              <a:t>GB — Geneva Bible</a:t>
            </a:r>
            <a:r>
              <a:rPr lang="en-US" sz="700" dirty="0">
                <a:latin typeface="+mn-lt"/>
              </a:rPr>
              <a:t> - Scripture quotations marked (Geneva) are taken from the Geneva Bible, 1560/1599. Public domain.</a:t>
            </a:r>
            <a:br>
              <a:rPr lang="en-US" sz="700" dirty="0">
                <a:latin typeface="+mn-lt"/>
              </a:rPr>
            </a:br>
            <a:r>
              <a:rPr lang="en-US" sz="700" b="1" dirty="0">
                <a:latin typeface="+mn-lt"/>
              </a:rPr>
              <a:t>GNT — Good News Translation</a:t>
            </a:r>
            <a:r>
              <a:rPr lang="en-US" sz="700" dirty="0">
                <a:latin typeface="+mn-lt"/>
              </a:rPr>
              <a:t> - Scripture quotations marked (GNT) are from the Good News Translation in Today’s English Version – Second Edition Copyright © 1992 by American Bible Society. Used by Permission.</a:t>
            </a:r>
            <a:br>
              <a:rPr lang="en-US" sz="700" dirty="0">
                <a:latin typeface="+mn-lt"/>
              </a:rPr>
            </a:br>
            <a:r>
              <a:rPr lang="en-US" sz="700" b="1" dirty="0">
                <a:latin typeface="+mn-lt"/>
              </a:rPr>
              <a:t>GWT — GOD’S WORD Translation</a:t>
            </a:r>
            <a:r>
              <a:rPr lang="en-US" sz="700" dirty="0">
                <a:latin typeface="+mn-lt"/>
              </a:rPr>
              <a:t> - Scripture quotations marked (GW or GWT) are taken from GOD’S WORD®. © 1995, 2003, 2013, 2014, 2019, 2020 by God’s Word to the Nations Mission Society. Used by permission.</a:t>
            </a:r>
            <a:br>
              <a:rPr lang="en-US" sz="700" dirty="0">
                <a:latin typeface="+mn-lt"/>
              </a:rPr>
            </a:br>
            <a:r>
              <a:rPr lang="en-US" sz="700" b="1" dirty="0">
                <a:latin typeface="+mn-lt"/>
              </a:rPr>
              <a:t>HCSB — Holman Christian Standard Bible</a:t>
            </a:r>
            <a:r>
              <a:rPr lang="en-US" sz="700" dirty="0">
                <a:latin typeface="+mn-lt"/>
              </a:rPr>
              <a:t> - </a:t>
            </a:r>
            <a:r>
              <a:rPr lang="en-US" sz="700" i="1" dirty="0">
                <a:latin typeface="+mn-lt"/>
              </a:rPr>
              <a:t>Scripture quotations are from the Holman Christian Standard Bible®, Copyright © 1999, 2000, 2002, 2003, 2009 by Holman Bible Publishers. Used by permission.</a:t>
            </a:r>
            <a:br>
              <a:rPr lang="en-US" sz="700" dirty="0">
                <a:latin typeface="+mn-lt"/>
              </a:rPr>
            </a:br>
            <a:r>
              <a:rPr lang="en-US" sz="700" b="1" dirty="0">
                <a:latin typeface="+mn-lt"/>
              </a:rPr>
              <a:t>JPS 1917 — JPS Tanakh</a:t>
            </a:r>
            <a:r>
              <a:rPr lang="en-US" sz="700" dirty="0">
                <a:latin typeface="+mn-lt"/>
              </a:rPr>
              <a:t> - Scripture quotations marked (JPS 1917) are taken from the Holy Scriptures According to the Masoretic Text, Jewish Publication Society, 1917. Public domain.</a:t>
            </a:r>
            <a:br>
              <a:rPr lang="en-US" sz="700" dirty="0">
                <a:latin typeface="+mn-lt"/>
              </a:rPr>
            </a:br>
            <a:r>
              <a:rPr lang="en-US" sz="700" b="1" dirty="0">
                <a:latin typeface="+mn-lt"/>
              </a:rPr>
              <a:t>KJV — King James Version</a:t>
            </a:r>
            <a:r>
              <a:rPr lang="en-US" sz="700" dirty="0">
                <a:latin typeface="+mn-lt"/>
              </a:rPr>
              <a:t> - Scripture quotations marked (KJV) are taken from the KING JAMES VERSION, public domain. (Note: The KJV is public domain in the United States and most countries, but is still under Crown copyright in the United Kingdom.)</a:t>
            </a:r>
            <a:br>
              <a:rPr lang="en-US" sz="700" dirty="0">
                <a:latin typeface="+mn-lt"/>
              </a:rPr>
            </a:br>
            <a:r>
              <a:rPr lang="en-US" sz="700" b="1" dirty="0">
                <a:latin typeface="+mn-lt"/>
              </a:rPr>
              <a:t>LEB — </a:t>
            </a:r>
            <a:r>
              <a:rPr lang="en-US" sz="700" b="1" dirty="0" err="1">
                <a:latin typeface="+mn-lt"/>
              </a:rPr>
              <a:t>Lexham</a:t>
            </a:r>
            <a:r>
              <a:rPr lang="en-US" sz="700" b="1" dirty="0">
                <a:latin typeface="+mn-lt"/>
              </a:rPr>
              <a:t> English Bible</a:t>
            </a:r>
            <a:r>
              <a:rPr lang="en-US" sz="700" dirty="0">
                <a:latin typeface="+mn-lt"/>
              </a:rPr>
              <a:t> - </a:t>
            </a:r>
            <a:r>
              <a:rPr lang="en-US" sz="700" i="1" dirty="0">
                <a:latin typeface="+mn-lt"/>
              </a:rPr>
              <a:t>Scripture quotations are from the </a:t>
            </a:r>
            <a:r>
              <a:rPr lang="en-US" sz="700" i="1" dirty="0" err="1">
                <a:latin typeface="+mn-lt"/>
              </a:rPr>
              <a:t>Lexham</a:t>
            </a:r>
            <a:r>
              <a:rPr lang="en-US" sz="700" i="1" dirty="0">
                <a:latin typeface="+mn-lt"/>
              </a:rPr>
              <a:t> English Bible, copyright © 2012 Logos Bible Software. </a:t>
            </a:r>
            <a:r>
              <a:rPr lang="en-US" sz="700" i="1" dirty="0" err="1">
                <a:latin typeface="+mn-lt"/>
              </a:rPr>
              <a:t>Lexham</a:t>
            </a:r>
            <a:r>
              <a:rPr lang="en-US" sz="700" i="1" dirty="0">
                <a:latin typeface="+mn-lt"/>
              </a:rPr>
              <a:t> is a registered trademark of Logos Bible Software.</a:t>
            </a:r>
            <a:br>
              <a:rPr lang="en-US" sz="700" dirty="0">
                <a:latin typeface="+mn-lt"/>
              </a:rPr>
            </a:br>
            <a:r>
              <a:rPr lang="en-US" sz="700" b="1" dirty="0">
                <a:latin typeface="+mn-lt"/>
              </a:rPr>
              <a:t>NASB — New American Standard Bible</a:t>
            </a:r>
            <a:r>
              <a:rPr lang="en-US" sz="700" dirty="0">
                <a:latin typeface="+mn-lt"/>
              </a:rPr>
              <a:t> - </a:t>
            </a:r>
            <a:r>
              <a:rPr lang="en-US" sz="700" i="1" dirty="0">
                <a:latin typeface="+mn-lt"/>
              </a:rPr>
              <a:t>Scripture quotations taken from the New American Standard Bible® (NASB®), copyright © 1960, 1962, 1963, 1968, 1971, 1972, 1973, 1975, 1977, 1995, 2020 by The Lockman Foundation. Used by permission. www.lockman.org</a:t>
            </a:r>
            <a:br>
              <a:rPr lang="en-US" sz="700" dirty="0">
                <a:latin typeface="+mn-lt"/>
              </a:rPr>
            </a:br>
            <a:r>
              <a:rPr lang="en-US" sz="700" b="1" dirty="0">
                <a:latin typeface="+mn-lt"/>
              </a:rPr>
              <a:t>NLT — New Living Translation</a:t>
            </a:r>
            <a:r>
              <a:rPr lang="en-US" sz="700" dirty="0">
                <a:latin typeface="+mn-lt"/>
              </a:rPr>
              <a:t> - Scripture quotations marked (NLT) are taken from the Holy Bible, New Living Translation, copyright © 1996, 2004, 2015 by Tyndale House Foundation. Used by permission of Tyndale House Publishers, Inc., Carol Stream, Illinois 60188. All rights reserved.</a:t>
            </a:r>
            <a:br>
              <a:rPr lang="en-US" sz="700" dirty="0">
                <a:latin typeface="+mn-lt"/>
              </a:rPr>
            </a:br>
            <a:r>
              <a:rPr lang="en-US" sz="700" b="1" dirty="0">
                <a:latin typeface="+mn-lt"/>
              </a:rPr>
              <a:t>NRSV — New Revised Standard Version</a:t>
            </a:r>
            <a:r>
              <a:rPr lang="en-US" sz="700" dirty="0">
                <a:latin typeface="+mn-lt"/>
              </a:rPr>
              <a:t> - S</a:t>
            </a:r>
            <a:r>
              <a:rPr lang="en-US" sz="700" i="1" dirty="0">
                <a:latin typeface="+mn-lt"/>
              </a:rPr>
              <a:t>cripture quotations are from the New Revised Standard Version Bible, copyright © 1989 National Council of the Churches of Christ in the United States of America. Used by permission. All rights reserved.</a:t>
            </a:r>
            <a:br>
              <a:rPr lang="en-US" sz="700" dirty="0">
                <a:latin typeface="+mn-lt"/>
              </a:rPr>
            </a:br>
            <a:r>
              <a:rPr lang="en-US" sz="700" b="1" dirty="0">
                <a:latin typeface="+mn-lt"/>
              </a:rPr>
              <a:t>RSV — Revised Standard Version</a:t>
            </a:r>
            <a:r>
              <a:rPr lang="en-US" sz="700" dirty="0">
                <a:latin typeface="+mn-lt"/>
              </a:rPr>
              <a:t> - Scripture quotations are from the Revised Standard Version of the Bible, copyright © 1946, 1952, and 1971 by the Division of Christian Education of the National Council of the Churches of Christ in the United States of America. Used by permission. All rights reserved worldwide.</a:t>
            </a:r>
            <a:br>
              <a:rPr lang="en-US" sz="700" dirty="0">
                <a:latin typeface="+mn-lt"/>
              </a:rPr>
            </a:br>
            <a:r>
              <a:rPr lang="en-US" sz="700" b="1" dirty="0">
                <a:latin typeface="+mn-lt"/>
              </a:rPr>
              <a:t>Tanakh — JPS Tanakh</a:t>
            </a:r>
            <a:r>
              <a:rPr lang="en-US" sz="700" dirty="0">
                <a:latin typeface="+mn-lt"/>
              </a:rPr>
              <a:t> - Scripture quotations marked (Tanakh) are taken from the TANAKH: The Holy Scriptures. Copyright © 1985, 1999 by the Jewish Publication Society. All rights reserved. Used by permission.</a:t>
            </a:r>
            <a:br>
              <a:rPr lang="en-US" sz="700" dirty="0">
                <a:latin typeface="+mn-lt"/>
              </a:rPr>
            </a:br>
            <a:r>
              <a:rPr lang="en-US" sz="700" b="1" dirty="0">
                <a:latin typeface="+mn-lt"/>
              </a:rPr>
              <a:t>WEB — World English Bible</a:t>
            </a:r>
            <a:r>
              <a:rPr lang="en-US" sz="700" dirty="0">
                <a:latin typeface="+mn-lt"/>
              </a:rPr>
              <a:t> - Scripture quotations marked (WEB) are taken from the World English Bible, public domain.</a:t>
            </a:r>
            <a:br>
              <a:rPr lang="en-US" dirty="0"/>
            </a:br>
            <a:endParaRPr sz="700" i="1" dirty="0">
              <a:latin typeface="+mn-lt"/>
              <a:ea typeface="Arial"/>
              <a:cs typeface="Arial"/>
              <a:sym typeface="Arial"/>
            </a:endParaRPr>
          </a:p>
        </p:txBody>
      </p:sp>
      <p:sp>
        <p:nvSpPr>
          <p:cNvPr id="6" name="Google Shape;375;p44">
            <a:extLst>
              <a:ext uri="{FF2B5EF4-FFF2-40B4-BE49-F238E27FC236}">
                <a16:creationId xmlns:a16="http://schemas.microsoft.com/office/drawing/2014/main" id="{7E76FB1B-016E-0555-22FE-0BBD24EA5D82}"/>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
        <p:nvSpPr>
          <p:cNvPr id="2" name="Google Shape;451;p50">
            <a:extLst>
              <a:ext uri="{FF2B5EF4-FFF2-40B4-BE49-F238E27FC236}">
                <a16:creationId xmlns:a16="http://schemas.microsoft.com/office/drawing/2014/main" id="{37534272-B64F-D3D5-35AF-BD539D2AEC0B}"/>
              </a:ext>
            </a:extLst>
          </p:cNvPr>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lvl="0" algn="r"/>
            <a:r>
              <a:rPr lang="en-US" sz="3900" dirty="0">
                <a:solidFill>
                  <a:schemeClr val="lt1"/>
                </a:solidFill>
                <a:latin typeface="Taviraj"/>
                <a:ea typeface="Taviraj"/>
                <a:cs typeface="Taviraj"/>
                <a:sym typeface="Taviraj"/>
              </a:rPr>
              <a:t>Amen Anthem</a:t>
            </a:r>
          </a:p>
        </p:txBody>
      </p:sp>
      <p:pic>
        <p:nvPicPr>
          <p:cNvPr id="3" name="Google Shape;452;p50" title="People on top  of roof.jpg">
            <a:extLst>
              <a:ext uri="{FF2B5EF4-FFF2-40B4-BE49-F238E27FC236}">
                <a16:creationId xmlns:a16="http://schemas.microsoft.com/office/drawing/2014/main" id="{1653D33C-D9ED-166E-2847-148DB726D134}"/>
              </a:ext>
            </a:extLst>
          </p:cNvPr>
          <p:cNvPicPr preferRelativeResize="0"/>
          <p:nvPr/>
        </p:nvPicPr>
        <p:blipFill rotWithShape="1">
          <a:blip r:embed="rId4">
            <a:alphaModFix/>
          </a:blip>
          <a:srcRect l="43171" r="20379"/>
          <a:stretch/>
        </p:blipFill>
        <p:spPr>
          <a:xfrm>
            <a:off x="6708425" y="328275"/>
            <a:ext cx="2115476" cy="3868202"/>
          </a:xfrm>
          <a:prstGeom prst="rect">
            <a:avLst/>
          </a:prstGeom>
          <a:noFill/>
          <a:ln>
            <a:noFill/>
          </a:ln>
        </p:spPr>
      </p:pic>
    </p:spTree>
    <p:extLst>
      <p:ext uri="{BB962C8B-B14F-4D97-AF65-F5344CB8AC3E}">
        <p14:creationId xmlns:p14="http://schemas.microsoft.com/office/powerpoint/2010/main" val="3014912059"/>
      </p:ext>
    </p:extLst>
  </p:cSld>
  <p:clrMapOvr>
    <a:masterClrMapping/>
  </p:clrMapOvr>
</p:sld>
</file>

<file path=ppt/theme/theme1.xml><?xml version="1.0" encoding="utf-8"?>
<a:theme xmlns:a="http://schemas.openxmlformats.org/drawingml/2006/main" name="Orientation New Team Member">
  <a:themeElements>
    <a:clrScheme name="Simple Light">
      <a:dk1>
        <a:srgbClr val="000000"/>
      </a:dk1>
      <a:lt1>
        <a:srgbClr val="FFFFFF"/>
      </a:lt1>
      <a:dk2>
        <a:srgbClr val="434343"/>
      </a:dk2>
      <a:lt2>
        <a:srgbClr val="FFFAE6"/>
      </a:lt2>
      <a:accent1>
        <a:srgbClr val="CC6131"/>
      </a:accent1>
      <a:accent2>
        <a:srgbClr val="646F3D"/>
      </a:accent2>
      <a:accent3>
        <a:srgbClr val="3E5072"/>
      </a:accent3>
      <a:accent4>
        <a:srgbClr val="EC7A49"/>
      </a:accent4>
      <a:accent5>
        <a:srgbClr val="B05024"/>
      </a:accent5>
      <a:accent6>
        <a:srgbClr val="C4BEA7"/>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1330</Words>
  <Application>Microsoft Office PowerPoint</Application>
  <PresentationFormat>On-screen Show (16:9)</PresentationFormat>
  <Paragraphs>64</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Inter Light</vt:lpstr>
      <vt:lpstr>Arial</vt:lpstr>
      <vt:lpstr>Inter</vt:lpstr>
      <vt:lpstr>Taviraj Light</vt:lpstr>
      <vt:lpstr>Taviraj SemiBold</vt:lpstr>
      <vt:lpstr>Taviraj</vt:lpstr>
      <vt:lpstr>Taviraj Medium</vt:lpstr>
      <vt:lpstr>Orientation New Team Member</vt:lpstr>
      <vt:lpstr>&lt;VERSE 1&gt;  Psalm 57:9 I will praise you, Lord, I will sing of you among the people  Psalm 7:17 I will give thanks to the Lord because of his righteousness</vt:lpstr>
      <vt:lpstr>&lt;VERSE 2&gt;  Psalm 7:17 I will sing the praises of the Lord Most High Psalm 9:1 I will give thanks to you, Lord with all my heart, I will tell of all your wonderful deeds</vt:lpstr>
      <vt:lpstr>&lt;CHORUS&gt;  Psalm 18:46 The Lord lives! Praise be to my Rock! Exalted be God my Savior! Psalm 18:49 I will praise you, Lord, among the nations I will sing the praises of your name</vt:lpstr>
      <vt:lpstr>&lt;VERSE 3&gt;  Psalm 33:1 Sing joyfully to the Lord, it is fitting to praise Him Psalm 33:2 Make music to Him Psalm 33:3 Sing to Him a new song and shout for joy</vt:lpstr>
      <vt:lpstr>&lt;BRIDGE&gt;  Psalm 57:10 For great is your love, reaching to the heavens, Your faithfulness reaches to the skies Psalm 57:11 Be exalted, O God, above the heavens, let your glory be over all the earth</vt:lpstr>
      <vt:lpstr>&lt;CHORUS&gt;  Psalm 18:46 The Lord lives! Praise be to my Rock! Exalted be God my Savior! Psalm 18:49 I will praise you, Lord, among the nations I will sing the praises of your name Psalm 18:46 The Lord lives! Praise be to my Rock! Exalted be God my Savior! Psalm 18:49 I will praise you, Lord, among the nations I will sing the praises of your name </vt:lpstr>
      <vt:lpstr>&lt;ENDING&gt;  Psalm 57:11 Be exalted, O God, above the heavens, Let your glory be over all the earth Psalm 18:46 The Lord lives! Praise be to my Rock!  Psalm 18:49 I will praise you, Lord, I will sing the praises of your name Psalm 18:49 Sing the praises of your name </vt:lpstr>
      <vt:lpstr>©2026 Awake and Renew. All Rights Reserved. Lyrics across Awake and Renew projects are curated as a precise thematic “mosaic” using verbatim excerpts and linguistic fragments from various English translations. This methodology aligns individual scriptural passages to musical meter while strictly preserving the underlying theological context. For current licensing, distribution, and usage permissions, please visit awakeandrenew.org/license.   Per publisher guidance and licensing frameworks, select phrasing, vocabulary, and cross-references from the following translations are utilized as foundational source texts to compile our lyrical arrangements: - New King James Version (NKJV) - New Century Version (NCV) - New English Translation (NET) Note: Because these specific selections are curated, adapted to meter, and integrated into a multi-translation mosaic, formal corporate legal notices for these versions are omitted from the section below at the explicit request of the rights holder.   Scripture quotations from the following translations are used by permission and are subject to the formal corporate copyright guidelines of their respective publishers: BSB — Berean Study Bible / Berean Standard Bible - The Holy Bible, Berean Standard Bible, BSB is produced in cooperation with Bible Hub, Discovery Bible, OpenBible.com, and the Berean Bible Translation Committee. This text of God’s Word has been dedicated to the public domain. (Note: As of April 30, 2023, the BSB is now public domain and no longer requires copyright attribution, though attribution is appreciated but not required.) CSB — Christian Standard Bible - Scripture quotations are from the Christian Standard Bible®, Copyright © 2017 by Holman Bible Publishers. Used by permission. Christian Standard Bible® and CSB® are federally registered trademarks of Holman Bible Publishers. DARBY — Darby Translation - Scripture quotations marked (Dar) are taken from the DARBY BIBLE, published in 1867, 1872, 1884, 1890; public domain. ESV — English Standard Version - Scripture quotations are from the ESV® Bible (The Holy Bible, English Standard Version®), copyright © 2001 by Crossway, a publishing ministry of Good News Publishers. Used by permission. All rights reserved. GB — Geneva Bible - Scripture quotations marked (Geneva) are taken from the Geneva Bible, 1560/1599. Public domain. GNT — Good News Translation - Scripture quotations marked (GNT) are from the Good News Translation in Today’s English Version – Second Edition Copyright © 1992 by American Bible Society. Used by Permission. GWT — GOD’S WORD Translation - Scripture quotations marked (GW or GWT) are taken from GOD’S WORD®. © 1995, 2003, 2013, 2014, 2019, 2020 by God’s Word to the Nations Mission Society. Used by permission. HCSB — Holman Christian Standard Bible - Scripture quotations are from the Holman Christian Standard Bible®, Copyright © 1999, 2000, 2002, 2003, 2009 by Holman Bible Publishers. Used by permission. JPS 1917 — JPS Tanakh - Scripture quotations marked (JPS 1917) are taken from the Holy Scriptures According to the Masoretic Text, Jewish Publication Society, 1917. Public domain. KJV — King James Version - Scripture quotations marked (KJV) are taken from the KING JAMES VERSION, public domain. (Note: The KJV is public domain in the United States and most countries, but is still under Crown copyright in the United Kingdom.) LEB — Lexham English Bible - Scripture quotations are from the Lexham English Bible, copyright © 2012 Logos Bible Software. Lexham is a registered trademark of Logos Bible Software. NASB — New American Standard Bible - Scripture quotations taken from the New American Standard Bible® (NASB®), copyright © 1960, 1962, 1963, 1968, 1971, 1972, 1973, 1975, 1977, 1995, 2020 by The Lockman Foundation. Used by permission. www.lockman.org NLT — New Living Translation - Scripture quotations marked (NLT) are taken from the Holy Bible, New Living Translation, copyright © 1996, 2004, 2015 by Tyndale House Foundation. Used by permission of Tyndale House Publishers, Inc., Carol Stream, Illinois 60188. All rights reserved. NRSV — New Revised Standard Version - Scripture quotations are from the New Revised Standard Version Bible, copyright © 1989 National Council of the Churches of Christ in the United States of America. Used by permission. All rights reserved. RSV — Revised Standard Version - Scripture quotations are from the Revised Standard Version of the Bible, copyright © 1946, 1952, and 1971 by the Division of Christian Education of the National Council of the Churches of Christ in the United States of America. Used by permission. All rights reserved worldwide. Tanakh — JPS Tanakh - Scripture quotations marked (Tanakh) are taken from the TANAKH: The Holy Scriptures. Copyright © 1985, 1999 by the Jewish Publication Society. All rights reserved. Used by permission. WEB — World English Bible - Scripture quotations marked (WEB) are taken from the World English Bible, public domain.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ischubert</cp:lastModifiedBy>
  <cp:revision>12</cp:revision>
  <dcterms:modified xsi:type="dcterms:W3CDTF">2026-06-15T14:31:21Z</dcterms:modified>
</cp:coreProperties>
</file>