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0" r:id="rId1"/>
  </p:sldMasterIdLst>
  <p:notesMasterIdLst>
    <p:notesMasterId r:id="rId9"/>
  </p:notesMasterIdLst>
  <p:sldIdLst>
    <p:sldId id="256" r:id="rId2"/>
    <p:sldId id="257" r:id="rId3"/>
    <p:sldId id="258" r:id="rId4"/>
    <p:sldId id="259" r:id="rId5"/>
    <p:sldId id="260" r:id="rId6"/>
    <p:sldId id="261" r:id="rId7"/>
    <p:sldId id="268" r:id="rId8"/>
  </p:sldIdLst>
  <p:sldSz cx="9144000" cy="5143500" type="screen16x9"/>
  <p:notesSz cx="6858000" cy="9144000"/>
  <p:embeddedFontLst>
    <p:embeddedFont>
      <p:font typeface="Inter" panose="020B0604020202020204" charset="0"/>
      <p:regular r:id="rId10"/>
      <p:bold r:id="rId11"/>
      <p:italic r:id="rId12"/>
      <p:boldItalic r:id="rId13"/>
    </p:embeddedFont>
    <p:embeddedFont>
      <p:font typeface="Inter Light" panose="020B0604020202020204" charset="0"/>
      <p:regular r:id="rId14"/>
      <p:bold r:id="rId15"/>
      <p:italic r:id="rId16"/>
      <p:boldItalic r:id="rId17"/>
    </p:embeddedFont>
    <p:embeddedFont>
      <p:font typeface="Taviraj" panose="020B0604020202020204" charset="-34"/>
      <p:regular r:id="rId18"/>
      <p:bold r:id="rId19"/>
      <p:italic r:id="rId20"/>
      <p:boldItalic r:id="rId21"/>
    </p:embeddedFont>
    <p:embeddedFont>
      <p:font typeface="Taviraj Light" panose="020B0604020202020204" charset="-34"/>
      <p:regular r:id="rId22"/>
      <p:bold r:id="rId23"/>
      <p:italic r:id="rId24"/>
      <p:boldItalic r:id="rId25"/>
    </p:embeddedFont>
    <p:embeddedFont>
      <p:font typeface="Taviraj Medium" panose="020B0604020202020204" charset="-34"/>
      <p:regular r:id="rId26"/>
      <p:bold r:id="rId27"/>
      <p:italic r:id="rId28"/>
      <p:boldItalic r:id="rId29"/>
    </p:embeddedFont>
    <p:embeddedFont>
      <p:font typeface="Taviraj SemiBold" panose="020B0604020202020204" charset="-34"/>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846" y="7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font" Target="fonts/font4.fntdata"/><Relationship Id="rId18" Type="http://schemas.openxmlformats.org/officeDocument/2006/relationships/font" Target="fonts/font9.fntdata"/><Relationship Id="rId26" Type="http://schemas.openxmlformats.org/officeDocument/2006/relationships/font" Target="fonts/font17.fntdata"/><Relationship Id="rId21" Type="http://schemas.openxmlformats.org/officeDocument/2006/relationships/font" Target="fonts/font12.fntdata"/><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5" Type="http://schemas.openxmlformats.org/officeDocument/2006/relationships/font" Target="fonts/font16.fntdata"/><Relationship Id="rId33" Type="http://schemas.openxmlformats.org/officeDocument/2006/relationships/font" Target="fonts/font24.fntdata"/><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font" Target="fonts/font11.fntdata"/><Relationship Id="rId29" Type="http://schemas.openxmlformats.org/officeDocument/2006/relationships/font" Target="fonts/font2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openxmlformats.org/officeDocument/2006/relationships/font" Target="fonts/font15.fntdata"/><Relationship Id="rId32" Type="http://schemas.openxmlformats.org/officeDocument/2006/relationships/font" Target="fonts/font2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font" Target="fonts/font14.fntdata"/><Relationship Id="rId28" Type="http://schemas.openxmlformats.org/officeDocument/2006/relationships/font" Target="fonts/font19.fntdata"/><Relationship Id="rId36" Type="http://schemas.openxmlformats.org/officeDocument/2006/relationships/theme" Target="theme/theme1.xml"/><Relationship Id="rId10" Type="http://schemas.openxmlformats.org/officeDocument/2006/relationships/font" Target="fonts/font1.fntdata"/><Relationship Id="rId19" Type="http://schemas.openxmlformats.org/officeDocument/2006/relationships/font" Target="fonts/font10.fntdata"/><Relationship Id="rId31" Type="http://schemas.openxmlformats.org/officeDocument/2006/relationships/font" Target="fonts/font22.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 Id="rId22" Type="http://schemas.openxmlformats.org/officeDocument/2006/relationships/font" Target="fonts/font13.fntdata"/><Relationship Id="rId27" Type="http://schemas.openxmlformats.org/officeDocument/2006/relationships/font" Target="fonts/font18.fntdata"/><Relationship Id="rId30" Type="http://schemas.openxmlformats.org/officeDocument/2006/relationships/font" Target="fonts/font21.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3a382b9279b_0_3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3a382b9279b_0_3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3a382b9279b_0_4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3a382b9279b_0_4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3a382b9279b_0_4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3a382b9279b_0_4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3a382b9279b_0_4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3a382b9279b_0_4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g399ba1aa798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9" name="Google Shape;419;g399ba1aa798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3a382b9279b_0_4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3a382b9279b_0_4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a:extLst>
            <a:ext uri="{FF2B5EF4-FFF2-40B4-BE49-F238E27FC236}">
              <a16:creationId xmlns:a16="http://schemas.microsoft.com/office/drawing/2014/main" id="{C58F8BE3-BD89-378D-173D-7654F3C8A8DD}"/>
            </a:ext>
          </a:extLst>
        </p:cNvPr>
        <p:cNvGrpSpPr/>
        <p:nvPr/>
      </p:nvGrpSpPr>
      <p:grpSpPr>
        <a:xfrm>
          <a:off x="0" y="0"/>
          <a:ext cx="0" cy="0"/>
          <a:chOff x="0" y="0"/>
          <a:chExt cx="0" cy="0"/>
        </a:xfrm>
      </p:grpSpPr>
      <p:sp>
        <p:nvSpPr>
          <p:cNvPr id="430" name="Google Shape;430;g3a5468d2d26_0_23:notes">
            <a:extLst>
              <a:ext uri="{FF2B5EF4-FFF2-40B4-BE49-F238E27FC236}">
                <a16:creationId xmlns:a16="http://schemas.microsoft.com/office/drawing/2014/main" id="{BE7D58CB-074A-864C-C4BE-D6650E95205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3a5468d2d26_0_23:notes">
            <a:extLst>
              <a:ext uri="{FF2B5EF4-FFF2-40B4-BE49-F238E27FC236}">
                <a16:creationId xmlns:a16="http://schemas.microsoft.com/office/drawing/2014/main" id="{5AC49116-157C-50EC-A496-20DF6E7B9AF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58502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 Alt 1">
  <p:cSld name="BLANK_2">
    <p:bg>
      <p:bgPr>
        <a:solidFill>
          <a:schemeClr val="dk1"/>
        </a:solidFill>
        <a:effectLst/>
      </p:bgPr>
    </p:bg>
    <p:spTree>
      <p:nvGrpSpPr>
        <p:cNvPr id="1" name="Shape 9"/>
        <p:cNvGrpSpPr/>
        <p:nvPr/>
      </p:nvGrpSpPr>
      <p:grpSpPr>
        <a:xfrm>
          <a:off x="0" y="0"/>
          <a:ext cx="0" cy="0"/>
          <a:chOff x="0" y="0"/>
          <a:chExt cx="0" cy="0"/>
        </a:xfrm>
      </p:grpSpPr>
      <p:sp>
        <p:nvSpPr>
          <p:cNvPr id="10" name="Google Shape;10;p2"/>
          <p:cNvSpPr>
            <a:spLocks noGrp="1"/>
          </p:cNvSpPr>
          <p:nvPr>
            <p:ph type="pic" idx="2"/>
          </p:nvPr>
        </p:nvSpPr>
        <p:spPr>
          <a:xfrm>
            <a:off x="6099100" y="1796550"/>
            <a:ext cx="2724600" cy="2334300"/>
          </a:xfrm>
          <a:prstGeom prst="rect">
            <a:avLst/>
          </a:prstGeom>
          <a:noFill/>
          <a:ln>
            <a:noFill/>
          </a:ln>
        </p:spPr>
      </p:sp>
      <p:sp>
        <p:nvSpPr>
          <p:cNvPr id="11" name="Google Shape;11;p2"/>
          <p:cNvSpPr txBox="1">
            <a:spLocks noGrp="1"/>
          </p:cNvSpPr>
          <p:nvPr>
            <p:ph type="title"/>
          </p:nvPr>
        </p:nvSpPr>
        <p:spPr>
          <a:xfrm>
            <a:off x="228600" y="749904"/>
            <a:ext cx="5509500" cy="17265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7600">
                <a:solidFill>
                  <a:schemeClr val="lt1"/>
                </a:solidFill>
              </a:defRPr>
            </a:lvl1pPr>
            <a:lvl2pPr lvl="1">
              <a:lnSpc>
                <a:spcPct val="80000"/>
              </a:lnSpc>
              <a:spcBef>
                <a:spcPts val="0"/>
              </a:spcBef>
              <a:spcAft>
                <a:spcPts val="0"/>
              </a:spcAft>
              <a:buNone/>
              <a:defRPr sz="7600">
                <a:solidFill>
                  <a:schemeClr val="dk1"/>
                </a:solidFill>
              </a:defRPr>
            </a:lvl2pPr>
            <a:lvl3pPr lvl="2">
              <a:lnSpc>
                <a:spcPct val="80000"/>
              </a:lnSpc>
              <a:spcBef>
                <a:spcPts val="0"/>
              </a:spcBef>
              <a:spcAft>
                <a:spcPts val="0"/>
              </a:spcAft>
              <a:buNone/>
              <a:defRPr sz="7600">
                <a:solidFill>
                  <a:schemeClr val="dk1"/>
                </a:solidFill>
              </a:defRPr>
            </a:lvl3pPr>
            <a:lvl4pPr lvl="3">
              <a:lnSpc>
                <a:spcPct val="80000"/>
              </a:lnSpc>
              <a:spcBef>
                <a:spcPts val="0"/>
              </a:spcBef>
              <a:spcAft>
                <a:spcPts val="0"/>
              </a:spcAft>
              <a:buNone/>
              <a:defRPr sz="7600">
                <a:solidFill>
                  <a:schemeClr val="dk1"/>
                </a:solidFill>
              </a:defRPr>
            </a:lvl4pPr>
            <a:lvl5pPr lvl="4">
              <a:lnSpc>
                <a:spcPct val="80000"/>
              </a:lnSpc>
              <a:spcBef>
                <a:spcPts val="0"/>
              </a:spcBef>
              <a:spcAft>
                <a:spcPts val="0"/>
              </a:spcAft>
              <a:buNone/>
              <a:defRPr sz="7600">
                <a:solidFill>
                  <a:schemeClr val="dk1"/>
                </a:solidFill>
              </a:defRPr>
            </a:lvl5pPr>
            <a:lvl6pPr lvl="5">
              <a:lnSpc>
                <a:spcPct val="80000"/>
              </a:lnSpc>
              <a:spcBef>
                <a:spcPts val="0"/>
              </a:spcBef>
              <a:spcAft>
                <a:spcPts val="0"/>
              </a:spcAft>
              <a:buNone/>
              <a:defRPr sz="7600">
                <a:solidFill>
                  <a:schemeClr val="dk1"/>
                </a:solidFill>
              </a:defRPr>
            </a:lvl6pPr>
            <a:lvl7pPr lvl="6">
              <a:lnSpc>
                <a:spcPct val="80000"/>
              </a:lnSpc>
              <a:spcBef>
                <a:spcPts val="0"/>
              </a:spcBef>
              <a:spcAft>
                <a:spcPts val="0"/>
              </a:spcAft>
              <a:buNone/>
              <a:defRPr sz="7600">
                <a:solidFill>
                  <a:schemeClr val="dk1"/>
                </a:solidFill>
              </a:defRPr>
            </a:lvl7pPr>
            <a:lvl8pPr lvl="7">
              <a:lnSpc>
                <a:spcPct val="80000"/>
              </a:lnSpc>
              <a:spcBef>
                <a:spcPts val="0"/>
              </a:spcBef>
              <a:spcAft>
                <a:spcPts val="0"/>
              </a:spcAft>
              <a:buNone/>
              <a:defRPr sz="7600">
                <a:solidFill>
                  <a:schemeClr val="dk1"/>
                </a:solidFill>
              </a:defRPr>
            </a:lvl8pPr>
            <a:lvl9pPr lvl="8">
              <a:lnSpc>
                <a:spcPct val="80000"/>
              </a:lnSpc>
              <a:spcBef>
                <a:spcPts val="0"/>
              </a:spcBef>
              <a:spcAft>
                <a:spcPts val="0"/>
              </a:spcAft>
              <a:buNone/>
              <a:defRPr sz="7600">
                <a:solidFill>
                  <a:schemeClr val="dk1"/>
                </a:solidFill>
              </a:defRPr>
            </a:lvl9pPr>
          </a:lstStyle>
          <a:p>
            <a:endParaRPr/>
          </a:p>
        </p:txBody>
      </p:sp>
      <p:sp>
        <p:nvSpPr>
          <p:cNvPr id="12" name="Google Shape;12;p2"/>
          <p:cNvSpPr txBox="1">
            <a:spLocks noGrp="1"/>
          </p:cNvSpPr>
          <p:nvPr>
            <p:ph type="subTitle" idx="1"/>
          </p:nvPr>
        </p:nvSpPr>
        <p:spPr>
          <a:xfrm>
            <a:off x="320100" y="47909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Welcome">
  <p:cSld name="CUSTOM_2">
    <p:bg>
      <p:bgPr>
        <a:solidFill>
          <a:schemeClr val="accent1"/>
        </a:solidFill>
        <a:effectLst/>
      </p:bgPr>
    </p:bg>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21750" y="1448100"/>
            <a:ext cx="8700600" cy="2247300"/>
          </a:xfrm>
          <a:prstGeom prst="rect">
            <a:avLst/>
          </a:prstGeom>
        </p:spPr>
        <p:txBody>
          <a:bodyPr spcFirstLastPara="1" wrap="square" lIns="91425" tIns="91425" rIns="91425" bIns="91425" anchor="t" anchorCtr="0">
            <a:noAutofit/>
          </a:bodyPr>
          <a:lstStyle>
            <a:lvl1pPr lvl="0">
              <a:spcBef>
                <a:spcPts val="0"/>
              </a:spcBef>
              <a:spcAft>
                <a:spcPts val="0"/>
              </a:spcAft>
              <a:buNone/>
              <a:defRPr sz="13000">
                <a:solidFill>
                  <a:schemeClr val="lt1"/>
                </a:solidFill>
                <a:latin typeface="Taviraj"/>
                <a:ea typeface="Taviraj"/>
                <a:cs typeface="Taviraj"/>
                <a:sym typeface="Taviraj"/>
              </a:defRPr>
            </a:lvl1pPr>
            <a:lvl2pPr lvl="1">
              <a:spcBef>
                <a:spcPts val="0"/>
              </a:spcBef>
              <a:spcAft>
                <a:spcPts val="0"/>
              </a:spcAft>
              <a:buSzPts val="3000"/>
              <a:buFont typeface="Taviraj"/>
              <a:buNone/>
              <a:defRPr/>
            </a:lvl2pPr>
            <a:lvl3pPr lvl="2">
              <a:spcBef>
                <a:spcPts val="0"/>
              </a:spcBef>
              <a:spcAft>
                <a:spcPts val="0"/>
              </a:spcAft>
              <a:buSzPts val="3000"/>
              <a:buFont typeface="Taviraj"/>
              <a:buNone/>
              <a:defRPr/>
            </a:lvl3pPr>
            <a:lvl4pPr lvl="3">
              <a:spcBef>
                <a:spcPts val="0"/>
              </a:spcBef>
              <a:spcAft>
                <a:spcPts val="0"/>
              </a:spcAft>
              <a:buSzPts val="3000"/>
              <a:buFont typeface="Taviraj"/>
              <a:buNone/>
              <a:defRPr/>
            </a:lvl4pPr>
            <a:lvl5pPr lvl="4">
              <a:spcBef>
                <a:spcPts val="0"/>
              </a:spcBef>
              <a:spcAft>
                <a:spcPts val="0"/>
              </a:spcAft>
              <a:buSzPts val="3000"/>
              <a:buFont typeface="Taviraj"/>
              <a:buNone/>
              <a:defRPr/>
            </a:lvl5pPr>
            <a:lvl6pPr lvl="5">
              <a:spcBef>
                <a:spcPts val="0"/>
              </a:spcBef>
              <a:spcAft>
                <a:spcPts val="0"/>
              </a:spcAft>
              <a:buSzPts val="3000"/>
              <a:buFont typeface="Taviraj"/>
              <a:buNone/>
              <a:defRPr/>
            </a:lvl6pPr>
            <a:lvl7pPr lvl="6">
              <a:spcBef>
                <a:spcPts val="0"/>
              </a:spcBef>
              <a:spcAft>
                <a:spcPts val="0"/>
              </a:spcAft>
              <a:buSzPts val="3000"/>
              <a:buFont typeface="Taviraj"/>
              <a:buNone/>
              <a:defRPr/>
            </a:lvl7pPr>
            <a:lvl8pPr lvl="7">
              <a:spcBef>
                <a:spcPts val="0"/>
              </a:spcBef>
              <a:spcAft>
                <a:spcPts val="0"/>
              </a:spcAft>
              <a:buSzPts val="3000"/>
              <a:buFont typeface="Taviraj"/>
              <a:buNone/>
              <a:defRPr/>
            </a:lvl8pPr>
            <a:lvl9pPr lvl="8">
              <a:spcBef>
                <a:spcPts val="0"/>
              </a:spcBef>
              <a:spcAft>
                <a:spcPts val="0"/>
              </a:spcAft>
              <a:buSzPts val="3000"/>
              <a:buFont typeface="Taviraj"/>
              <a:buNone/>
              <a:defRPr/>
            </a:lvl9pPr>
          </a:lstStyle>
          <a:p>
            <a:endParaRPr/>
          </a:p>
        </p:txBody>
      </p:sp>
      <p:sp>
        <p:nvSpPr>
          <p:cNvPr id="15" name="Google Shape;15;p3"/>
          <p:cNvSpPr txBox="1">
            <a:spLocks noGrp="1"/>
          </p:cNvSpPr>
          <p:nvPr>
            <p:ph type="subTitle" idx="1"/>
          </p:nvPr>
        </p:nvSpPr>
        <p:spPr>
          <a:xfrm>
            <a:off x="314444" y="1197700"/>
            <a:ext cx="1887000" cy="592200"/>
          </a:xfrm>
          <a:prstGeom prst="rect">
            <a:avLst/>
          </a:prstGeom>
        </p:spPr>
        <p:txBody>
          <a:bodyPr spcFirstLastPara="1" wrap="square" lIns="0" tIns="0" rIns="2750" bIns="0" anchor="ctr" anchorCtr="0">
            <a:noAutofit/>
          </a:bodyPr>
          <a:lstStyle>
            <a:lvl1pPr lvl="0">
              <a:spcBef>
                <a:spcPts val="0"/>
              </a:spcBef>
              <a:spcAft>
                <a:spcPts val="0"/>
              </a:spcAft>
              <a:buClr>
                <a:schemeClr val="lt1"/>
              </a:buClr>
              <a:buSzPts val="2400"/>
              <a:buNone/>
              <a:defRPr sz="24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16" name="Google Shape;16;p3"/>
          <p:cNvSpPr txBox="1">
            <a:spLocks noGrp="1"/>
          </p:cNvSpPr>
          <p:nvPr>
            <p:ph type="subTitle" idx="2"/>
          </p:nvPr>
        </p:nvSpPr>
        <p:spPr>
          <a:xfrm>
            <a:off x="2131994" y="1197700"/>
            <a:ext cx="5065500" cy="603900"/>
          </a:xfrm>
          <a:prstGeom prst="rect">
            <a:avLst/>
          </a:prstGeom>
        </p:spPr>
        <p:txBody>
          <a:bodyPr spcFirstLastPara="1" wrap="square" lIns="0" tIns="0" rIns="0" bIns="0" anchor="ctr" anchorCtr="0">
            <a:noAutofit/>
          </a:bodyPr>
          <a:lstStyle>
            <a:lvl1pPr lvl="0">
              <a:lnSpc>
                <a:spcPct val="90000"/>
              </a:lnSpc>
              <a:spcBef>
                <a:spcPts val="0"/>
              </a:spcBef>
              <a:spcAft>
                <a:spcPts val="0"/>
              </a:spcAft>
              <a:buNone/>
              <a:defRPr sz="3200">
                <a:solidFill>
                  <a:schemeClr val="lt1"/>
                </a:solidFill>
                <a:latin typeface="Taviraj"/>
                <a:ea typeface="Taviraj"/>
                <a:cs typeface="Taviraj"/>
                <a:sym typeface="Taviraj"/>
              </a:defRPr>
            </a:lvl1pPr>
            <a:lvl2pPr lvl="1">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7" name="Google Shape;17;p3"/>
          <p:cNvSpPr txBox="1">
            <a:spLocks noGrp="1"/>
          </p:cNvSpPr>
          <p:nvPr>
            <p:ph type="body" idx="3"/>
          </p:nvPr>
        </p:nvSpPr>
        <p:spPr>
          <a:xfrm>
            <a:off x="5385650" y="3337800"/>
            <a:ext cx="3529800" cy="581700"/>
          </a:xfrm>
          <a:prstGeom prst="rect">
            <a:avLst/>
          </a:prstGeom>
        </p:spPr>
        <p:txBody>
          <a:bodyPr spcFirstLastPara="1" wrap="square" lIns="91425" tIns="91425" rIns="91425" bIns="91425" anchor="t" anchorCtr="0">
            <a:noAutofit/>
          </a:bodyPr>
          <a:lstStyle>
            <a:lvl1pPr marL="457200" lvl="0" indent="-355600">
              <a:spcBef>
                <a:spcPts val="0"/>
              </a:spcBef>
              <a:spcAft>
                <a:spcPts val="0"/>
              </a:spcAft>
              <a:buClr>
                <a:schemeClr val="lt1"/>
              </a:buClr>
              <a:buSzPts val="2000"/>
              <a:buFont typeface="Inter Light"/>
              <a:buChar char="●"/>
              <a:defRPr sz="2000">
                <a:solidFill>
                  <a:schemeClr val="lt1"/>
                </a:solidFill>
              </a:defRPr>
            </a:lvl1pPr>
            <a:lvl2pPr marL="914400" lvl="1" indent="-355600">
              <a:spcBef>
                <a:spcPts val="0"/>
              </a:spcBef>
              <a:spcAft>
                <a:spcPts val="0"/>
              </a:spcAft>
              <a:buClr>
                <a:schemeClr val="lt1"/>
              </a:buClr>
              <a:buSzPts val="2000"/>
              <a:buFont typeface="Inter Light"/>
              <a:buChar char="○"/>
              <a:defRPr sz="2000">
                <a:solidFill>
                  <a:schemeClr val="lt1"/>
                </a:solidFill>
              </a:defRPr>
            </a:lvl2pPr>
            <a:lvl3pPr marL="1371600" lvl="2" indent="-355600">
              <a:spcBef>
                <a:spcPts val="0"/>
              </a:spcBef>
              <a:spcAft>
                <a:spcPts val="0"/>
              </a:spcAft>
              <a:buClr>
                <a:schemeClr val="lt1"/>
              </a:buClr>
              <a:buSzPts val="2000"/>
              <a:buFont typeface="Inter Light"/>
              <a:buChar char="■"/>
              <a:defRPr sz="2000">
                <a:solidFill>
                  <a:schemeClr val="lt1"/>
                </a:solidFill>
              </a:defRPr>
            </a:lvl3pPr>
            <a:lvl4pPr marL="1828800" lvl="3" indent="-355600">
              <a:spcBef>
                <a:spcPts val="0"/>
              </a:spcBef>
              <a:spcAft>
                <a:spcPts val="0"/>
              </a:spcAft>
              <a:buClr>
                <a:schemeClr val="lt1"/>
              </a:buClr>
              <a:buSzPts val="2000"/>
              <a:buFont typeface="Inter Light"/>
              <a:buChar char="●"/>
              <a:defRPr sz="2000">
                <a:solidFill>
                  <a:schemeClr val="lt1"/>
                </a:solidFill>
              </a:defRPr>
            </a:lvl4pPr>
            <a:lvl5pPr marL="2286000" lvl="4" indent="-355600">
              <a:spcBef>
                <a:spcPts val="0"/>
              </a:spcBef>
              <a:spcAft>
                <a:spcPts val="0"/>
              </a:spcAft>
              <a:buClr>
                <a:schemeClr val="lt1"/>
              </a:buClr>
              <a:buSzPts val="2000"/>
              <a:buFont typeface="Inter Light"/>
              <a:buChar char="○"/>
              <a:defRPr sz="2000">
                <a:solidFill>
                  <a:schemeClr val="lt1"/>
                </a:solidFill>
              </a:defRPr>
            </a:lvl5pPr>
            <a:lvl6pPr marL="2743200" lvl="5" indent="-355600">
              <a:spcBef>
                <a:spcPts val="0"/>
              </a:spcBef>
              <a:spcAft>
                <a:spcPts val="0"/>
              </a:spcAft>
              <a:buClr>
                <a:schemeClr val="lt1"/>
              </a:buClr>
              <a:buSzPts val="2000"/>
              <a:buFont typeface="Inter Light"/>
              <a:buChar char="■"/>
              <a:defRPr sz="2000">
                <a:solidFill>
                  <a:schemeClr val="lt1"/>
                </a:solidFill>
              </a:defRPr>
            </a:lvl6pPr>
            <a:lvl7pPr marL="3200400" lvl="6" indent="-355600">
              <a:spcBef>
                <a:spcPts val="0"/>
              </a:spcBef>
              <a:spcAft>
                <a:spcPts val="0"/>
              </a:spcAft>
              <a:buClr>
                <a:schemeClr val="lt1"/>
              </a:buClr>
              <a:buSzPts val="2000"/>
              <a:buFont typeface="Inter Light"/>
              <a:buChar char="●"/>
              <a:defRPr sz="2000">
                <a:solidFill>
                  <a:schemeClr val="lt1"/>
                </a:solidFill>
              </a:defRPr>
            </a:lvl7pPr>
            <a:lvl8pPr marL="3657600" lvl="7" indent="-355600">
              <a:spcBef>
                <a:spcPts val="0"/>
              </a:spcBef>
              <a:spcAft>
                <a:spcPts val="0"/>
              </a:spcAft>
              <a:buClr>
                <a:schemeClr val="lt1"/>
              </a:buClr>
              <a:buSzPts val="2000"/>
              <a:buFont typeface="Inter Light"/>
              <a:buChar char="○"/>
              <a:defRPr sz="2000">
                <a:solidFill>
                  <a:schemeClr val="lt1"/>
                </a:solidFill>
              </a:defRPr>
            </a:lvl8pPr>
            <a:lvl9pPr marL="4114800" lvl="8" indent="-355600">
              <a:spcBef>
                <a:spcPts val="0"/>
              </a:spcBef>
              <a:spcAft>
                <a:spcPts val="0"/>
              </a:spcAft>
              <a:buClr>
                <a:schemeClr val="lt1"/>
              </a:buClr>
              <a:buSzPts val="2000"/>
              <a:buFont typeface="Inter Light"/>
              <a:buChar char="■"/>
              <a:defRPr sz="2000">
                <a:solidFill>
                  <a:schemeClr val="lt1"/>
                </a:solidFill>
              </a:defRPr>
            </a:lvl9pPr>
          </a:lstStyle>
          <a:p>
            <a:endParaRPr/>
          </a:p>
        </p:txBody>
      </p:sp>
      <p:sp>
        <p:nvSpPr>
          <p:cNvPr id="18" name="Google Shape;18;p3"/>
          <p:cNvSpPr txBox="1">
            <a:spLocks noGrp="1"/>
          </p:cNvSpPr>
          <p:nvPr>
            <p:ph type="subTitle" idx="4"/>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9" name="Google Shape;19;p3"/>
          <p:cNvSpPr txBox="1">
            <a:spLocks noGrp="1"/>
          </p:cNvSpPr>
          <p:nvPr>
            <p:ph type="subTitle" idx="5"/>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extLst>
    <p:ext uri="{DCECCB84-F9BA-43D5-87BE-67443E8EF086}">
      <p15:sldGuideLst xmlns:p15="http://schemas.microsoft.com/office/powerpoint/2012/main">
        <p15:guide id="1" orient="horz" pos="912">
          <p15:clr>
            <a:srgbClr val="E46962"/>
          </p15:clr>
        </p15:guide>
        <p15:guide id="2" orient="horz" pos="2328">
          <p15:clr>
            <a:srgbClr val="E46962"/>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title only">
  <p:cSld name="BLANK_1_1_1_1">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dk1"/>
                </a:solidFill>
                <a:latin typeface="Inter Light"/>
                <a:ea typeface="Inter Light"/>
                <a:cs typeface="Inter Light"/>
                <a:sym typeface="Inter Light"/>
              </a:defRPr>
            </a:lvl1pPr>
            <a:lvl2pPr lvl="1">
              <a:lnSpc>
                <a:spcPct val="80000"/>
              </a:lnSpc>
              <a:spcBef>
                <a:spcPts val="0"/>
              </a:spcBef>
              <a:spcAft>
                <a:spcPts val="0"/>
              </a:spcAft>
              <a:buNone/>
              <a:defRPr sz="4400">
                <a:solidFill>
                  <a:schemeClr val="dk1"/>
                </a:solidFill>
                <a:latin typeface="Inter Light"/>
                <a:ea typeface="Inter Light"/>
                <a:cs typeface="Inter Light"/>
                <a:sym typeface="Inter Light"/>
              </a:defRPr>
            </a:lvl2pPr>
            <a:lvl3pPr lvl="2">
              <a:lnSpc>
                <a:spcPct val="80000"/>
              </a:lnSpc>
              <a:spcBef>
                <a:spcPts val="0"/>
              </a:spcBef>
              <a:spcAft>
                <a:spcPts val="0"/>
              </a:spcAft>
              <a:buNone/>
              <a:defRPr sz="4400">
                <a:solidFill>
                  <a:schemeClr val="dk1"/>
                </a:solidFill>
                <a:latin typeface="Inter Light"/>
                <a:ea typeface="Inter Light"/>
                <a:cs typeface="Inter Light"/>
                <a:sym typeface="Inter Light"/>
              </a:defRPr>
            </a:lvl3pPr>
            <a:lvl4pPr lvl="3">
              <a:lnSpc>
                <a:spcPct val="80000"/>
              </a:lnSpc>
              <a:spcBef>
                <a:spcPts val="0"/>
              </a:spcBef>
              <a:spcAft>
                <a:spcPts val="0"/>
              </a:spcAft>
              <a:buNone/>
              <a:defRPr sz="4400">
                <a:solidFill>
                  <a:schemeClr val="dk1"/>
                </a:solidFill>
                <a:latin typeface="Inter Light"/>
                <a:ea typeface="Inter Light"/>
                <a:cs typeface="Inter Light"/>
                <a:sym typeface="Inter Light"/>
              </a:defRPr>
            </a:lvl4pPr>
            <a:lvl5pPr lvl="4">
              <a:lnSpc>
                <a:spcPct val="80000"/>
              </a:lnSpc>
              <a:spcBef>
                <a:spcPts val="0"/>
              </a:spcBef>
              <a:spcAft>
                <a:spcPts val="0"/>
              </a:spcAft>
              <a:buNone/>
              <a:defRPr sz="4400">
                <a:solidFill>
                  <a:schemeClr val="dk1"/>
                </a:solidFill>
                <a:latin typeface="Inter Light"/>
                <a:ea typeface="Inter Light"/>
                <a:cs typeface="Inter Light"/>
                <a:sym typeface="Inter Light"/>
              </a:defRPr>
            </a:lvl5pPr>
            <a:lvl6pPr lvl="5">
              <a:lnSpc>
                <a:spcPct val="80000"/>
              </a:lnSpc>
              <a:spcBef>
                <a:spcPts val="0"/>
              </a:spcBef>
              <a:spcAft>
                <a:spcPts val="0"/>
              </a:spcAft>
              <a:buNone/>
              <a:defRPr sz="4400">
                <a:solidFill>
                  <a:schemeClr val="dk1"/>
                </a:solidFill>
                <a:latin typeface="Inter Light"/>
                <a:ea typeface="Inter Light"/>
                <a:cs typeface="Inter Light"/>
                <a:sym typeface="Inter Light"/>
              </a:defRPr>
            </a:lvl6pPr>
            <a:lvl7pPr lvl="6">
              <a:lnSpc>
                <a:spcPct val="80000"/>
              </a:lnSpc>
              <a:spcBef>
                <a:spcPts val="0"/>
              </a:spcBef>
              <a:spcAft>
                <a:spcPts val="0"/>
              </a:spcAft>
              <a:buNone/>
              <a:defRPr sz="4400">
                <a:solidFill>
                  <a:schemeClr val="dk1"/>
                </a:solidFill>
                <a:latin typeface="Inter Light"/>
                <a:ea typeface="Inter Light"/>
                <a:cs typeface="Inter Light"/>
                <a:sym typeface="Inter Light"/>
              </a:defRPr>
            </a:lvl7pPr>
            <a:lvl8pPr lvl="7">
              <a:lnSpc>
                <a:spcPct val="80000"/>
              </a:lnSpc>
              <a:spcBef>
                <a:spcPts val="0"/>
              </a:spcBef>
              <a:spcAft>
                <a:spcPts val="0"/>
              </a:spcAft>
              <a:buNone/>
              <a:defRPr sz="4400">
                <a:solidFill>
                  <a:schemeClr val="dk1"/>
                </a:solidFill>
                <a:latin typeface="Inter Light"/>
                <a:ea typeface="Inter Light"/>
                <a:cs typeface="Inter Light"/>
                <a:sym typeface="Inter Light"/>
              </a:defRPr>
            </a:lvl8pPr>
            <a:lvl9pPr lvl="8">
              <a:lnSpc>
                <a:spcPct val="80000"/>
              </a:lnSpc>
              <a:spcBef>
                <a:spcPts val="0"/>
              </a:spcBef>
              <a:spcAft>
                <a:spcPts val="0"/>
              </a:spcAft>
              <a:buNone/>
              <a:defRPr sz="4400">
                <a:solidFill>
                  <a:schemeClr val="dk1"/>
                </a:solidFill>
                <a:latin typeface="Inter Light"/>
                <a:ea typeface="Inter Light"/>
                <a:cs typeface="Inter Light"/>
                <a:sym typeface="Inter Light"/>
              </a:defRPr>
            </a:lvl9pPr>
          </a:lstStyle>
          <a:p>
            <a:endParaRPr/>
          </a:p>
        </p:txBody>
      </p:sp>
      <p:sp>
        <p:nvSpPr>
          <p:cNvPr id="22" name="Google Shape;22;p4"/>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23" name="Google Shape;23;p4"/>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hree columns with image top right">
  <p:cSld name="BLANK_1_1_1_1_3">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dk1"/>
                </a:solidFill>
              </a:defRPr>
            </a:lvl1pPr>
            <a:lvl2pPr lvl="1">
              <a:lnSpc>
                <a:spcPct val="80000"/>
              </a:lnSpc>
              <a:spcBef>
                <a:spcPts val="0"/>
              </a:spcBef>
              <a:spcAft>
                <a:spcPts val="0"/>
              </a:spcAft>
              <a:buNone/>
              <a:defRPr sz="4400">
                <a:solidFill>
                  <a:schemeClr val="dk1"/>
                </a:solidFill>
              </a:defRPr>
            </a:lvl2pPr>
            <a:lvl3pPr lvl="2">
              <a:lnSpc>
                <a:spcPct val="80000"/>
              </a:lnSpc>
              <a:spcBef>
                <a:spcPts val="0"/>
              </a:spcBef>
              <a:spcAft>
                <a:spcPts val="0"/>
              </a:spcAft>
              <a:buNone/>
              <a:defRPr sz="4400">
                <a:solidFill>
                  <a:schemeClr val="dk1"/>
                </a:solidFill>
              </a:defRPr>
            </a:lvl3pPr>
            <a:lvl4pPr lvl="3">
              <a:lnSpc>
                <a:spcPct val="80000"/>
              </a:lnSpc>
              <a:spcBef>
                <a:spcPts val="0"/>
              </a:spcBef>
              <a:spcAft>
                <a:spcPts val="0"/>
              </a:spcAft>
              <a:buNone/>
              <a:defRPr sz="4400">
                <a:solidFill>
                  <a:schemeClr val="dk1"/>
                </a:solidFill>
              </a:defRPr>
            </a:lvl4pPr>
            <a:lvl5pPr lvl="4">
              <a:lnSpc>
                <a:spcPct val="80000"/>
              </a:lnSpc>
              <a:spcBef>
                <a:spcPts val="0"/>
              </a:spcBef>
              <a:spcAft>
                <a:spcPts val="0"/>
              </a:spcAft>
              <a:buNone/>
              <a:defRPr sz="4400">
                <a:solidFill>
                  <a:schemeClr val="dk1"/>
                </a:solidFill>
              </a:defRPr>
            </a:lvl5pPr>
            <a:lvl6pPr lvl="5">
              <a:lnSpc>
                <a:spcPct val="80000"/>
              </a:lnSpc>
              <a:spcBef>
                <a:spcPts val="0"/>
              </a:spcBef>
              <a:spcAft>
                <a:spcPts val="0"/>
              </a:spcAft>
              <a:buNone/>
              <a:defRPr sz="4400">
                <a:solidFill>
                  <a:schemeClr val="dk1"/>
                </a:solidFill>
              </a:defRPr>
            </a:lvl6pPr>
            <a:lvl7pPr lvl="6">
              <a:lnSpc>
                <a:spcPct val="80000"/>
              </a:lnSpc>
              <a:spcBef>
                <a:spcPts val="0"/>
              </a:spcBef>
              <a:spcAft>
                <a:spcPts val="0"/>
              </a:spcAft>
              <a:buNone/>
              <a:defRPr sz="4400">
                <a:solidFill>
                  <a:schemeClr val="dk1"/>
                </a:solidFill>
              </a:defRPr>
            </a:lvl7pPr>
            <a:lvl8pPr lvl="7">
              <a:lnSpc>
                <a:spcPct val="80000"/>
              </a:lnSpc>
              <a:spcBef>
                <a:spcPts val="0"/>
              </a:spcBef>
              <a:spcAft>
                <a:spcPts val="0"/>
              </a:spcAft>
              <a:buNone/>
              <a:defRPr sz="4400">
                <a:solidFill>
                  <a:schemeClr val="dk1"/>
                </a:solidFill>
              </a:defRPr>
            </a:lvl8pPr>
            <a:lvl9pPr lvl="8">
              <a:lnSpc>
                <a:spcPct val="80000"/>
              </a:lnSpc>
              <a:spcBef>
                <a:spcPts val="0"/>
              </a:spcBef>
              <a:spcAft>
                <a:spcPts val="0"/>
              </a:spcAft>
              <a:buNone/>
              <a:defRPr sz="4400">
                <a:solidFill>
                  <a:schemeClr val="dk1"/>
                </a:solidFill>
              </a:defRPr>
            </a:lvl9pPr>
          </a:lstStyle>
          <a:p>
            <a:endParaRPr/>
          </a:p>
        </p:txBody>
      </p:sp>
      <p:sp>
        <p:nvSpPr>
          <p:cNvPr id="26" name="Google Shape;26;p5"/>
          <p:cNvSpPr txBox="1">
            <a:spLocks noGrp="1"/>
          </p:cNvSpPr>
          <p:nvPr>
            <p:ph type="body" idx="1"/>
          </p:nvPr>
        </p:nvSpPr>
        <p:spPr>
          <a:xfrm>
            <a:off x="228600" y="2004152"/>
            <a:ext cx="4389300" cy="727200"/>
          </a:xfrm>
          <a:prstGeom prst="rect">
            <a:avLst/>
          </a:prstGeom>
        </p:spPr>
        <p:txBody>
          <a:bodyPr spcFirstLastPara="1" wrap="square" lIns="91425" tIns="91425" rIns="91425" bIns="91425" anchor="t" anchorCtr="0">
            <a:noAutofit/>
          </a:bodyPr>
          <a:lstStyle>
            <a:lvl1pPr marL="457200" lvl="0" indent="-228600">
              <a:spcBef>
                <a:spcPts val="0"/>
              </a:spcBef>
              <a:spcAft>
                <a:spcPts val="0"/>
              </a:spcAft>
              <a:buNone/>
              <a:defRPr sz="1000">
                <a:latin typeface="Taviraj Light"/>
                <a:ea typeface="Taviraj Light"/>
                <a:cs typeface="Taviraj Light"/>
                <a:sym typeface="Taviraj Light"/>
              </a:defRPr>
            </a:lvl1pPr>
            <a:lvl2pPr marL="914400" lvl="1" indent="-228600">
              <a:spcBef>
                <a:spcPts val="0"/>
              </a:spcBef>
              <a:spcAft>
                <a:spcPts val="0"/>
              </a:spcAft>
              <a:buNone/>
              <a:defRPr sz="1000">
                <a:latin typeface="Taviraj Light"/>
                <a:ea typeface="Taviraj Light"/>
                <a:cs typeface="Taviraj Light"/>
                <a:sym typeface="Taviraj Light"/>
              </a:defRPr>
            </a:lvl2pPr>
            <a:lvl3pPr marL="1371600" lvl="2" indent="-228600">
              <a:spcBef>
                <a:spcPts val="0"/>
              </a:spcBef>
              <a:spcAft>
                <a:spcPts val="0"/>
              </a:spcAft>
              <a:buNone/>
              <a:defRPr sz="1000">
                <a:latin typeface="Taviraj Light"/>
                <a:ea typeface="Taviraj Light"/>
                <a:cs typeface="Taviraj Light"/>
                <a:sym typeface="Taviraj Light"/>
              </a:defRPr>
            </a:lvl3pPr>
            <a:lvl4pPr marL="1828800" lvl="3" indent="-228600">
              <a:spcBef>
                <a:spcPts val="0"/>
              </a:spcBef>
              <a:spcAft>
                <a:spcPts val="0"/>
              </a:spcAft>
              <a:buNone/>
              <a:defRPr sz="1000">
                <a:latin typeface="Taviraj Light"/>
                <a:ea typeface="Taviraj Light"/>
                <a:cs typeface="Taviraj Light"/>
                <a:sym typeface="Taviraj Light"/>
              </a:defRPr>
            </a:lvl4pPr>
            <a:lvl5pPr marL="2286000" lvl="4" indent="-228600">
              <a:spcBef>
                <a:spcPts val="0"/>
              </a:spcBef>
              <a:spcAft>
                <a:spcPts val="0"/>
              </a:spcAft>
              <a:buNone/>
              <a:defRPr sz="1000">
                <a:latin typeface="Taviraj Light"/>
                <a:ea typeface="Taviraj Light"/>
                <a:cs typeface="Taviraj Light"/>
                <a:sym typeface="Taviraj Light"/>
              </a:defRPr>
            </a:lvl5pPr>
            <a:lvl6pPr marL="2743200" lvl="5" indent="-228600">
              <a:spcBef>
                <a:spcPts val="0"/>
              </a:spcBef>
              <a:spcAft>
                <a:spcPts val="0"/>
              </a:spcAft>
              <a:buNone/>
              <a:defRPr sz="1000">
                <a:latin typeface="Taviraj Light"/>
                <a:ea typeface="Taviraj Light"/>
                <a:cs typeface="Taviraj Light"/>
                <a:sym typeface="Taviraj Light"/>
              </a:defRPr>
            </a:lvl6pPr>
            <a:lvl7pPr marL="3200400" lvl="6" indent="-228600">
              <a:spcBef>
                <a:spcPts val="0"/>
              </a:spcBef>
              <a:spcAft>
                <a:spcPts val="0"/>
              </a:spcAft>
              <a:buNone/>
              <a:defRPr sz="1000">
                <a:latin typeface="Taviraj Light"/>
                <a:ea typeface="Taviraj Light"/>
                <a:cs typeface="Taviraj Light"/>
                <a:sym typeface="Taviraj Light"/>
              </a:defRPr>
            </a:lvl7pPr>
            <a:lvl8pPr marL="3657600" lvl="7" indent="-228600">
              <a:spcBef>
                <a:spcPts val="0"/>
              </a:spcBef>
              <a:spcAft>
                <a:spcPts val="0"/>
              </a:spcAft>
              <a:buNone/>
              <a:defRPr sz="1000">
                <a:latin typeface="Taviraj Light"/>
                <a:ea typeface="Taviraj Light"/>
                <a:cs typeface="Taviraj Light"/>
                <a:sym typeface="Taviraj Light"/>
              </a:defRPr>
            </a:lvl8pPr>
            <a:lvl9pPr marL="4114800" lvl="8" indent="-228600">
              <a:spcBef>
                <a:spcPts val="0"/>
              </a:spcBef>
              <a:spcAft>
                <a:spcPts val="0"/>
              </a:spcAft>
              <a:buNone/>
              <a:defRPr sz="1000">
                <a:latin typeface="Taviraj Light"/>
                <a:ea typeface="Taviraj Light"/>
                <a:cs typeface="Taviraj Light"/>
                <a:sym typeface="Taviraj Light"/>
              </a:defRPr>
            </a:lvl9pPr>
          </a:lstStyle>
          <a:p>
            <a:endParaRPr/>
          </a:p>
        </p:txBody>
      </p:sp>
      <p:sp>
        <p:nvSpPr>
          <p:cNvPr id="27" name="Google Shape;27;p5"/>
          <p:cNvSpPr txBox="1">
            <a:spLocks noGrp="1"/>
          </p:cNvSpPr>
          <p:nvPr>
            <p:ph type="body" idx="2"/>
          </p:nvPr>
        </p:nvSpPr>
        <p:spPr>
          <a:xfrm>
            <a:off x="223625" y="3332073"/>
            <a:ext cx="2585700" cy="1351800"/>
          </a:xfrm>
          <a:prstGeom prst="rect">
            <a:avLst/>
          </a:prstGeom>
        </p:spPr>
        <p:txBody>
          <a:bodyPr spcFirstLastPara="1" wrap="square" lIns="91425" tIns="91425" rIns="91425" bIns="91425" anchor="t" anchorCtr="0">
            <a:noAutofit/>
          </a:bodyPr>
          <a:lstStyle>
            <a:lvl1pPr marL="457200" lvl="0" indent="-228600">
              <a:lnSpc>
                <a:spcPct val="115000"/>
              </a:lnSpc>
              <a:spcBef>
                <a:spcPts val="0"/>
              </a:spcBef>
              <a:spcAft>
                <a:spcPts val="0"/>
              </a:spcAft>
              <a:buNone/>
              <a:defRPr sz="1000">
                <a:solidFill>
                  <a:schemeClr val="dk1"/>
                </a:solidFill>
              </a:defRPr>
            </a:lvl1pPr>
            <a:lvl2pPr marL="914400" lvl="1" indent="-228600">
              <a:lnSpc>
                <a:spcPct val="115000"/>
              </a:lnSpc>
              <a:spcBef>
                <a:spcPts val="0"/>
              </a:spcBef>
              <a:spcAft>
                <a:spcPts val="0"/>
              </a:spcAft>
              <a:buNone/>
              <a:defRPr sz="1000">
                <a:solidFill>
                  <a:schemeClr val="dk1"/>
                </a:solidFill>
              </a:defRPr>
            </a:lvl2pPr>
            <a:lvl3pPr marL="1371600" lvl="2" indent="-228600">
              <a:lnSpc>
                <a:spcPct val="115000"/>
              </a:lnSpc>
              <a:spcBef>
                <a:spcPts val="0"/>
              </a:spcBef>
              <a:spcAft>
                <a:spcPts val="0"/>
              </a:spcAft>
              <a:buNone/>
              <a:defRPr sz="1000">
                <a:solidFill>
                  <a:schemeClr val="dk1"/>
                </a:solidFill>
              </a:defRPr>
            </a:lvl3pPr>
            <a:lvl4pPr marL="1828800" lvl="3" indent="-228600">
              <a:lnSpc>
                <a:spcPct val="115000"/>
              </a:lnSpc>
              <a:spcBef>
                <a:spcPts val="0"/>
              </a:spcBef>
              <a:spcAft>
                <a:spcPts val="0"/>
              </a:spcAft>
              <a:buNone/>
              <a:defRPr sz="1000">
                <a:solidFill>
                  <a:schemeClr val="dk1"/>
                </a:solidFill>
              </a:defRPr>
            </a:lvl4pPr>
            <a:lvl5pPr marL="2286000" lvl="4" indent="-228600">
              <a:lnSpc>
                <a:spcPct val="115000"/>
              </a:lnSpc>
              <a:spcBef>
                <a:spcPts val="0"/>
              </a:spcBef>
              <a:spcAft>
                <a:spcPts val="0"/>
              </a:spcAft>
              <a:buNone/>
              <a:defRPr sz="1000">
                <a:solidFill>
                  <a:schemeClr val="dk1"/>
                </a:solidFill>
              </a:defRPr>
            </a:lvl5pPr>
            <a:lvl6pPr marL="2743200" lvl="5" indent="-228600">
              <a:lnSpc>
                <a:spcPct val="115000"/>
              </a:lnSpc>
              <a:spcBef>
                <a:spcPts val="0"/>
              </a:spcBef>
              <a:spcAft>
                <a:spcPts val="0"/>
              </a:spcAft>
              <a:buNone/>
              <a:defRPr sz="1000">
                <a:solidFill>
                  <a:schemeClr val="dk1"/>
                </a:solidFill>
              </a:defRPr>
            </a:lvl6pPr>
            <a:lvl7pPr marL="3200400" lvl="6" indent="-228600">
              <a:lnSpc>
                <a:spcPct val="115000"/>
              </a:lnSpc>
              <a:spcBef>
                <a:spcPts val="0"/>
              </a:spcBef>
              <a:spcAft>
                <a:spcPts val="0"/>
              </a:spcAft>
              <a:buNone/>
              <a:defRPr sz="1000">
                <a:solidFill>
                  <a:schemeClr val="dk1"/>
                </a:solidFill>
              </a:defRPr>
            </a:lvl7pPr>
            <a:lvl8pPr marL="3657600" lvl="7" indent="-228600">
              <a:lnSpc>
                <a:spcPct val="115000"/>
              </a:lnSpc>
              <a:spcBef>
                <a:spcPts val="0"/>
              </a:spcBef>
              <a:spcAft>
                <a:spcPts val="0"/>
              </a:spcAft>
              <a:buNone/>
              <a:defRPr sz="1000">
                <a:solidFill>
                  <a:schemeClr val="dk1"/>
                </a:solidFill>
              </a:defRPr>
            </a:lvl8pPr>
            <a:lvl9pPr marL="4114800" lvl="8" indent="-228600">
              <a:lnSpc>
                <a:spcPct val="115000"/>
              </a:lnSpc>
              <a:spcBef>
                <a:spcPts val="0"/>
              </a:spcBef>
              <a:spcAft>
                <a:spcPts val="0"/>
              </a:spcAft>
              <a:buNone/>
              <a:defRPr sz="1000">
                <a:solidFill>
                  <a:schemeClr val="dk1"/>
                </a:solidFill>
              </a:defRPr>
            </a:lvl9pPr>
          </a:lstStyle>
          <a:p>
            <a:endParaRPr/>
          </a:p>
        </p:txBody>
      </p:sp>
      <p:sp>
        <p:nvSpPr>
          <p:cNvPr id="28" name="Google Shape;28;p5"/>
          <p:cNvSpPr txBox="1">
            <a:spLocks noGrp="1"/>
          </p:cNvSpPr>
          <p:nvPr>
            <p:ph type="body" idx="3"/>
          </p:nvPr>
        </p:nvSpPr>
        <p:spPr>
          <a:xfrm>
            <a:off x="3233897" y="3334148"/>
            <a:ext cx="2585700" cy="1351800"/>
          </a:xfrm>
          <a:prstGeom prst="rect">
            <a:avLst/>
          </a:prstGeom>
        </p:spPr>
        <p:txBody>
          <a:bodyPr spcFirstLastPara="1" wrap="square" lIns="91425" tIns="91425" rIns="91425" bIns="91425" anchor="t" anchorCtr="0">
            <a:noAutofit/>
          </a:bodyPr>
          <a:lstStyle>
            <a:lvl1pPr marL="457200" lvl="0" indent="-228600">
              <a:lnSpc>
                <a:spcPct val="115000"/>
              </a:lnSpc>
              <a:spcBef>
                <a:spcPts val="0"/>
              </a:spcBef>
              <a:spcAft>
                <a:spcPts val="0"/>
              </a:spcAft>
              <a:buNone/>
              <a:defRPr sz="1000">
                <a:solidFill>
                  <a:schemeClr val="dk1"/>
                </a:solidFill>
              </a:defRPr>
            </a:lvl1pPr>
            <a:lvl2pPr marL="914400" lvl="1" indent="-228600">
              <a:lnSpc>
                <a:spcPct val="115000"/>
              </a:lnSpc>
              <a:spcBef>
                <a:spcPts val="0"/>
              </a:spcBef>
              <a:spcAft>
                <a:spcPts val="0"/>
              </a:spcAft>
              <a:buNone/>
              <a:defRPr sz="1000">
                <a:solidFill>
                  <a:schemeClr val="dk1"/>
                </a:solidFill>
              </a:defRPr>
            </a:lvl2pPr>
            <a:lvl3pPr marL="1371600" lvl="2" indent="-228600">
              <a:lnSpc>
                <a:spcPct val="115000"/>
              </a:lnSpc>
              <a:spcBef>
                <a:spcPts val="0"/>
              </a:spcBef>
              <a:spcAft>
                <a:spcPts val="0"/>
              </a:spcAft>
              <a:buNone/>
              <a:defRPr sz="1000">
                <a:solidFill>
                  <a:schemeClr val="dk1"/>
                </a:solidFill>
              </a:defRPr>
            </a:lvl3pPr>
            <a:lvl4pPr marL="1828800" lvl="3" indent="-228600">
              <a:lnSpc>
                <a:spcPct val="115000"/>
              </a:lnSpc>
              <a:spcBef>
                <a:spcPts val="0"/>
              </a:spcBef>
              <a:spcAft>
                <a:spcPts val="0"/>
              </a:spcAft>
              <a:buNone/>
              <a:defRPr sz="1000">
                <a:solidFill>
                  <a:schemeClr val="dk1"/>
                </a:solidFill>
              </a:defRPr>
            </a:lvl4pPr>
            <a:lvl5pPr marL="2286000" lvl="4" indent="-228600">
              <a:lnSpc>
                <a:spcPct val="115000"/>
              </a:lnSpc>
              <a:spcBef>
                <a:spcPts val="0"/>
              </a:spcBef>
              <a:spcAft>
                <a:spcPts val="0"/>
              </a:spcAft>
              <a:buNone/>
              <a:defRPr sz="1000">
                <a:solidFill>
                  <a:schemeClr val="dk1"/>
                </a:solidFill>
              </a:defRPr>
            </a:lvl5pPr>
            <a:lvl6pPr marL="2743200" lvl="5" indent="-228600">
              <a:lnSpc>
                <a:spcPct val="115000"/>
              </a:lnSpc>
              <a:spcBef>
                <a:spcPts val="0"/>
              </a:spcBef>
              <a:spcAft>
                <a:spcPts val="0"/>
              </a:spcAft>
              <a:buNone/>
              <a:defRPr sz="1000">
                <a:solidFill>
                  <a:schemeClr val="dk1"/>
                </a:solidFill>
              </a:defRPr>
            </a:lvl6pPr>
            <a:lvl7pPr marL="3200400" lvl="6" indent="-228600">
              <a:lnSpc>
                <a:spcPct val="115000"/>
              </a:lnSpc>
              <a:spcBef>
                <a:spcPts val="0"/>
              </a:spcBef>
              <a:spcAft>
                <a:spcPts val="0"/>
              </a:spcAft>
              <a:buNone/>
              <a:defRPr sz="1000">
                <a:solidFill>
                  <a:schemeClr val="dk1"/>
                </a:solidFill>
              </a:defRPr>
            </a:lvl7pPr>
            <a:lvl8pPr marL="3657600" lvl="7" indent="-228600">
              <a:lnSpc>
                <a:spcPct val="115000"/>
              </a:lnSpc>
              <a:spcBef>
                <a:spcPts val="0"/>
              </a:spcBef>
              <a:spcAft>
                <a:spcPts val="0"/>
              </a:spcAft>
              <a:buNone/>
              <a:defRPr sz="1000">
                <a:solidFill>
                  <a:schemeClr val="dk1"/>
                </a:solidFill>
              </a:defRPr>
            </a:lvl8pPr>
            <a:lvl9pPr marL="4114800" lvl="8" indent="-228600">
              <a:lnSpc>
                <a:spcPct val="115000"/>
              </a:lnSpc>
              <a:spcBef>
                <a:spcPts val="0"/>
              </a:spcBef>
              <a:spcAft>
                <a:spcPts val="0"/>
              </a:spcAft>
              <a:buNone/>
              <a:defRPr sz="1000">
                <a:solidFill>
                  <a:schemeClr val="dk1"/>
                </a:solidFill>
              </a:defRPr>
            </a:lvl9pPr>
          </a:lstStyle>
          <a:p>
            <a:endParaRPr/>
          </a:p>
        </p:txBody>
      </p:sp>
      <p:sp>
        <p:nvSpPr>
          <p:cNvPr id="29" name="Google Shape;29;p5"/>
          <p:cNvSpPr txBox="1">
            <a:spLocks noGrp="1"/>
          </p:cNvSpPr>
          <p:nvPr>
            <p:ph type="body" idx="4"/>
          </p:nvPr>
        </p:nvSpPr>
        <p:spPr>
          <a:xfrm>
            <a:off x="6244169" y="3334148"/>
            <a:ext cx="2585700" cy="1351800"/>
          </a:xfrm>
          <a:prstGeom prst="rect">
            <a:avLst/>
          </a:prstGeom>
        </p:spPr>
        <p:txBody>
          <a:bodyPr spcFirstLastPara="1" wrap="square" lIns="91425" tIns="91425" rIns="91425" bIns="91425" anchor="t" anchorCtr="0">
            <a:noAutofit/>
          </a:bodyPr>
          <a:lstStyle>
            <a:lvl1pPr marL="457200" lvl="0" indent="-228600">
              <a:lnSpc>
                <a:spcPct val="115000"/>
              </a:lnSpc>
              <a:spcBef>
                <a:spcPts val="0"/>
              </a:spcBef>
              <a:spcAft>
                <a:spcPts val="0"/>
              </a:spcAft>
              <a:buNone/>
              <a:defRPr sz="1000">
                <a:solidFill>
                  <a:schemeClr val="dk1"/>
                </a:solidFill>
              </a:defRPr>
            </a:lvl1pPr>
            <a:lvl2pPr marL="914400" lvl="1" indent="-228600">
              <a:lnSpc>
                <a:spcPct val="115000"/>
              </a:lnSpc>
              <a:spcBef>
                <a:spcPts val="0"/>
              </a:spcBef>
              <a:spcAft>
                <a:spcPts val="0"/>
              </a:spcAft>
              <a:buNone/>
              <a:defRPr sz="1000">
                <a:solidFill>
                  <a:schemeClr val="dk1"/>
                </a:solidFill>
              </a:defRPr>
            </a:lvl2pPr>
            <a:lvl3pPr marL="1371600" lvl="2" indent="-228600">
              <a:lnSpc>
                <a:spcPct val="115000"/>
              </a:lnSpc>
              <a:spcBef>
                <a:spcPts val="0"/>
              </a:spcBef>
              <a:spcAft>
                <a:spcPts val="0"/>
              </a:spcAft>
              <a:buNone/>
              <a:defRPr sz="1000">
                <a:solidFill>
                  <a:schemeClr val="dk1"/>
                </a:solidFill>
              </a:defRPr>
            </a:lvl3pPr>
            <a:lvl4pPr marL="1828800" lvl="3" indent="-228600">
              <a:lnSpc>
                <a:spcPct val="115000"/>
              </a:lnSpc>
              <a:spcBef>
                <a:spcPts val="0"/>
              </a:spcBef>
              <a:spcAft>
                <a:spcPts val="0"/>
              </a:spcAft>
              <a:buNone/>
              <a:defRPr sz="1000">
                <a:solidFill>
                  <a:schemeClr val="dk1"/>
                </a:solidFill>
              </a:defRPr>
            </a:lvl4pPr>
            <a:lvl5pPr marL="2286000" lvl="4" indent="-228600">
              <a:lnSpc>
                <a:spcPct val="115000"/>
              </a:lnSpc>
              <a:spcBef>
                <a:spcPts val="0"/>
              </a:spcBef>
              <a:spcAft>
                <a:spcPts val="0"/>
              </a:spcAft>
              <a:buNone/>
              <a:defRPr sz="1000">
                <a:solidFill>
                  <a:schemeClr val="dk1"/>
                </a:solidFill>
              </a:defRPr>
            </a:lvl5pPr>
            <a:lvl6pPr marL="2743200" lvl="5" indent="-228600">
              <a:lnSpc>
                <a:spcPct val="115000"/>
              </a:lnSpc>
              <a:spcBef>
                <a:spcPts val="0"/>
              </a:spcBef>
              <a:spcAft>
                <a:spcPts val="0"/>
              </a:spcAft>
              <a:buNone/>
              <a:defRPr sz="1000">
                <a:solidFill>
                  <a:schemeClr val="dk1"/>
                </a:solidFill>
              </a:defRPr>
            </a:lvl6pPr>
            <a:lvl7pPr marL="3200400" lvl="6" indent="-228600">
              <a:lnSpc>
                <a:spcPct val="115000"/>
              </a:lnSpc>
              <a:spcBef>
                <a:spcPts val="0"/>
              </a:spcBef>
              <a:spcAft>
                <a:spcPts val="0"/>
              </a:spcAft>
              <a:buNone/>
              <a:defRPr sz="1000">
                <a:solidFill>
                  <a:schemeClr val="dk1"/>
                </a:solidFill>
              </a:defRPr>
            </a:lvl7pPr>
            <a:lvl8pPr marL="3657600" lvl="7" indent="-228600">
              <a:lnSpc>
                <a:spcPct val="115000"/>
              </a:lnSpc>
              <a:spcBef>
                <a:spcPts val="0"/>
              </a:spcBef>
              <a:spcAft>
                <a:spcPts val="0"/>
              </a:spcAft>
              <a:buNone/>
              <a:defRPr sz="1000">
                <a:solidFill>
                  <a:schemeClr val="dk1"/>
                </a:solidFill>
              </a:defRPr>
            </a:lvl8pPr>
            <a:lvl9pPr marL="4114800" lvl="8" indent="-228600">
              <a:lnSpc>
                <a:spcPct val="115000"/>
              </a:lnSpc>
              <a:spcBef>
                <a:spcPts val="0"/>
              </a:spcBef>
              <a:spcAft>
                <a:spcPts val="0"/>
              </a:spcAft>
              <a:buNone/>
              <a:defRPr sz="1000">
                <a:solidFill>
                  <a:schemeClr val="dk1"/>
                </a:solidFill>
              </a:defRPr>
            </a:lvl9pPr>
          </a:lstStyle>
          <a:p>
            <a:endParaRPr/>
          </a:p>
        </p:txBody>
      </p:sp>
      <p:sp>
        <p:nvSpPr>
          <p:cNvPr id="30" name="Google Shape;30;p5"/>
          <p:cNvSpPr txBox="1">
            <a:spLocks noGrp="1"/>
          </p:cNvSpPr>
          <p:nvPr>
            <p:ph type="subTitle" idx="5"/>
          </p:nvPr>
        </p:nvSpPr>
        <p:spPr>
          <a:xfrm>
            <a:off x="3236376" y="2963675"/>
            <a:ext cx="430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accent5"/>
              </a:buClr>
              <a:buSzPts val="1200"/>
              <a:buFont typeface="Taviraj Light"/>
              <a:buNone/>
              <a:defRPr sz="1200">
                <a:solidFill>
                  <a:schemeClr val="accent5"/>
                </a:solidFill>
                <a:latin typeface="Taviraj SemiBold"/>
                <a:ea typeface="Taviraj SemiBold"/>
                <a:cs typeface="Taviraj SemiBold"/>
                <a:sym typeface="Taviraj SemiBold"/>
              </a:defRPr>
            </a:lvl1pPr>
            <a:lvl2pPr lvl="1">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2pPr>
            <a:lvl3pPr lvl="2">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3pPr>
            <a:lvl4pPr lvl="3">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4pPr>
            <a:lvl5pPr lvl="4">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5pPr>
            <a:lvl6pPr lvl="5">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6pPr>
            <a:lvl7pPr lvl="6">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7pPr>
            <a:lvl8pPr lvl="7">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8pPr>
            <a:lvl9pPr lvl="8">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9pPr>
          </a:lstStyle>
          <a:p>
            <a:endParaRPr/>
          </a:p>
        </p:txBody>
      </p:sp>
      <p:sp>
        <p:nvSpPr>
          <p:cNvPr id="31" name="Google Shape;31;p5"/>
          <p:cNvSpPr txBox="1">
            <a:spLocks noGrp="1"/>
          </p:cNvSpPr>
          <p:nvPr>
            <p:ph type="subTitle" idx="6"/>
          </p:nvPr>
        </p:nvSpPr>
        <p:spPr>
          <a:xfrm>
            <a:off x="3667188" y="2963675"/>
            <a:ext cx="2154900" cy="323100"/>
          </a:xfrm>
          <a:prstGeom prst="rect">
            <a:avLst/>
          </a:prstGeom>
        </p:spPr>
        <p:txBody>
          <a:bodyPr spcFirstLastPara="1" wrap="square" lIns="91425" tIns="91425" rIns="91425" bIns="91425" anchor="ctr" anchorCtr="0">
            <a:noAutofit/>
          </a:bodyPr>
          <a:lstStyle>
            <a:lvl1pPr lvl="0">
              <a:lnSpc>
                <a:spcPct val="90000"/>
              </a:lnSpc>
              <a:spcBef>
                <a:spcPts val="0"/>
              </a:spcBef>
              <a:spcAft>
                <a:spcPts val="0"/>
              </a:spcAft>
              <a:buNone/>
              <a:defRPr sz="1200"/>
            </a:lvl1pPr>
            <a:lvl2pPr lvl="1">
              <a:lnSpc>
                <a:spcPct val="90000"/>
              </a:lnSpc>
              <a:spcBef>
                <a:spcPts val="0"/>
              </a:spcBef>
              <a:spcAft>
                <a:spcPts val="0"/>
              </a:spcAft>
              <a:buNone/>
              <a:defRPr sz="1200"/>
            </a:lvl2pPr>
            <a:lvl3pPr lvl="2">
              <a:lnSpc>
                <a:spcPct val="90000"/>
              </a:lnSpc>
              <a:spcBef>
                <a:spcPts val="0"/>
              </a:spcBef>
              <a:spcAft>
                <a:spcPts val="0"/>
              </a:spcAft>
              <a:buNone/>
              <a:defRPr sz="1200"/>
            </a:lvl3pPr>
            <a:lvl4pPr lvl="3">
              <a:lnSpc>
                <a:spcPct val="90000"/>
              </a:lnSpc>
              <a:spcBef>
                <a:spcPts val="0"/>
              </a:spcBef>
              <a:spcAft>
                <a:spcPts val="0"/>
              </a:spcAft>
              <a:buNone/>
              <a:defRPr sz="1200"/>
            </a:lvl4pPr>
            <a:lvl5pPr lvl="4">
              <a:lnSpc>
                <a:spcPct val="90000"/>
              </a:lnSpc>
              <a:spcBef>
                <a:spcPts val="0"/>
              </a:spcBef>
              <a:spcAft>
                <a:spcPts val="0"/>
              </a:spcAft>
              <a:buNone/>
              <a:defRPr sz="1200"/>
            </a:lvl5pPr>
            <a:lvl6pPr lvl="5">
              <a:lnSpc>
                <a:spcPct val="90000"/>
              </a:lnSpc>
              <a:spcBef>
                <a:spcPts val="0"/>
              </a:spcBef>
              <a:spcAft>
                <a:spcPts val="0"/>
              </a:spcAft>
              <a:buNone/>
              <a:defRPr sz="1200"/>
            </a:lvl6pPr>
            <a:lvl7pPr lvl="6">
              <a:lnSpc>
                <a:spcPct val="90000"/>
              </a:lnSpc>
              <a:spcBef>
                <a:spcPts val="0"/>
              </a:spcBef>
              <a:spcAft>
                <a:spcPts val="0"/>
              </a:spcAft>
              <a:buNone/>
              <a:defRPr sz="1200"/>
            </a:lvl7pPr>
            <a:lvl8pPr lvl="7">
              <a:lnSpc>
                <a:spcPct val="90000"/>
              </a:lnSpc>
              <a:spcBef>
                <a:spcPts val="0"/>
              </a:spcBef>
              <a:spcAft>
                <a:spcPts val="0"/>
              </a:spcAft>
              <a:buNone/>
              <a:defRPr sz="1200"/>
            </a:lvl8pPr>
            <a:lvl9pPr lvl="8">
              <a:lnSpc>
                <a:spcPct val="90000"/>
              </a:lnSpc>
              <a:spcBef>
                <a:spcPts val="0"/>
              </a:spcBef>
              <a:spcAft>
                <a:spcPts val="0"/>
              </a:spcAft>
              <a:buNone/>
              <a:defRPr sz="1200"/>
            </a:lvl9pPr>
          </a:lstStyle>
          <a:p>
            <a:endParaRPr/>
          </a:p>
        </p:txBody>
      </p:sp>
      <p:sp>
        <p:nvSpPr>
          <p:cNvPr id="32" name="Google Shape;32;p5"/>
          <p:cNvSpPr txBox="1">
            <a:spLocks noGrp="1"/>
          </p:cNvSpPr>
          <p:nvPr>
            <p:ph type="subTitle" idx="7"/>
          </p:nvPr>
        </p:nvSpPr>
        <p:spPr>
          <a:xfrm>
            <a:off x="6244169" y="2963675"/>
            <a:ext cx="430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accent5"/>
              </a:buClr>
              <a:buSzPts val="1200"/>
              <a:buFont typeface="Taviraj Light"/>
              <a:buNone/>
              <a:defRPr sz="1200">
                <a:solidFill>
                  <a:schemeClr val="accent5"/>
                </a:solidFill>
                <a:latin typeface="Taviraj SemiBold"/>
                <a:ea typeface="Taviraj SemiBold"/>
                <a:cs typeface="Taviraj SemiBold"/>
                <a:sym typeface="Taviraj SemiBold"/>
              </a:defRPr>
            </a:lvl1pPr>
            <a:lvl2pPr lvl="1">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2pPr>
            <a:lvl3pPr lvl="2">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3pPr>
            <a:lvl4pPr lvl="3">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4pPr>
            <a:lvl5pPr lvl="4">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5pPr>
            <a:lvl6pPr lvl="5">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6pPr>
            <a:lvl7pPr lvl="6">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7pPr>
            <a:lvl8pPr lvl="7">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8pPr>
            <a:lvl9pPr lvl="8">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9pPr>
          </a:lstStyle>
          <a:p>
            <a:endParaRPr/>
          </a:p>
        </p:txBody>
      </p:sp>
      <p:sp>
        <p:nvSpPr>
          <p:cNvPr id="33" name="Google Shape;33;p5"/>
          <p:cNvSpPr txBox="1">
            <a:spLocks noGrp="1"/>
          </p:cNvSpPr>
          <p:nvPr>
            <p:ph type="subTitle" idx="8"/>
          </p:nvPr>
        </p:nvSpPr>
        <p:spPr>
          <a:xfrm>
            <a:off x="6674981" y="2963675"/>
            <a:ext cx="2154900" cy="323100"/>
          </a:xfrm>
          <a:prstGeom prst="rect">
            <a:avLst/>
          </a:prstGeom>
        </p:spPr>
        <p:txBody>
          <a:bodyPr spcFirstLastPara="1" wrap="square" lIns="91425" tIns="91425" rIns="91425" bIns="91425" anchor="ctr" anchorCtr="0">
            <a:noAutofit/>
          </a:bodyPr>
          <a:lstStyle>
            <a:lvl1pPr lvl="0">
              <a:lnSpc>
                <a:spcPct val="90000"/>
              </a:lnSpc>
              <a:spcBef>
                <a:spcPts val="0"/>
              </a:spcBef>
              <a:spcAft>
                <a:spcPts val="0"/>
              </a:spcAft>
              <a:buNone/>
              <a:defRPr sz="1200"/>
            </a:lvl1pPr>
            <a:lvl2pPr lvl="1">
              <a:lnSpc>
                <a:spcPct val="90000"/>
              </a:lnSpc>
              <a:spcBef>
                <a:spcPts val="0"/>
              </a:spcBef>
              <a:spcAft>
                <a:spcPts val="0"/>
              </a:spcAft>
              <a:buNone/>
              <a:defRPr sz="1200"/>
            </a:lvl2pPr>
            <a:lvl3pPr lvl="2">
              <a:lnSpc>
                <a:spcPct val="90000"/>
              </a:lnSpc>
              <a:spcBef>
                <a:spcPts val="0"/>
              </a:spcBef>
              <a:spcAft>
                <a:spcPts val="0"/>
              </a:spcAft>
              <a:buNone/>
              <a:defRPr sz="1200"/>
            </a:lvl3pPr>
            <a:lvl4pPr lvl="3">
              <a:lnSpc>
                <a:spcPct val="90000"/>
              </a:lnSpc>
              <a:spcBef>
                <a:spcPts val="0"/>
              </a:spcBef>
              <a:spcAft>
                <a:spcPts val="0"/>
              </a:spcAft>
              <a:buNone/>
              <a:defRPr sz="1200"/>
            </a:lvl4pPr>
            <a:lvl5pPr lvl="4">
              <a:lnSpc>
                <a:spcPct val="90000"/>
              </a:lnSpc>
              <a:spcBef>
                <a:spcPts val="0"/>
              </a:spcBef>
              <a:spcAft>
                <a:spcPts val="0"/>
              </a:spcAft>
              <a:buNone/>
              <a:defRPr sz="1200"/>
            </a:lvl5pPr>
            <a:lvl6pPr lvl="5">
              <a:lnSpc>
                <a:spcPct val="90000"/>
              </a:lnSpc>
              <a:spcBef>
                <a:spcPts val="0"/>
              </a:spcBef>
              <a:spcAft>
                <a:spcPts val="0"/>
              </a:spcAft>
              <a:buNone/>
              <a:defRPr sz="1200"/>
            </a:lvl6pPr>
            <a:lvl7pPr lvl="6">
              <a:lnSpc>
                <a:spcPct val="90000"/>
              </a:lnSpc>
              <a:spcBef>
                <a:spcPts val="0"/>
              </a:spcBef>
              <a:spcAft>
                <a:spcPts val="0"/>
              </a:spcAft>
              <a:buNone/>
              <a:defRPr sz="1200"/>
            </a:lvl7pPr>
            <a:lvl8pPr lvl="7">
              <a:lnSpc>
                <a:spcPct val="90000"/>
              </a:lnSpc>
              <a:spcBef>
                <a:spcPts val="0"/>
              </a:spcBef>
              <a:spcAft>
                <a:spcPts val="0"/>
              </a:spcAft>
              <a:buNone/>
              <a:defRPr sz="1200"/>
            </a:lvl8pPr>
            <a:lvl9pPr lvl="8">
              <a:lnSpc>
                <a:spcPct val="90000"/>
              </a:lnSpc>
              <a:spcBef>
                <a:spcPts val="0"/>
              </a:spcBef>
              <a:spcAft>
                <a:spcPts val="0"/>
              </a:spcAft>
              <a:buNone/>
              <a:defRPr sz="1200"/>
            </a:lvl9pPr>
          </a:lstStyle>
          <a:p>
            <a:endParaRPr/>
          </a:p>
        </p:txBody>
      </p:sp>
      <p:sp>
        <p:nvSpPr>
          <p:cNvPr id="34" name="Google Shape;34;p5"/>
          <p:cNvSpPr>
            <a:spLocks noGrp="1"/>
          </p:cNvSpPr>
          <p:nvPr>
            <p:ph type="pic" idx="9"/>
          </p:nvPr>
        </p:nvSpPr>
        <p:spPr>
          <a:xfrm>
            <a:off x="5477150" y="455550"/>
            <a:ext cx="3346800" cy="2116200"/>
          </a:xfrm>
          <a:prstGeom prst="rect">
            <a:avLst/>
          </a:prstGeom>
          <a:noFill/>
          <a:ln>
            <a:noFill/>
          </a:ln>
        </p:spPr>
      </p:sp>
      <p:sp>
        <p:nvSpPr>
          <p:cNvPr id="35" name="Google Shape;35;p5"/>
          <p:cNvSpPr txBox="1">
            <a:spLocks noGrp="1"/>
          </p:cNvSpPr>
          <p:nvPr>
            <p:ph type="subTitle" idx="13"/>
          </p:nvPr>
        </p:nvSpPr>
        <p:spPr>
          <a:xfrm>
            <a:off x="223625" y="2963675"/>
            <a:ext cx="430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accent5"/>
              </a:buClr>
              <a:buSzPts val="1200"/>
              <a:buFont typeface="Taviraj Light"/>
              <a:buNone/>
              <a:defRPr sz="1200">
                <a:solidFill>
                  <a:schemeClr val="accent5"/>
                </a:solidFill>
                <a:latin typeface="Taviraj SemiBold"/>
                <a:ea typeface="Taviraj SemiBold"/>
                <a:cs typeface="Taviraj SemiBold"/>
                <a:sym typeface="Taviraj SemiBold"/>
              </a:defRPr>
            </a:lvl1pPr>
            <a:lvl2pPr lvl="1">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2pPr>
            <a:lvl3pPr lvl="2">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3pPr>
            <a:lvl4pPr lvl="3">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4pPr>
            <a:lvl5pPr lvl="4">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5pPr>
            <a:lvl6pPr lvl="5">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6pPr>
            <a:lvl7pPr lvl="6">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7pPr>
            <a:lvl8pPr lvl="7">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8pPr>
            <a:lvl9pPr lvl="8">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9pPr>
          </a:lstStyle>
          <a:p>
            <a:endParaRPr/>
          </a:p>
        </p:txBody>
      </p:sp>
      <p:sp>
        <p:nvSpPr>
          <p:cNvPr id="36" name="Google Shape;36;p5"/>
          <p:cNvSpPr txBox="1">
            <a:spLocks noGrp="1"/>
          </p:cNvSpPr>
          <p:nvPr>
            <p:ph type="subTitle" idx="14"/>
          </p:nvPr>
        </p:nvSpPr>
        <p:spPr>
          <a:xfrm>
            <a:off x="654425" y="2963675"/>
            <a:ext cx="2154900" cy="323100"/>
          </a:xfrm>
          <a:prstGeom prst="rect">
            <a:avLst/>
          </a:prstGeom>
        </p:spPr>
        <p:txBody>
          <a:bodyPr spcFirstLastPara="1" wrap="square" lIns="91425" tIns="91425" rIns="91425" bIns="91425" anchor="ctr" anchorCtr="0">
            <a:noAutofit/>
          </a:bodyPr>
          <a:lstStyle>
            <a:lvl1pPr lvl="0">
              <a:lnSpc>
                <a:spcPct val="90000"/>
              </a:lnSpc>
              <a:spcBef>
                <a:spcPts val="0"/>
              </a:spcBef>
              <a:spcAft>
                <a:spcPts val="0"/>
              </a:spcAft>
              <a:buNone/>
              <a:defRPr sz="1200"/>
            </a:lvl1pPr>
            <a:lvl2pPr lvl="1">
              <a:lnSpc>
                <a:spcPct val="90000"/>
              </a:lnSpc>
              <a:spcBef>
                <a:spcPts val="0"/>
              </a:spcBef>
              <a:spcAft>
                <a:spcPts val="0"/>
              </a:spcAft>
              <a:buNone/>
              <a:defRPr sz="1200"/>
            </a:lvl2pPr>
            <a:lvl3pPr lvl="2">
              <a:lnSpc>
                <a:spcPct val="90000"/>
              </a:lnSpc>
              <a:spcBef>
                <a:spcPts val="0"/>
              </a:spcBef>
              <a:spcAft>
                <a:spcPts val="0"/>
              </a:spcAft>
              <a:buNone/>
              <a:defRPr sz="1200"/>
            </a:lvl3pPr>
            <a:lvl4pPr lvl="3">
              <a:lnSpc>
                <a:spcPct val="90000"/>
              </a:lnSpc>
              <a:spcBef>
                <a:spcPts val="0"/>
              </a:spcBef>
              <a:spcAft>
                <a:spcPts val="0"/>
              </a:spcAft>
              <a:buNone/>
              <a:defRPr sz="1200"/>
            </a:lvl4pPr>
            <a:lvl5pPr lvl="4">
              <a:lnSpc>
                <a:spcPct val="90000"/>
              </a:lnSpc>
              <a:spcBef>
                <a:spcPts val="0"/>
              </a:spcBef>
              <a:spcAft>
                <a:spcPts val="0"/>
              </a:spcAft>
              <a:buNone/>
              <a:defRPr sz="1200"/>
            </a:lvl5pPr>
            <a:lvl6pPr lvl="5">
              <a:lnSpc>
                <a:spcPct val="90000"/>
              </a:lnSpc>
              <a:spcBef>
                <a:spcPts val="0"/>
              </a:spcBef>
              <a:spcAft>
                <a:spcPts val="0"/>
              </a:spcAft>
              <a:buNone/>
              <a:defRPr sz="1200"/>
            </a:lvl6pPr>
            <a:lvl7pPr lvl="6">
              <a:lnSpc>
                <a:spcPct val="90000"/>
              </a:lnSpc>
              <a:spcBef>
                <a:spcPts val="0"/>
              </a:spcBef>
              <a:spcAft>
                <a:spcPts val="0"/>
              </a:spcAft>
              <a:buNone/>
              <a:defRPr sz="1200"/>
            </a:lvl7pPr>
            <a:lvl8pPr lvl="7">
              <a:lnSpc>
                <a:spcPct val="90000"/>
              </a:lnSpc>
              <a:spcBef>
                <a:spcPts val="0"/>
              </a:spcBef>
              <a:spcAft>
                <a:spcPts val="0"/>
              </a:spcAft>
              <a:buNone/>
              <a:defRPr sz="1200"/>
            </a:lvl8pPr>
            <a:lvl9pPr lvl="8">
              <a:lnSpc>
                <a:spcPct val="90000"/>
              </a:lnSpc>
              <a:spcBef>
                <a:spcPts val="0"/>
              </a:spcBef>
              <a:spcAft>
                <a:spcPts val="0"/>
              </a:spcAft>
              <a:buNone/>
              <a:defRPr sz="1200"/>
            </a:lvl9pPr>
          </a:lstStyle>
          <a:p>
            <a:endParaRPr/>
          </a:p>
        </p:txBody>
      </p:sp>
      <p:sp>
        <p:nvSpPr>
          <p:cNvPr id="37" name="Google Shape;37;p5"/>
          <p:cNvSpPr txBox="1">
            <a:spLocks noGrp="1"/>
          </p:cNvSpPr>
          <p:nvPr>
            <p:ph type="subTitle" idx="15"/>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38" name="Google Shape;38;p5"/>
          <p:cNvSpPr txBox="1">
            <a:spLocks noGrp="1"/>
          </p:cNvSpPr>
          <p:nvPr>
            <p:ph type="subTitle" idx="16"/>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extLst>
    <p:ext uri="{DCECCB84-F9BA-43D5-87BE-67443E8EF086}">
      <p15:sldGuideLst xmlns:p15="http://schemas.microsoft.com/office/powerpoint/2012/main">
        <p15:guide id="1" pos="2037">
          <p15:clr>
            <a:srgbClr val="E46962"/>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verview slide">
  <p:cSld name="BLANK_1_1_1_1_2_3">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228650" y="320200"/>
            <a:ext cx="1728000" cy="10668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3000"/>
              <a:buFont typeface="Taviraj"/>
              <a:buNone/>
              <a:defRPr>
                <a:solidFill>
                  <a:schemeClr val="dk1"/>
                </a:solidFill>
                <a:latin typeface="Taviraj"/>
                <a:ea typeface="Taviraj"/>
                <a:cs typeface="Taviraj"/>
                <a:sym typeface="Taviraj"/>
              </a:defRPr>
            </a:lvl1pPr>
            <a:lvl2pPr lvl="1">
              <a:spcBef>
                <a:spcPts val="0"/>
              </a:spcBef>
              <a:spcAft>
                <a:spcPts val="0"/>
              </a:spcAft>
              <a:buClr>
                <a:schemeClr val="dk1"/>
              </a:buClr>
              <a:buSzPts val="3000"/>
              <a:buFont typeface="Taviraj"/>
              <a:buNone/>
              <a:defRPr>
                <a:solidFill>
                  <a:schemeClr val="dk1"/>
                </a:solidFill>
              </a:defRPr>
            </a:lvl2pPr>
            <a:lvl3pPr lvl="2">
              <a:spcBef>
                <a:spcPts val="0"/>
              </a:spcBef>
              <a:spcAft>
                <a:spcPts val="0"/>
              </a:spcAft>
              <a:buClr>
                <a:schemeClr val="dk1"/>
              </a:buClr>
              <a:buSzPts val="3000"/>
              <a:buFont typeface="Taviraj"/>
              <a:buNone/>
              <a:defRPr>
                <a:solidFill>
                  <a:schemeClr val="dk1"/>
                </a:solidFill>
              </a:defRPr>
            </a:lvl3pPr>
            <a:lvl4pPr lvl="3">
              <a:spcBef>
                <a:spcPts val="0"/>
              </a:spcBef>
              <a:spcAft>
                <a:spcPts val="0"/>
              </a:spcAft>
              <a:buClr>
                <a:schemeClr val="dk1"/>
              </a:buClr>
              <a:buSzPts val="3000"/>
              <a:buFont typeface="Taviraj"/>
              <a:buNone/>
              <a:defRPr>
                <a:solidFill>
                  <a:schemeClr val="dk1"/>
                </a:solidFill>
              </a:defRPr>
            </a:lvl4pPr>
            <a:lvl5pPr lvl="4">
              <a:spcBef>
                <a:spcPts val="0"/>
              </a:spcBef>
              <a:spcAft>
                <a:spcPts val="0"/>
              </a:spcAft>
              <a:buClr>
                <a:schemeClr val="dk1"/>
              </a:buClr>
              <a:buSzPts val="3000"/>
              <a:buFont typeface="Taviraj"/>
              <a:buNone/>
              <a:defRPr>
                <a:solidFill>
                  <a:schemeClr val="dk1"/>
                </a:solidFill>
              </a:defRPr>
            </a:lvl5pPr>
            <a:lvl6pPr lvl="5">
              <a:spcBef>
                <a:spcPts val="0"/>
              </a:spcBef>
              <a:spcAft>
                <a:spcPts val="0"/>
              </a:spcAft>
              <a:buClr>
                <a:schemeClr val="dk1"/>
              </a:buClr>
              <a:buSzPts val="3000"/>
              <a:buFont typeface="Taviraj"/>
              <a:buNone/>
              <a:defRPr>
                <a:solidFill>
                  <a:schemeClr val="dk1"/>
                </a:solidFill>
              </a:defRPr>
            </a:lvl6pPr>
            <a:lvl7pPr lvl="6">
              <a:spcBef>
                <a:spcPts val="0"/>
              </a:spcBef>
              <a:spcAft>
                <a:spcPts val="0"/>
              </a:spcAft>
              <a:buClr>
                <a:schemeClr val="dk1"/>
              </a:buClr>
              <a:buSzPts val="3000"/>
              <a:buFont typeface="Taviraj"/>
              <a:buNone/>
              <a:defRPr>
                <a:solidFill>
                  <a:schemeClr val="dk1"/>
                </a:solidFill>
              </a:defRPr>
            </a:lvl7pPr>
            <a:lvl8pPr lvl="7">
              <a:spcBef>
                <a:spcPts val="0"/>
              </a:spcBef>
              <a:spcAft>
                <a:spcPts val="0"/>
              </a:spcAft>
              <a:buClr>
                <a:schemeClr val="dk1"/>
              </a:buClr>
              <a:buSzPts val="3000"/>
              <a:buFont typeface="Taviraj"/>
              <a:buNone/>
              <a:defRPr>
                <a:solidFill>
                  <a:schemeClr val="dk1"/>
                </a:solidFill>
              </a:defRPr>
            </a:lvl8pPr>
            <a:lvl9pPr lvl="8">
              <a:spcBef>
                <a:spcPts val="0"/>
              </a:spcBef>
              <a:spcAft>
                <a:spcPts val="0"/>
              </a:spcAft>
              <a:buClr>
                <a:schemeClr val="dk1"/>
              </a:buClr>
              <a:buSzPts val="3000"/>
              <a:buFont typeface="Taviraj"/>
              <a:buNone/>
              <a:defRPr>
                <a:solidFill>
                  <a:schemeClr val="dk1"/>
                </a:solidFill>
              </a:defRPr>
            </a:lvl9pPr>
          </a:lstStyle>
          <a:p>
            <a:endParaRPr/>
          </a:p>
        </p:txBody>
      </p:sp>
      <p:sp>
        <p:nvSpPr>
          <p:cNvPr id="41" name="Google Shape;41;p6"/>
          <p:cNvSpPr>
            <a:spLocks noGrp="1"/>
          </p:cNvSpPr>
          <p:nvPr>
            <p:ph type="pic" idx="2"/>
          </p:nvPr>
        </p:nvSpPr>
        <p:spPr>
          <a:xfrm>
            <a:off x="320100" y="2576275"/>
            <a:ext cx="2493600" cy="2112000"/>
          </a:xfrm>
          <a:prstGeom prst="rect">
            <a:avLst/>
          </a:prstGeom>
          <a:noFill/>
          <a:ln>
            <a:noFill/>
          </a:ln>
        </p:spPr>
      </p:sp>
      <p:sp>
        <p:nvSpPr>
          <p:cNvPr id="42" name="Google Shape;42;p6"/>
          <p:cNvSpPr txBox="1">
            <a:spLocks noGrp="1"/>
          </p:cNvSpPr>
          <p:nvPr>
            <p:ph type="subTitle" idx="1"/>
          </p:nvPr>
        </p:nvSpPr>
        <p:spPr>
          <a:xfrm>
            <a:off x="4138875" y="533400"/>
            <a:ext cx="27228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a:solidFill>
                  <a:schemeClr val="lt1"/>
                </a:solidFill>
                <a:highlight>
                  <a:schemeClr val="accent5"/>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9pPr>
          </a:lstStyle>
          <a:p>
            <a:endParaRPr/>
          </a:p>
        </p:txBody>
      </p:sp>
      <p:sp>
        <p:nvSpPr>
          <p:cNvPr id="43" name="Google Shape;43;p6"/>
          <p:cNvSpPr txBox="1">
            <a:spLocks noGrp="1"/>
          </p:cNvSpPr>
          <p:nvPr>
            <p:ph type="body" idx="3"/>
          </p:nvPr>
        </p:nvSpPr>
        <p:spPr>
          <a:xfrm>
            <a:off x="4143075" y="762000"/>
            <a:ext cx="3342600" cy="848700"/>
          </a:xfrm>
          <a:prstGeom prst="rect">
            <a:avLst/>
          </a:prstGeom>
        </p:spPr>
        <p:txBody>
          <a:bodyPr spcFirstLastPara="1" wrap="square" lIns="0" tIns="91425" rIns="0" bIns="91425" anchor="t" anchorCtr="0">
            <a:noAutofit/>
          </a:bodyPr>
          <a:lstStyle>
            <a:lvl1pPr marL="457200" lvl="0" indent="-228600">
              <a:lnSpc>
                <a:spcPct val="115000"/>
              </a:lnSpc>
              <a:spcBef>
                <a:spcPts val="0"/>
              </a:spcBef>
              <a:spcAft>
                <a:spcPts val="0"/>
              </a:spcAft>
              <a:buNone/>
              <a:defRPr sz="1200">
                <a:solidFill>
                  <a:schemeClr val="dk1"/>
                </a:solidFill>
              </a:defRPr>
            </a:lvl1pPr>
            <a:lvl2pPr marL="914400" lvl="1" indent="-228600">
              <a:lnSpc>
                <a:spcPct val="115000"/>
              </a:lnSpc>
              <a:spcBef>
                <a:spcPts val="0"/>
              </a:spcBef>
              <a:spcAft>
                <a:spcPts val="0"/>
              </a:spcAft>
              <a:buNone/>
              <a:defRPr sz="1200">
                <a:solidFill>
                  <a:schemeClr val="dk1"/>
                </a:solidFill>
              </a:defRPr>
            </a:lvl2pPr>
            <a:lvl3pPr marL="1371600" lvl="2" indent="-228600">
              <a:lnSpc>
                <a:spcPct val="115000"/>
              </a:lnSpc>
              <a:spcBef>
                <a:spcPts val="0"/>
              </a:spcBef>
              <a:spcAft>
                <a:spcPts val="0"/>
              </a:spcAft>
              <a:buNone/>
              <a:defRPr sz="1200">
                <a:solidFill>
                  <a:schemeClr val="dk1"/>
                </a:solidFill>
              </a:defRPr>
            </a:lvl3pPr>
            <a:lvl4pPr marL="1828800" lvl="3" indent="-228600">
              <a:lnSpc>
                <a:spcPct val="115000"/>
              </a:lnSpc>
              <a:spcBef>
                <a:spcPts val="0"/>
              </a:spcBef>
              <a:spcAft>
                <a:spcPts val="0"/>
              </a:spcAft>
              <a:buNone/>
              <a:defRPr sz="1200">
                <a:solidFill>
                  <a:schemeClr val="dk1"/>
                </a:solidFill>
              </a:defRPr>
            </a:lvl4pPr>
            <a:lvl5pPr marL="2286000" lvl="4" indent="-228600">
              <a:lnSpc>
                <a:spcPct val="115000"/>
              </a:lnSpc>
              <a:spcBef>
                <a:spcPts val="0"/>
              </a:spcBef>
              <a:spcAft>
                <a:spcPts val="0"/>
              </a:spcAft>
              <a:buNone/>
              <a:defRPr sz="1200">
                <a:solidFill>
                  <a:schemeClr val="dk1"/>
                </a:solidFill>
              </a:defRPr>
            </a:lvl5pPr>
            <a:lvl6pPr marL="2743200" lvl="5" indent="-228600">
              <a:lnSpc>
                <a:spcPct val="115000"/>
              </a:lnSpc>
              <a:spcBef>
                <a:spcPts val="0"/>
              </a:spcBef>
              <a:spcAft>
                <a:spcPts val="0"/>
              </a:spcAft>
              <a:buNone/>
              <a:defRPr sz="1200">
                <a:solidFill>
                  <a:schemeClr val="dk1"/>
                </a:solidFill>
              </a:defRPr>
            </a:lvl6pPr>
            <a:lvl7pPr marL="3200400" lvl="6" indent="-228600">
              <a:lnSpc>
                <a:spcPct val="115000"/>
              </a:lnSpc>
              <a:spcBef>
                <a:spcPts val="0"/>
              </a:spcBef>
              <a:spcAft>
                <a:spcPts val="0"/>
              </a:spcAft>
              <a:buNone/>
              <a:defRPr sz="1200">
                <a:solidFill>
                  <a:schemeClr val="dk1"/>
                </a:solidFill>
              </a:defRPr>
            </a:lvl7pPr>
            <a:lvl8pPr marL="3657600" lvl="7" indent="-228600">
              <a:lnSpc>
                <a:spcPct val="115000"/>
              </a:lnSpc>
              <a:spcBef>
                <a:spcPts val="0"/>
              </a:spcBef>
              <a:spcAft>
                <a:spcPts val="0"/>
              </a:spcAft>
              <a:buNone/>
              <a:defRPr sz="1200">
                <a:solidFill>
                  <a:schemeClr val="dk1"/>
                </a:solidFill>
              </a:defRPr>
            </a:lvl8pPr>
            <a:lvl9pPr marL="4114800" lvl="8" indent="-228600">
              <a:lnSpc>
                <a:spcPct val="115000"/>
              </a:lnSpc>
              <a:spcBef>
                <a:spcPts val="0"/>
              </a:spcBef>
              <a:spcAft>
                <a:spcPts val="0"/>
              </a:spcAft>
              <a:buNone/>
              <a:defRPr sz="1200">
                <a:solidFill>
                  <a:schemeClr val="dk1"/>
                </a:solidFill>
              </a:defRPr>
            </a:lvl9pPr>
          </a:lstStyle>
          <a:p>
            <a:endParaRPr/>
          </a:p>
        </p:txBody>
      </p:sp>
      <p:sp>
        <p:nvSpPr>
          <p:cNvPr id="44" name="Google Shape;44;p6"/>
          <p:cNvSpPr txBox="1">
            <a:spLocks noGrp="1"/>
          </p:cNvSpPr>
          <p:nvPr>
            <p:ph type="subTitle" idx="4"/>
          </p:nvPr>
        </p:nvSpPr>
        <p:spPr>
          <a:xfrm>
            <a:off x="3757500" y="533400"/>
            <a:ext cx="3543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b="1">
                <a:solidFill>
                  <a:schemeClr val="accent5"/>
                </a:solidFill>
                <a:latin typeface="Taviraj"/>
                <a:ea typeface="Taviraj"/>
                <a:cs typeface="Taviraj"/>
                <a:sym typeface="Taviraj"/>
              </a:defRPr>
            </a:lvl1pPr>
            <a:lvl2pPr lvl="1">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2pPr>
            <a:lvl3pPr lvl="2">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3pPr>
            <a:lvl4pPr lvl="3">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4pPr>
            <a:lvl5pPr lvl="4">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5pPr>
            <a:lvl6pPr lvl="5">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6pPr>
            <a:lvl7pPr lvl="6">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7pPr>
            <a:lvl8pPr lvl="7">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8pPr>
            <a:lvl9pPr lvl="8">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9pPr>
          </a:lstStyle>
          <a:p>
            <a:endParaRPr/>
          </a:p>
        </p:txBody>
      </p:sp>
      <p:sp>
        <p:nvSpPr>
          <p:cNvPr id="45" name="Google Shape;45;p6"/>
          <p:cNvSpPr txBox="1">
            <a:spLocks noGrp="1"/>
          </p:cNvSpPr>
          <p:nvPr>
            <p:ph type="subTitle" idx="5"/>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46" name="Google Shape;46;p6"/>
          <p:cNvSpPr txBox="1">
            <a:spLocks noGrp="1"/>
          </p:cNvSpPr>
          <p:nvPr>
            <p:ph type="subTitle" idx="6"/>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
        <p:nvSpPr>
          <p:cNvPr id="47" name="Google Shape;47;p6"/>
          <p:cNvSpPr txBox="1">
            <a:spLocks noGrp="1"/>
          </p:cNvSpPr>
          <p:nvPr>
            <p:ph type="subTitle" idx="7"/>
          </p:nvPr>
        </p:nvSpPr>
        <p:spPr>
          <a:xfrm>
            <a:off x="4139063" y="1972650"/>
            <a:ext cx="27228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a:solidFill>
                  <a:schemeClr val="lt1"/>
                </a:solidFill>
                <a:highlight>
                  <a:schemeClr val="accent5"/>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9pPr>
          </a:lstStyle>
          <a:p>
            <a:endParaRPr/>
          </a:p>
        </p:txBody>
      </p:sp>
      <p:sp>
        <p:nvSpPr>
          <p:cNvPr id="48" name="Google Shape;48;p6"/>
          <p:cNvSpPr txBox="1">
            <a:spLocks noGrp="1"/>
          </p:cNvSpPr>
          <p:nvPr>
            <p:ph type="body" idx="8"/>
          </p:nvPr>
        </p:nvSpPr>
        <p:spPr>
          <a:xfrm>
            <a:off x="4143263" y="2201250"/>
            <a:ext cx="3342600" cy="848700"/>
          </a:xfrm>
          <a:prstGeom prst="rect">
            <a:avLst/>
          </a:prstGeom>
        </p:spPr>
        <p:txBody>
          <a:bodyPr spcFirstLastPara="1" wrap="square" lIns="0" tIns="91425" rIns="0" bIns="91425" anchor="t" anchorCtr="0">
            <a:noAutofit/>
          </a:bodyPr>
          <a:lstStyle>
            <a:lvl1pPr marL="457200" lvl="0" indent="-228600">
              <a:lnSpc>
                <a:spcPct val="115000"/>
              </a:lnSpc>
              <a:spcBef>
                <a:spcPts val="0"/>
              </a:spcBef>
              <a:spcAft>
                <a:spcPts val="0"/>
              </a:spcAft>
              <a:buNone/>
              <a:defRPr sz="1200">
                <a:solidFill>
                  <a:schemeClr val="dk1"/>
                </a:solidFill>
              </a:defRPr>
            </a:lvl1pPr>
            <a:lvl2pPr marL="914400" lvl="1" indent="-228600">
              <a:lnSpc>
                <a:spcPct val="115000"/>
              </a:lnSpc>
              <a:spcBef>
                <a:spcPts val="0"/>
              </a:spcBef>
              <a:spcAft>
                <a:spcPts val="0"/>
              </a:spcAft>
              <a:buNone/>
              <a:defRPr sz="1200">
                <a:solidFill>
                  <a:schemeClr val="dk1"/>
                </a:solidFill>
              </a:defRPr>
            </a:lvl2pPr>
            <a:lvl3pPr marL="1371600" lvl="2" indent="-228600">
              <a:lnSpc>
                <a:spcPct val="115000"/>
              </a:lnSpc>
              <a:spcBef>
                <a:spcPts val="0"/>
              </a:spcBef>
              <a:spcAft>
                <a:spcPts val="0"/>
              </a:spcAft>
              <a:buNone/>
              <a:defRPr sz="1200">
                <a:solidFill>
                  <a:schemeClr val="dk1"/>
                </a:solidFill>
              </a:defRPr>
            </a:lvl3pPr>
            <a:lvl4pPr marL="1828800" lvl="3" indent="-228600">
              <a:lnSpc>
                <a:spcPct val="115000"/>
              </a:lnSpc>
              <a:spcBef>
                <a:spcPts val="0"/>
              </a:spcBef>
              <a:spcAft>
                <a:spcPts val="0"/>
              </a:spcAft>
              <a:buNone/>
              <a:defRPr sz="1200">
                <a:solidFill>
                  <a:schemeClr val="dk1"/>
                </a:solidFill>
              </a:defRPr>
            </a:lvl4pPr>
            <a:lvl5pPr marL="2286000" lvl="4" indent="-228600">
              <a:lnSpc>
                <a:spcPct val="115000"/>
              </a:lnSpc>
              <a:spcBef>
                <a:spcPts val="0"/>
              </a:spcBef>
              <a:spcAft>
                <a:spcPts val="0"/>
              </a:spcAft>
              <a:buNone/>
              <a:defRPr sz="1200">
                <a:solidFill>
                  <a:schemeClr val="dk1"/>
                </a:solidFill>
              </a:defRPr>
            </a:lvl5pPr>
            <a:lvl6pPr marL="2743200" lvl="5" indent="-228600">
              <a:lnSpc>
                <a:spcPct val="115000"/>
              </a:lnSpc>
              <a:spcBef>
                <a:spcPts val="0"/>
              </a:spcBef>
              <a:spcAft>
                <a:spcPts val="0"/>
              </a:spcAft>
              <a:buNone/>
              <a:defRPr sz="1200">
                <a:solidFill>
                  <a:schemeClr val="dk1"/>
                </a:solidFill>
              </a:defRPr>
            </a:lvl6pPr>
            <a:lvl7pPr marL="3200400" lvl="6" indent="-228600">
              <a:lnSpc>
                <a:spcPct val="115000"/>
              </a:lnSpc>
              <a:spcBef>
                <a:spcPts val="0"/>
              </a:spcBef>
              <a:spcAft>
                <a:spcPts val="0"/>
              </a:spcAft>
              <a:buNone/>
              <a:defRPr sz="1200">
                <a:solidFill>
                  <a:schemeClr val="dk1"/>
                </a:solidFill>
              </a:defRPr>
            </a:lvl7pPr>
            <a:lvl8pPr marL="3657600" lvl="7" indent="-228600">
              <a:lnSpc>
                <a:spcPct val="115000"/>
              </a:lnSpc>
              <a:spcBef>
                <a:spcPts val="0"/>
              </a:spcBef>
              <a:spcAft>
                <a:spcPts val="0"/>
              </a:spcAft>
              <a:buNone/>
              <a:defRPr sz="1200">
                <a:solidFill>
                  <a:schemeClr val="dk1"/>
                </a:solidFill>
              </a:defRPr>
            </a:lvl8pPr>
            <a:lvl9pPr marL="4114800" lvl="8" indent="-228600">
              <a:lnSpc>
                <a:spcPct val="115000"/>
              </a:lnSpc>
              <a:spcBef>
                <a:spcPts val="0"/>
              </a:spcBef>
              <a:spcAft>
                <a:spcPts val="0"/>
              </a:spcAft>
              <a:buNone/>
              <a:defRPr sz="1200">
                <a:solidFill>
                  <a:schemeClr val="dk1"/>
                </a:solidFill>
              </a:defRPr>
            </a:lvl9pPr>
          </a:lstStyle>
          <a:p>
            <a:endParaRPr/>
          </a:p>
        </p:txBody>
      </p:sp>
      <p:sp>
        <p:nvSpPr>
          <p:cNvPr id="49" name="Google Shape;49;p6"/>
          <p:cNvSpPr txBox="1">
            <a:spLocks noGrp="1"/>
          </p:cNvSpPr>
          <p:nvPr>
            <p:ph type="subTitle" idx="9"/>
          </p:nvPr>
        </p:nvSpPr>
        <p:spPr>
          <a:xfrm>
            <a:off x="3757645" y="1972650"/>
            <a:ext cx="3543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b="1">
                <a:solidFill>
                  <a:schemeClr val="accent5"/>
                </a:solidFill>
                <a:latin typeface="Taviraj"/>
                <a:ea typeface="Taviraj"/>
                <a:cs typeface="Taviraj"/>
                <a:sym typeface="Taviraj"/>
              </a:defRPr>
            </a:lvl1pPr>
            <a:lvl2pPr lvl="1">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2pPr>
            <a:lvl3pPr lvl="2">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3pPr>
            <a:lvl4pPr lvl="3">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4pPr>
            <a:lvl5pPr lvl="4">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5pPr>
            <a:lvl6pPr lvl="5">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6pPr>
            <a:lvl7pPr lvl="6">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7pPr>
            <a:lvl8pPr lvl="7">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8pPr>
            <a:lvl9pPr lvl="8">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9pPr>
          </a:lstStyle>
          <a:p>
            <a:endParaRPr/>
          </a:p>
        </p:txBody>
      </p:sp>
      <p:sp>
        <p:nvSpPr>
          <p:cNvPr id="50" name="Google Shape;50;p6"/>
          <p:cNvSpPr txBox="1">
            <a:spLocks noGrp="1"/>
          </p:cNvSpPr>
          <p:nvPr>
            <p:ph type="subTitle" idx="13"/>
          </p:nvPr>
        </p:nvSpPr>
        <p:spPr>
          <a:xfrm>
            <a:off x="4139063" y="3411900"/>
            <a:ext cx="27228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a:solidFill>
                  <a:schemeClr val="lt1"/>
                </a:solidFill>
                <a:highlight>
                  <a:schemeClr val="accent5"/>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9pPr>
          </a:lstStyle>
          <a:p>
            <a:endParaRPr/>
          </a:p>
        </p:txBody>
      </p:sp>
      <p:sp>
        <p:nvSpPr>
          <p:cNvPr id="51" name="Google Shape;51;p6"/>
          <p:cNvSpPr txBox="1">
            <a:spLocks noGrp="1"/>
          </p:cNvSpPr>
          <p:nvPr>
            <p:ph type="body" idx="14"/>
          </p:nvPr>
        </p:nvSpPr>
        <p:spPr>
          <a:xfrm>
            <a:off x="4143263" y="3640500"/>
            <a:ext cx="3342600" cy="848700"/>
          </a:xfrm>
          <a:prstGeom prst="rect">
            <a:avLst/>
          </a:prstGeom>
        </p:spPr>
        <p:txBody>
          <a:bodyPr spcFirstLastPara="1" wrap="square" lIns="0" tIns="91425" rIns="0" bIns="91425" anchor="t" anchorCtr="0">
            <a:noAutofit/>
          </a:bodyPr>
          <a:lstStyle>
            <a:lvl1pPr marL="457200" lvl="0" indent="-228600">
              <a:lnSpc>
                <a:spcPct val="115000"/>
              </a:lnSpc>
              <a:spcBef>
                <a:spcPts val="0"/>
              </a:spcBef>
              <a:spcAft>
                <a:spcPts val="0"/>
              </a:spcAft>
              <a:buNone/>
              <a:defRPr sz="1200">
                <a:solidFill>
                  <a:schemeClr val="dk1"/>
                </a:solidFill>
              </a:defRPr>
            </a:lvl1pPr>
            <a:lvl2pPr marL="914400" lvl="1" indent="-228600">
              <a:lnSpc>
                <a:spcPct val="115000"/>
              </a:lnSpc>
              <a:spcBef>
                <a:spcPts val="0"/>
              </a:spcBef>
              <a:spcAft>
                <a:spcPts val="0"/>
              </a:spcAft>
              <a:buNone/>
              <a:defRPr sz="1200">
                <a:solidFill>
                  <a:schemeClr val="dk1"/>
                </a:solidFill>
              </a:defRPr>
            </a:lvl2pPr>
            <a:lvl3pPr marL="1371600" lvl="2" indent="-228600">
              <a:lnSpc>
                <a:spcPct val="115000"/>
              </a:lnSpc>
              <a:spcBef>
                <a:spcPts val="0"/>
              </a:spcBef>
              <a:spcAft>
                <a:spcPts val="0"/>
              </a:spcAft>
              <a:buNone/>
              <a:defRPr sz="1200">
                <a:solidFill>
                  <a:schemeClr val="dk1"/>
                </a:solidFill>
              </a:defRPr>
            </a:lvl3pPr>
            <a:lvl4pPr marL="1828800" lvl="3" indent="-228600">
              <a:lnSpc>
                <a:spcPct val="115000"/>
              </a:lnSpc>
              <a:spcBef>
                <a:spcPts val="0"/>
              </a:spcBef>
              <a:spcAft>
                <a:spcPts val="0"/>
              </a:spcAft>
              <a:buNone/>
              <a:defRPr sz="1200">
                <a:solidFill>
                  <a:schemeClr val="dk1"/>
                </a:solidFill>
              </a:defRPr>
            </a:lvl4pPr>
            <a:lvl5pPr marL="2286000" lvl="4" indent="-228600">
              <a:lnSpc>
                <a:spcPct val="115000"/>
              </a:lnSpc>
              <a:spcBef>
                <a:spcPts val="0"/>
              </a:spcBef>
              <a:spcAft>
                <a:spcPts val="0"/>
              </a:spcAft>
              <a:buNone/>
              <a:defRPr sz="1200">
                <a:solidFill>
                  <a:schemeClr val="dk1"/>
                </a:solidFill>
              </a:defRPr>
            </a:lvl5pPr>
            <a:lvl6pPr marL="2743200" lvl="5" indent="-228600">
              <a:lnSpc>
                <a:spcPct val="115000"/>
              </a:lnSpc>
              <a:spcBef>
                <a:spcPts val="0"/>
              </a:spcBef>
              <a:spcAft>
                <a:spcPts val="0"/>
              </a:spcAft>
              <a:buNone/>
              <a:defRPr sz="1200">
                <a:solidFill>
                  <a:schemeClr val="dk1"/>
                </a:solidFill>
              </a:defRPr>
            </a:lvl6pPr>
            <a:lvl7pPr marL="3200400" lvl="6" indent="-228600">
              <a:lnSpc>
                <a:spcPct val="115000"/>
              </a:lnSpc>
              <a:spcBef>
                <a:spcPts val="0"/>
              </a:spcBef>
              <a:spcAft>
                <a:spcPts val="0"/>
              </a:spcAft>
              <a:buNone/>
              <a:defRPr sz="1200">
                <a:solidFill>
                  <a:schemeClr val="dk1"/>
                </a:solidFill>
              </a:defRPr>
            </a:lvl7pPr>
            <a:lvl8pPr marL="3657600" lvl="7" indent="-228600">
              <a:lnSpc>
                <a:spcPct val="115000"/>
              </a:lnSpc>
              <a:spcBef>
                <a:spcPts val="0"/>
              </a:spcBef>
              <a:spcAft>
                <a:spcPts val="0"/>
              </a:spcAft>
              <a:buNone/>
              <a:defRPr sz="1200">
                <a:solidFill>
                  <a:schemeClr val="dk1"/>
                </a:solidFill>
              </a:defRPr>
            </a:lvl8pPr>
            <a:lvl9pPr marL="4114800" lvl="8" indent="-228600">
              <a:lnSpc>
                <a:spcPct val="115000"/>
              </a:lnSpc>
              <a:spcBef>
                <a:spcPts val="0"/>
              </a:spcBef>
              <a:spcAft>
                <a:spcPts val="0"/>
              </a:spcAft>
              <a:buNone/>
              <a:defRPr sz="1200">
                <a:solidFill>
                  <a:schemeClr val="dk1"/>
                </a:solidFill>
              </a:defRPr>
            </a:lvl9pPr>
          </a:lstStyle>
          <a:p>
            <a:endParaRPr/>
          </a:p>
        </p:txBody>
      </p:sp>
      <p:sp>
        <p:nvSpPr>
          <p:cNvPr id="52" name="Google Shape;52;p6"/>
          <p:cNvSpPr txBox="1">
            <a:spLocks noGrp="1"/>
          </p:cNvSpPr>
          <p:nvPr>
            <p:ph type="subTitle" idx="15"/>
          </p:nvPr>
        </p:nvSpPr>
        <p:spPr>
          <a:xfrm>
            <a:off x="3757645" y="3411900"/>
            <a:ext cx="3543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b="1">
                <a:solidFill>
                  <a:schemeClr val="accent5"/>
                </a:solidFill>
                <a:latin typeface="Taviraj"/>
                <a:ea typeface="Taviraj"/>
                <a:cs typeface="Taviraj"/>
                <a:sym typeface="Taviraj"/>
              </a:defRPr>
            </a:lvl1pPr>
            <a:lvl2pPr lvl="1">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2pPr>
            <a:lvl3pPr lvl="2">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3pPr>
            <a:lvl4pPr lvl="3">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4pPr>
            <a:lvl5pPr lvl="4">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5pPr>
            <a:lvl6pPr lvl="5">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6pPr>
            <a:lvl7pPr lvl="6">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7pPr>
            <a:lvl8pPr lvl="7">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8pPr>
            <a:lvl9pPr lvl="8">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eyebrow">
  <p:cSld name="BLANK_1_1_1_1_2_2">
    <p:spTree>
      <p:nvGrpSpPr>
        <p:cNvPr id="1" name="Shape 53"/>
        <p:cNvGrpSpPr/>
        <p:nvPr/>
      </p:nvGrpSpPr>
      <p:grpSpPr>
        <a:xfrm>
          <a:off x="0" y="0"/>
          <a:ext cx="0" cy="0"/>
          <a:chOff x="0" y="0"/>
          <a:chExt cx="0" cy="0"/>
        </a:xfrm>
      </p:grpSpPr>
      <p:sp>
        <p:nvSpPr>
          <p:cNvPr id="54" name="Google Shape;54;p7"/>
          <p:cNvSpPr txBox="1">
            <a:spLocks noGrp="1"/>
          </p:cNvSpPr>
          <p:nvPr>
            <p:ph type="title"/>
          </p:nvPr>
        </p:nvSpPr>
        <p:spPr>
          <a:xfrm>
            <a:off x="228650" y="592749"/>
            <a:ext cx="6876000" cy="578700"/>
          </a:xfrm>
          <a:prstGeom prst="rect">
            <a:avLst/>
          </a:prstGeom>
        </p:spPr>
        <p:txBody>
          <a:bodyPr spcFirstLastPara="1" wrap="square" lIns="91425" tIns="91425" rIns="91425" bIns="91425" anchor="t" anchorCtr="0">
            <a:spAutoFit/>
          </a:bodyPr>
          <a:lstStyle>
            <a:lvl1pPr lvl="0">
              <a:lnSpc>
                <a:spcPct val="80000"/>
              </a:lnSpc>
              <a:spcBef>
                <a:spcPts val="0"/>
              </a:spcBef>
              <a:spcAft>
                <a:spcPts val="0"/>
              </a:spcAft>
              <a:buClr>
                <a:schemeClr val="dk1"/>
              </a:buClr>
              <a:buSzPts val="3200"/>
              <a:buFont typeface="Taviraj Light"/>
              <a:buNone/>
              <a:defRPr sz="3200">
                <a:solidFill>
                  <a:schemeClr val="dk1"/>
                </a:solidFill>
              </a:defRPr>
            </a:lvl1pPr>
            <a:lvl2pPr lvl="1">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2pPr>
            <a:lvl3pPr lvl="2">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3pPr>
            <a:lvl4pPr lvl="3">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4pPr>
            <a:lvl5pPr lvl="4">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5pPr>
            <a:lvl6pPr lvl="5">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6pPr>
            <a:lvl7pPr lvl="6">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7pPr>
            <a:lvl8pPr lvl="7">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8pPr>
            <a:lvl9pPr lvl="8">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9pPr>
          </a:lstStyle>
          <a:p>
            <a:endParaRPr/>
          </a:p>
        </p:txBody>
      </p:sp>
      <p:sp>
        <p:nvSpPr>
          <p:cNvPr id="55" name="Google Shape;55;p7"/>
          <p:cNvSpPr txBox="1">
            <a:spLocks noGrp="1"/>
          </p:cNvSpPr>
          <p:nvPr>
            <p:ph type="subTitle" idx="1"/>
          </p:nvPr>
        </p:nvSpPr>
        <p:spPr>
          <a:xfrm>
            <a:off x="228650" y="363801"/>
            <a:ext cx="3129300" cy="2925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SzPts val="1000"/>
              <a:buNone/>
              <a:defRPr sz="1000"/>
            </a:lvl1pPr>
            <a:lvl2pPr lvl="1">
              <a:lnSpc>
                <a:spcPct val="80000"/>
              </a:lnSpc>
              <a:spcBef>
                <a:spcPts val="0"/>
              </a:spcBef>
              <a:spcAft>
                <a:spcPts val="0"/>
              </a:spcAft>
              <a:buSzPts val="1000"/>
              <a:buNone/>
              <a:defRPr sz="1000"/>
            </a:lvl2pPr>
            <a:lvl3pPr lvl="2">
              <a:lnSpc>
                <a:spcPct val="80000"/>
              </a:lnSpc>
              <a:spcBef>
                <a:spcPts val="0"/>
              </a:spcBef>
              <a:spcAft>
                <a:spcPts val="0"/>
              </a:spcAft>
              <a:buSzPts val="1000"/>
              <a:buNone/>
              <a:defRPr sz="1000"/>
            </a:lvl3pPr>
            <a:lvl4pPr lvl="3">
              <a:lnSpc>
                <a:spcPct val="80000"/>
              </a:lnSpc>
              <a:spcBef>
                <a:spcPts val="0"/>
              </a:spcBef>
              <a:spcAft>
                <a:spcPts val="0"/>
              </a:spcAft>
              <a:buSzPts val="1000"/>
              <a:buNone/>
              <a:defRPr sz="1000"/>
            </a:lvl4pPr>
            <a:lvl5pPr lvl="4">
              <a:lnSpc>
                <a:spcPct val="80000"/>
              </a:lnSpc>
              <a:spcBef>
                <a:spcPts val="0"/>
              </a:spcBef>
              <a:spcAft>
                <a:spcPts val="0"/>
              </a:spcAft>
              <a:buSzPts val="1000"/>
              <a:buNone/>
              <a:defRPr sz="1000"/>
            </a:lvl5pPr>
            <a:lvl6pPr lvl="5">
              <a:lnSpc>
                <a:spcPct val="80000"/>
              </a:lnSpc>
              <a:spcBef>
                <a:spcPts val="0"/>
              </a:spcBef>
              <a:spcAft>
                <a:spcPts val="0"/>
              </a:spcAft>
              <a:buSzPts val="1000"/>
              <a:buNone/>
              <a:defRPr sz="1000"/>
            </a:lvl6pPr>
            <a:lvl7pPr lvl="6">
              <a:lnSpc>
                <a:spcPct val="80000"/>
              </a:lnSpc>
              <a:spcBef>
                <a:spcPts val="0"/>
              </a:spcBef>
              <a:spcAft>
                <a:spcPts val="0"/>
              </a:spcAft>
              <a:buSzPts val="1000"/>
              <a:buNone/>
              <a:defRPr sz="1000"/>
            </a:lvl7pPr>
            <a:lvl8pPr lvl="7">
              <a:lnSpc>
                <a:spcPct val="80000"/>
              </a:lnSpc>
              <a:spcBef>
                <a:spcPts val="0"/>
              </a:spcBef>
              <a:spcAft>
                <a:spcPts val="0"/>
              </a:spcAft>
              <a:buSzPts val="1000"/>
              <a:buNone/>
              <a:defRPr sz="1000"/>
            </a:lvl8pPr>
            <a:lvl9pPr lvl="8">
              <a:lnSpc>
                <a:spcPct val="80000"/>
              </a:lnSpc>
              <a:spcBef>
                <a:spcPts val="0"/>
              </a:spcBef>
              <a:spcAft>
                <a:spcPts val="0"/>
              </a:spcAft>
              <a:buSzPts val="1000"/>
              <a:buNone/>
              <a:defRPr sz="1000"/>
            </a:lvl9pPr>
          </a:lstStyle>
          <a:p>
            <a:endParaRPr/>
          </a:p>
        </p:txBody>
      </p:sp>
      <p:sp>
        <p:nvSpPr>
          <p:cNvPr id="56" name="Google Shape;56;p7"/>
          <p:cNvSpPr txBox="1">
            <a:spLocks noGrp="1"/>
          </p:cNvSpPr>
          <p:nvPr>
            <p:ph type="subTitle" idx="2"/>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57" name="Google Shape;57;p7"/>
          <p:cNvSpPr txBox="1">
            <a:spLocks noGrp="1"/>
          </p:cNvSpPr>
          <p:nvPr>
            <p:ph type="subTitle" idx="3"/>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ustom main point">
  <p:cSld name="BLANK_1_1_1_1_1_1">
    <p:bg>
      <p:bgPr>
        <a:solidFill>
          <a:schemeClr val="accent5"/>
        </a:solidFill>
        <a:effectLst/>
      </p:bgPr>
    </p:bg>
    <p:spTree>
      <p:nvGrpSpPr>
        <p:cNvPr id="1" name="Shape 58"/>
        <p:cNvGrpSpPr/>
        <p:nvPr/>
      </p:nvGrpSpPr>
      <p:grpSpPr>
        <a:xfrm>
          <a:off x="0" y="0"/>
          <a:ext cx="0" cy="0"/>
          <a:chOff x="0" y="0"/>
          <a:chExt cx="0" cy="0"/>
        </a:xfrm>
      </p:grpSpPr>
      <p:sp>
        <p:nvSpPr>
          <p:cNvPr id="59" name="Google Shape;59;p8"/>
          <p:cNvSpPr txBox="1">
            <a:spLocks noGrp="1"/>
          </p:cNvSpPr>
          <p:nvPr>
            <p:ph type="title"/>
          </p:nvPr>
        </p:nvSpPr>
        <p:spPr>
          <a:xfrm>
            <a:off x="2813700" y="278234"/>
            <a:ext cx="6101700" cy="2843100"/>
          </a:xfrm>
          <a:prstGeom prst="rect">
            <a:avLst/>
          </a:prstGeom>
        </p:spPr>
        <p:txBody>
          <a:bodyPr spcFirstLastPara="1" wrap="square" lIns="91425" tIns="91425" rIns="91425" bIns="91425" anchor="t" anchorCtr="0">
            <a:noAutofit/>
          </a:bodyPr>
          <a:lstStyle>
            <a:lvl1pPr lvl="0">
              <a:lnSpc>
                <a:spcPct val="90000"/>
              </a:lnSpc>
              <a:spcBef>
                <a:spcPts val="0"/>
              </a:spcBef>
              <a:spcAft>
                <a:spcPts val="0"/>
              </a:spcAft>
              <a:buNone/>
              <a:defRPr sz="4400">
                <a:solidFill>
                  <a:schemeClr val="lt1"/>
                </a:solidFill>
              </a:defRPr>
            </a:lvl1pPr>
            <a:lvl2pPr lvl="1">
              <a:lnSpc>
                <a:spcPct val="90000"/>
              </a:lnSpc>
              <a:spcBef>
                <a:spcPts val="0"/>
              </a:spcBef>
              <a:spcAft>
                <a:spcPts val="0"/>
              </a:spcAft>
              <a:buNone/>
              <a:defRPr sz="4400">
                <a:solidFill>
                  <a:schemeClr val="lt1"/>
                </a:solidFill>
              </a:defRPr>
            </a:lvl2pPr>
            <a:lvl3pPr lvl="2">
              <a:lnSpc>
                <a:spcPct val="90000"/>
              </a:lnSpc>
              <a:spcBef>
                <a:spcPts val="0"/>
              </a:spcBef>
              <a:spcAft>
                <a:spcPts val="0"/>
              </a:spcAft>
              <a:buNone/>
              <a:defRPr sz="4400">
                <a:solidFill>
                  <a:schemeClr val="lt1"/>
                </a:solidFill>
              </a:defRPr>
            </a:lvl3pPr>
            <a:lvl4pPr lvl="3">
              <a:lnSpc>
                <a:spcPct val="90000"/>
              </a:lnSpc>
              <a:spcBef>
                <a:spcPts val="0"/>
              </a:spcBef>
              <a:spcAft>
                <a:spcPts val="0"/>
              </a:spcAft>
              <a:buNone/>
              <a:defRPr sz="4400">
                <a:solidFill>
                  <a:schemeClr val="lt1"/>
                </a:solidFill>
              </a:defRPr>
            </a:lvl4pPr>
            <a:lvl5pPr lvl="4">
              <a:lnSpc>
                <a:spcPct val="90000"/>
              </a:lnSpc>
              <a:spcBef>
                <a:spcPts val="0"/>
              </a:spcBef>
              <a:spcAft>
                <a:spcPts val="0"/>
              </a:spcAft>
              <a:buNone/>
              <a:defRPr sz="4400">
                <a:solidFill>
                  <a:schemeClr val="lt1"/>
                </a:solidFill>
              </a:defRPr>
            </a:lvl5pPr>
            <a:lvl6pPr lvl="5">
              <a:lnSpc>
                <a:spcPct val="90000"/>
              </a:lnSpc>
              <a:spcBef>
                <a:spcPts val="0"/>
              </a:spcBef>
              <a:spcAft>
                <a:spcPts val="0"/>
              </a:spcAft>
              <a:buNone/>
              <a:defRPr sz="4400">
                <a:solidFill>
                  <a:schemeClr val="lt1"/>
                </a:solidFill>
              </a:defRPr>
            </a:lvl6pPr>
            <a:lvl7pPr lvl="6">
              <a:lnSpc>
                <a:spcPct val="90000"/>
              </a:lnSpc>
              <a:spcBef>
                <a:spcPts val="0"/>
              </a:spcBef>
              <a:spcAft>
                <a:spcPts val="0"/>
              </a:spcAft>
              <a:buNone/>
              <a:defRPr sz="4400">
                <a:solidFill>
                  <a:schemeClr val="lt1"/>
                </a:solidFill>
              </a:defRPr>
            </a:lvl7pPr>
            <a:lvl8pPr lvl="7">
              <a:lnSpc>
                <a:spcPct val="90000"/>
              </a:lnSpc>
              <a:spcBef>
                <a:spcPts val="0"/>
              </a:spcBef>
              <a:spcAft>
                <a:spcPts val="0"/>
              </a:spcAft>
              <a:buNone/>
              <a:defRPr sz="4400">
                <a:solidFill>
                  <a:schemeClr val="lt1"/>
                </a:solidFill>
              </a:defRPr>
            </a:lvl8pPr>
            <a:lvl9pPr lvl="8">
              <a:lnSpc>
                <a:spcPct val="90000"/>
              </a:lnSpc>
              <a:spcBef>
                <a:spcPts val="0"/>
              </a:spcBef>
              <a:spcAft>
                <a:spcPts val="0"/>
              </a:spcAft>
              <a:buNone/>
              <a:defRPr sz="4400">
                <a:solidFill>
                  <a:schemeClr val="lt1"/>
                </a:solidFill>
              </a:defRPr>
            </a:lvl9pPr>
          </a:lstStyle>
          <a:p>
            <a:endParaRPr/>
          </a:p>
        </p:txBody>
      </p:sp>
      <p:sp>
        <p:nvSpPr>
          <p:cNvPr id="60" name="Google Shape;60;p8"/>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61" name="Google Shape;61;p8"/>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Agenda - Alt 1">
  <p:cSld name="BLANK_1_1_1_1_1_1_1_1_1_1_1_2">
    <p:bg>
      <p:bgPr>
        <a:solidFill>
          <a:schemeClr val="accent2"/>
        </a:solidFill>
        <a:effectLst/>
      </p:bgPr>
    </p:bg>
    <p:spTree>
      <p:nvGrpSpPr>
        <p:cNvPr id="1" name="Shape 62"/>
        <p:cNvGrpSpPr/>
        <p:nvPr/>
      </p:nvGrpSpPr>
      <p:grpSpPr>
        <a:xfrm>
          <a:off x="0" y="0"/>
          <a:ext cx="0" cy="0"/>
          <a:chOff x="0" y="0"/>
          <a:chExt cx="0" cy="0"/>
        </a:xfrm>
      </p:grpSpPr>
      <p:sp>
        <p:nvSpPr>
          <p:cNvPr id="63" name="Google Shape;63;p9"/>
          <p:cNvSpPr txBox="1">
            <a:spLocks noGrp="1"/>
          </p:cNvSpPr>
          <p:nvPr>
            <p:ph type="subTitle" idx="1"/>
          </p:nvPr>
        </p:nvSpPr>
        <p:spPr>
          <a:xfrm>
            <a:off x="234250" y="2987975"/>
            <a:ext cx="27585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4" name="Google Shape;64;p9"/>
          <p:cNvSpPr txBox="1">
            <a:spLocks noGrp="1"/>
          </p:cNvSpPr>
          <p:nvPr>
            <p:ph type="subTitle" idx="2"/>
          </p:nvPr>
        </p:nvSpPr>
        <p:spPr>
          <a:xfrm>
            <a:off x="3195625" y="2987975"/>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5" name="Google Shape;65;p9"/>
          <p:cNvSpPr txBox="1">
            <a:spLocks noGrp="1"/>
          </p:cNvSpPr>
          <p:nvPr>
            <p:ph type="subTitle" idx="3"/>
          </p:nvPr>
        </p:nvSpPr>
        <p:spPr>
          <a:xfrm>
            <a:off x="6157000" y="2987975"/>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6" name="Google Shape;66;p9"/>
          <p:cNvSpPr txBox="1">
            <a:spLocks noGrp="1"/>
          </p:cNvSpPr>
          <p:nvPr>
            <p:ph type="subTitle" idx="4"/>
          </p:nvPr>
        </p:nvSpPr>
        <p:spPr>
          <a:xfrm>
            <a:off x="6157000" y="4322350"/>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7" name="Google Shape;67;p9"/>
          <p:cNvSpPr txBox="1">
            <a:spLocks noGrp="1"/>
          </p:cNvSpPr>
          <p:nvPr>
            <p:ph type="subTitle" idx="5"/>
          </p:nvPr>
        </p:nvSpPr>
        <p:spPr>
          <a:xfrm>
            <a:off x="3195075" y="4322350"/>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8" name="Google Shape;68;p9"/>
          <p:cNvSpPr txBox="1">
            <a:spLocks noGrp="1"/>
          </p:cNvSpPr>
          <p:nvPr>
            <p:ph type="subTitle" idx="6"/>
          </p:nvPr>
        </p:nvSpPr>
        <p:spPr>
          <a:xfrm>
            <a:off x="233150" y="4322350"/>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9" name="Google Shape;69;p9"/>
          <p:cNvSpPr txBox="1">
            <a:spLocks noGrp="1"/>
          </p:cNvSpPr>
          <p:nvPr>
            <p:ph type="title"/>
          </p:nvPr>
        </p:nvSpPr>
        <p:spPr>
          <a:xfrm>
            <a:off x="234255" y="312872"/>
            <a:ext cx="86106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7200">
                <a:solidFill>
                  <a:schemeClr val="lt1"/>
                </a:solidFill>
              </a:defRPr>
            </a:lvl1pPr>
            <a:lvl2pPr lvl="1">
              <a:lnSpc>
                <a:spcPct val="80000"/>
              </a:lnSpc>
              <a:spcBef>
                <a:spcPts val="0"/>
              </a:spcBef>
              <a:spcAft>
                <a:spcPts val="0"/>
              </a:spcAft>
              <a:buNone/>
              <a:defRPr sz="7200">
                <a:solidFill>
                  <a:schemeClr val="lt1"/>
                </a:solidFill>
              </a:defRPr>
            </a:lvl2pPr>
            <a:lvl3pPr lvl="2">
              <a:lnSpc>
                <a:spcPct val="80000"/>
              </a:lnSpc>
              <a:spcBef>
                <a:spcPts val="0"/>
              </a:spcBef>
              <a:spcAft>
                <a:spcPts val="0"/>
              </a:spcAft>
              <a:buNone/>
              <a:defRPr sz="7200">
                <a:solidFill>
                  <a:schemeClr val="lt1"/>
                </a:solidFill>
              </a:defRPr>
            </a:lvl3pPr>
            <a:lvl4pPr lvl="3">
              <a:lnSpc>
                <a:spcPct val="80000"/>
              </a:lnSpc>
              <a:spcBef>
                <a:spcPts val="0"/>
              </a:spcBef>
              <a:spcAft>
                <a:spcPts val="0"/>
              </a:spcAft>
              <a:buNone/>
              <a:defRPr sz="7200">
                <a:solidFill>
                  <a:schemeClr val="lt1"/>
                </a:solidFill>
              </a:defRPr>
            </a:lvl4pPr>
            <a:lvl5pPr lvl="4">
              <a:lnSpc>
                <a:spcPct val="80000"/>
              </a:lnSpc>
              <a:spcBef>
                <a:spcPts val="0"/>
              </a:spcBef>
              <a:spcAft>
                <a:spcPts val="0"/>
              </a:spcAft>
              <a:buNone/>
              <a:defRPr sz="7200">
                <a:solidFill>
                  <a:schemeClr val="lt1"/>
                </a:solidFill>
              </a:defRPr>
            </a:lvl5pPr>
            <a:lvl6pPr lvl="5">
              <a:lnSpc>
                <a:spcPct val="80000"/>
              </a:lnSpc>
              <a:spcBef>
                <a:spcPts val="0"/>
              </a:spcBef>
              <a:spcAft>
                <a:spcPts val="0"/>
              </a:spcAft>
              <a:buNone/>
              <a:defRPr sz="7200">
                <a:solidFill>
                  <a:schemeClr val="lt1"/>
                </a:solidFill>
              </a:defRPr>
            </a:lvl6pPr>
            <a:lvl7pPr lvl="6">
              <a:lnSpc>
                <a:spcPct val="80000"/>
              </a:lnSpc>
              <a:spcBef>
                <a:spcPts val="0"/>
              </a:spcBef>
              <a:spcAft>
                <a:spcPts val="0"/>
              </a:spcAft>
              <a:buNone/>
              <a:defRPr sz="7200">
                <a:solidFill>
                  <a:schemeClr val="lt1"/>
                </a:solidFill>
              </a:defRPr>
            </a:lvl7pPr>
            <a:lvl8pPr lvl="7">
              <a:lnSpc>
                <a:spcPct val="80000"/>
              </a:lnSpc>
              <a:spcBef>
                <a:spcPts val="0"/>
              </a:spcBef>
              <a:spcAft>
                <a:spcPts val="0"/>
              </a:spcAft>
              <a:buNone/>
              <a:defRPr sz="7200">
                <a:solidFill>
                  <a:schemeClr val="lt1"/>
                </a:solidFill>
              </a:defRPr>
            </a:lvl8pPr>
            <a:lvl9pPr lvl="8">
              <a:lnSpc>
                <a:spcPct val="80000"/>
              </a:lnSpc>
              <a:spcBef>
                <a:spcPts val="0"/>
              </a:spcBef>
              <a:spcAft>
                <a:spcPts val="0"/>
              </a:spcAft>
              <a:buNone/>
              <a:defRPr sz="7200">
                <a:solidFill>
                  <a:schemeClr val="lt1"/>
                </a:solidFill>
              </a:defRPr>
            </a:lvl9pPr>
          </a:lstStyle>
          <a:p>
            <a:endParaRPr/>
          </a:p>
        </p:txBody>
      </p:sp>
      <p:sp>
        <p:nvSpPr>
          <p:cNvPr id="70" name="Google Shape;70;p9"/>
          <p:cNvSpPr txBox="1">
            <a:spLocks noGrp="1"/>
          </p:cNvSpPr>
          <p:nvPr>
            <p:ph type="subTitle" idx="7"/>
          </p:nvPr>
        </p:nvSpPr>
        <p:spPr>
          <a:xfrm>
            <a:off x="234248" y="2659751"/>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1" name="Google Shape;71;p9"/>
          <p:cNvSpPr txBox="1">
            <a:spLocks noGrp="1"/>
          </p:cNvSpPr>
          <p:nvPr>
            <p:ph type="subTitle" idx="8"/>
          </p:nvPr>
        </p:nvSpPr>
        <p:spPr>
          <a:xfrm>
            <a:off x="1462701" y="2659750"/>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2" name="Google Shape;72;p9"/>
          <p:cNvSpPr txBox="1">
            <a:spLocks noGrp="1"/>
          </p:cNvSpPr>
          <p:nvPr>
            <p:ph type="subTitle" idx="9"/>
          </p:nvPr>
        </p:nvSpPr>
        <p:spPr>
          <a:xfrm>
            <a:off x="3195623" y="2659751"/>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3" name="Google Shape;73;p9"/>
          <p:cNvSpPr txBox="1">
            <a:spLocks noGrp="1"/>
          </p:cNvSpPr>
          <p:nvPr>
            <p:ph type="subTitle" idx="13"/>
          </p:nvPr>
        </p:nvSpPr>
        <p:spPr>
          <a:xfrm>
            <a:off x="4424076" y="2659750"/>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4" name="Google Shape;74;p9"/>
          <p:cNvSpPr txBox="1">
            <a:spLocks noGrp="1"/>
          </p:cNvSpPr>
          <p:nvPr>
            <p:ph type="subTitle" idx="14"/>
          </p:nvPr>
        </p:nvSpPr>
        <p:spPr>
          <a:xfrm>
            <a:off x="6156998" y="2659751"/>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5" name="Google Shape;75;p9"/>
          <p:cNvSpPr txBox="1">
            <a:spLocks noGrp="1"/>
          </p:cNvSpPr>
          <p:nvPr>
            <p:ph type="subTitle" idx="15"/>
          </p:nvPr>
        </p:nvSpPr>
        <p:spPr>
          <a:xfrm>
            <a:off x="7385451" y="2659750"/>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6" name="Google Shape;76;p9"/>
          <p:cNvSpPr txBox="1">
            <a:spLocks noGrp="1"/>
          </p:cNvSpPr>
          <p:nvPr>
            <p:ph type="subTitle" idx="16"/>
          </p:nvPr>
        </p:nvSpPr>
        <p:spPr>
          <a:xfrm>
            <a:off x="6156998" y="3994135"/>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7" name="Google Shape;77;p9"/>
          <p:cNvSpPr txBox="1">
            <a:spLocks noGrp="1"/>
          </p:cNvSpPr>
          <p:nvPr>
            <p:ph type="subTitle" idx="17"/>
          </p:nvPr>
        </p:nvSpPr>
        <p:spPr>
          <a:xfrm>
            <a:off x="7385451" y="3994134"/>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8" name="Google Shape;78;p9"/>
          <p:cNvSpPr txBox="1">
            <a:spLocks noGrp="1"/>
          </p:cNvSpPr>
          <p:nvPr>
            <p:ph type="subTitle" idx="18"/>
          </p:nvPr>
        </p:nvSpPr>
        <p:spPr>
          <a:xfrm>
            <a:off x="3195073" y="3994135"/>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9" name="Google Shape;79;p9"/>
          <p:cNvSpPr txBox="1">
            <a:spLocks noGrp="1"/>
          </p:cNvSpPr>
          <p:nvPr>
            <p:ph type="subTitle" idx="19"/>
          </p:nvPr>
        </p:nvSpPr>
        <p:spPr>
          <a:xfrm>
            <a:off x="4423526" y="3994134"/>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80" name="Google Shape;80;p9"/>
          <p:cNvSpPr txBox="1">
            <a:spLocks noGrp="1"/>
          </p:cNvSpPr>
          <p:nvPr>
            <p:ph type="subTitle" idx="20"/>
          </p:nvPr>
        </p:nvSpPr>
        <p:spPr>
          <a:xfrm>
            <a:off x="233148" y="3994135"/>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81" name="Google Shape;81;p9"/>
          <p:cNvSpPr txBox="1">
            <a:spLocks noGrp="1"/>
          </p:cNvSpPr>
          <p:nvPr>
            <p:ph type="subTitle" idx="21"/>
          </p:nvPr>
        </p:nvSpPr>
        <p:spPr>
          <a:xfrm>
            <a:off x="1461601" y="3994134"/>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82" name="Google Shape;82;p9"/>
          <p:cNvSpPr txBox="1">
            <a:spLocks noGrp="1"/>
          </p:cNvSpPr>
          <p:nvPr>
            <p:ph type="subTitle" idx="22"/>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83" name="Google Shape;83;p9"/>
          <p:cNvSpPr txBox="1">
            <a:spLocks noGrp="1"/>
          </p:cNvSpPr>
          <p:nvPr>
            <p:ph type="subTitle" idx="23"/>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extLst>
    <p:ext uri="{DCECCB84-F9BA-43D5-87BE-67443E8EF086}">
      <p15:sldGuideLst xmlns:p15="http://schemas.microsoft.com/office/powerpoint/2012/main">
        <p15:guide id="1" orient="horz" pos="2860">
          <p15:clr>
            <a:srgbClr val="E46962"/>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ustom title, body and image">
  <p:cSld name="BLANK_1_1_1_1_1_1_1_1_1_1_1_1">
    <p:spTree>
      <p:nvGrpSpPr>
        <p:cNvPr id="1" name="Shape 84"/>
        <p:cNvGrpSpPr/>
        <p:nvPr/>
      </p:nvGrpSpPr>
      <p:grpSpPr>
        <a:xfrm>
          <a:off x="0" y="0"/>
          <a:ext cx="0" cy="0"/>
          <a:chOff x="0" y="0"/>
          <a:chExt cx="0" cy="0"/>
        </a:xfrm>
      </p:grpSpPr>
      <p:sp>
        <p:nvSpPr>
          <p:cNvPr id="85" name="Google Shape;85;p10"/>
          <p:cNvSpPr>
            <a:spLocks noGrp="1"/>
          </p:cNvSpPr>
          <p:nvPr>
            <p:ph type="pic" idx="2"/>
          </p:nvPr>
        </p:nvSpPr>
        <p:spPr>
          <a:xfrm>
            <a:off x="4617775" y="457200"/>
            <a:ext cx="4206000" cy="4226400"/>
          </a:xfrm>
          <a:prstGeom prst="roundRect">
            <a:avLst>
              <a:gd name="adj" fmla="val 0"/>
            </a:avLst>
          </a:prstGeom>
          <a:noFill/>
          <a:ln>
            <a:noFill/>
          </a:ln>
        </p:spPr>
      </p:sp>
      <p:sp>
        <p:nvSpPr>
          <p:cNvPr id="86" name="Google Shape;86;p10"/>
          <p:cNvSpPr txBox="1">
            <a:spLocks noGrp="1"/>
          </p:cNvSpPr>
          <p:nvPr>
            <p:ph type="title"/>
          </p:nvPr>
        </p:nvSpPr>
        <p:spPr>
          <a:xfrm>
            <a:off x="228600" y="1359900"/>
            <a:ext cx="4149300" cy="587700"/>
          </a:xfrm>
          <a:prstGeom prst="rect">
            <a:avLst/>
          </a:prstGeom>
        </p:spPr>
        <p:txBody>
          <a:bodyPr spcFirstLastPara="1" wrap="square" lIns="91425" tIns="91425" rIns="91425" bIns="91425" anchor="b" anchorCtr="0">
            <a:noAutofit/>
          </a:bodyPr>
          <a:lstStyle>
            <a:lvl1pPr lvl="0">
              <a:lnSpc>
                <a:spcPct val="80000"/>
              </a:lnSpc>
              <a:spcBef>
                <a:spcPts val="0"/>
              </a:spcBef>
              <a:spcAft>
                <a:spcPts val="0"/>
              </a:spcAft>
              <a:buNone/>
              <a:defRPr sz="2800">
                <a:solidFill>
                  <a:schemeClr val="dk1"/>
                </a:solidFill>
              </a:defRPr>
            </a:lvl1pPr>
            <a:lvl2pPr lvl="1">
              <a:lnSpc>
                <a:spcPct val="80000"/>
              </a:lnSpc>
              <a:spcBef>
                <a:spcPts val="0"/>
              </a:spcBef>
              <a:spcAft>
                <a:spcPts val="0"/>
              </a:spcAft>
              <a:buNone/>
              <a:defRPr>
                <a:solidFill>
                  <a:schemeClr val="dk1"/>
                </a:solidFill>
                <a:latin typeface="Taviraj"/>
                <a:ea typeface="Taviraj"/>
                <a:cs typeface="Taviraj"/>
                <a:sym typeface="Taviraj"/>
              </a:defRPr>
            </a:lvl2pPr>
            <a:lvl3pPr lvl="2">
              <a:lnSpc>
                <a:spcPct val="80000"/>
              </a:lnSpc>
              <a:spcBef>
                <a:spcPts val="0"/>
              </a:spcBef>
              <a:spcAft>
                <a:spcPts val="0"/>
              </a:spcAft>
              <a:buNone/>
              <a:defRPr>
                <a:solidFill>
                  <a:schemeClr val="dk1"/>
                </a:solidFill>
                <a:latin typeface="Taviraj"/>
                <a:ea typeface="Taviraj"/>
                <a:cs typeface="Taviraj"/>
                <a:sym typeface="Taviraj"/>
              </a:defRPr>
            </a:lvl3pPr>
            <a:lvl4pPr lvl="3">
              <a:lnSpc>
                <a:spcPct val="80000"/>
              </a:lnSpc>
              <a:spcBef>
                <a:spcPts val="0"/>
              </a:spcBef>
              <a:spcAft>
                <a:spcPts val="0"/>
              </a:spcAft>
              <a:buNone/>
              <a:defRPr>
                <a:solidFill>
                  <a:schemeClr val="dk1"/>
                </a:solidFill>
                <a:latin typeface="Taviraj"/>
                <a:ea typeface="Taviraj"/>
                <a:cs typeface="Taviraj"/>
                <a:sym typeface="Taviraj"/>
              </a:defRPr>
            </a:lvl4pPr>
            <a:lvl5pPr lvl="4">
              <a:lnSpc>
                <a:spcPct val="80000"/>
              </a:lnSpc>
              <a:spcBef>
                <a:spcPts val="0"/>
              </a:spcBef>
              <a:spcAft>
                <a:spcPts val="0"/>
              </a:spcAft>
              <a:buNone/>
              <a:defRPr>
                <a:solidFill>
                  <a:schemeClr val="dk1"/>
                </a:solidFill>
                <a:latin typeface="Taviraj"/>
                <a:ea typeface="Taviraj"/>
                <a:cs typeface="Taviraj"/>
                <a:sym typeface="Taviraj"/>
              </a:defRPr>
            </a:lvl5pPr>
            <a:lvl6pPr lvl="5">
              <a:lnSpc>
                <a:spcPct val="80000"/>
              </a:lnSpc>
              <a:spcBef>
                <a:spcPts val="0"/>
              </a:spcBef>
              <a:spcAft>
                <a:spcPts val="0"/>
              </a:spcAft>
              <a:buNone/>
              <a:defRPr>
                <a:solidFill>
                  <a:schemeClr val="dk1"/>
                </a:solidFill>
                <a:latin typeface="Taviraj"/>
                <a:ea typeface="Taviraj"/>
                <a:cs typeface="Taviraj"/>
                <a:sym typeface="Taviraj"/>
              </a:defRPr>
            </a:lvl6pPr>
            <a:lvl7pPr lvl="6">
              <a:lnSpc>
                <a:spcPct val="80000"/>
              </a:lnSpc>
              <a:spcBef>
                <a:spcPts val="0"/>
              </a:spcBef>
              <a:spcAft>
                <a:spcPts val="0"/>
              </a:spcAft>
              <a:buNone/>
              <a:defRPr>
                <a:solidFill>
                  <a:schemeClr val="dk1"/>
                </a:solidFill>
                <a:latin typeface="Taviraj"/>
                <a:ea typeface="Taviraj"/>
                <a:cs typeface="Taviraj"/>
                <a:sym typeface="Taviraj"/>
              </a:defRPr>
            </a:lvl7pPr>
            <a:lvl8pPr lvl="7">
              <a:lnSpc>
                <a:spcPct val="80000"/>
              </a:lnSpc>
              <a:spcBef>
                <a:spcPts val="0"/>
              </a:spcBef>
              <a:spcAft>
                <a:spcPts val="0"/>
              </a:spcAft>
              <a:buNone/>
              <a:defRPr>
                <a:solidFill>
                  <a:schemeClr val="dk1"/>
                </a:solidFill>
                <a:latin typeface="Taviraj"/>
                <a:ea typeface="Taviraj"/>
                <a:cs typeface="Taviraj"/>
                <a:sym typeface="Taviraj"/>
              </a:defRPr>
            </a:lvl8pPr>
            <a:lvl9pPr lvl="8">
              <a:lnSpc>
                <a:spcPct val="80000"/>
              </a:lnSpc>
              <a:spcBef>
                <a:spcPts val="0"/>
              </a:spcBef>
              <a:spcAft>
                <a:spcPts val="0"/>
              </a:spcAft>
              <a:buNone/>
              <a:defRPr>
                <a:solidFill>
                  <a:schemeClr val="dk1"/>
                </a:solidFill>
                <a:latin typeface="Taviraj"/>
                <a:ea typeface="Taviraj"/>
                <a:cs typeface="Taviraj"/>
                <a:sym typeface="Taviraj"/>
              </a:defRPr>
            </a:lvl9pPr>
          </a:lstStyle>
          <a:p>
            <a:endParaRPr/>
          </a:p>
        </p:txBody>
      </p:sp>
      <p:sp>
        <p:nvSpPr>
          <p:cNvPr id="87" name="Google Shape;87;p10"/>
          <p:cNvSpPr txBox="1">
            <a:spLocks noGrp="1"/>
          </p:cNvSpPr>
          <p:nvPr>
            <p:ph type="body" idx="1"/>
          </p:nvPr>
        </p:nvSpPr>
        <p:spPr>
          <a:xfrm>
            <a:off x="228600" y="2079600"/>
            <a:ext cx="3529500" cy="26040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
        <p:nvSpPr>
          <p:cNvPr id="88" name="Google Shape;88;p10"/>
          <p:cNvSpPr txBox="1">
            <a:spLocks noGrp="1"/>
          </p:cNvSpPr>
          <p:nvPr>
            <p:ph type="subTitle" idx="3"/>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89" name="Google Shape;89;p10"/>
          <p:cNvSpPr txBox="1">
            <a:spLocks noGrp="1"/>
          </p:cNvSpPr>
          <p:nvPr>
            <p:ph type="subTitle" idx="4"/>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images w/text and items">
  <p:cSld name="CUSTOM_3_1">
    <p:bg>
      <p:bgPr>
        <a:solidFill>
          <a:schemeClr val="accent2"/>
        </a:solidFill>
        <a:effectLst/>
      </p:bgPr>
    </p:bg>
    <p:spTree>
      <p:nvGrpSpPr>
        <p:cNvPr id="1" name="Shape 90"/>
        <p:cNvGrpSpPr/>
        <p:nvPr/>
      </p:nvGrpSpPr>
      <p:grpSpPr>
        <a:xfrm>
          <a:off x="0" y="0"/>
          <a:ext cx="0" cy="0"/>
          <a:chOff x="0" y="0"/>
          <a:chExt cx="0" cy="0"/>
        </a:xfrm>
      </p:grpSpPr>
      <p:sp>
        <p:nvSpPr>
          <p:cNvPr id="91" name="Google Shape;91;p11"/>
          <p:cNvSpPr>
            <a:spLocks noGrp="1"/>
          </p:cNvSpPr>
          <p:nvPr>
            <p:ph type="pic" idx="2"/>
          </p:nvPr>
        </p:nvSpPr>
        <p:spPr>
          <a:xfrm>
            <a:off x="320200" y="2571750"/>
            <a:ext cx="4206300" cy="2112000"/>
          </a:xfrm>
          <a:prstGeom prst="rect">
            <a:avLst/>
          </a:prstGeom>
          <a:noFill/>
          <a:ln>
            <a:noFill/>
          </a:ln>
        </p:spPr>
      </p:sp>
      <p:sp>
        <p:nvSpPr>
          <p:cNvPr id="92" name="Google Shape;92;p11"/>
          <p:cNvSpPr>
            <a:spLocks noGrp="1"/>
          </p:cNvSpPr>
          <p:nvPr>
            <p:ph type="pic" idx="3"/>
          </p:nvPr>
        </p:nvSpPr>
        <p:spPr>
          <a:xfrm>
            <a:off x="5477200" y="889175"/>
            <a:ext cx="3346800" cy="904500"/>
          </a:xfrm>
          <a:prstGeom prst="rect">
            <a:avLst/>
          </a:prstGeom>
          <a:noFill/>
          <a:ln>
            <a:noFill/>
          </a:ln>
        </p:spPr>
      </p:sp>
      <p:sp>
        <p:nvSpPr>
          <p:cNvPr id="93" name="Google Shape;93;p11"/>
          <p:cNvSpPr txBox="1">
            <a:spLocks noGrp="1"/>
          </p:cNvSpPr>
          <p:nvPr>
            <p:ph type="body" idx="1"/>
          </p:nvPr>
        </p:nvSpPr>
        <p:spPr>
          <a:xfrm>
            <a:off x="5385650" y="1895400"/>
            <a:ext cx="3529800" cy="869700"/>
          </a:xfrm>
          <a:prstGeom prst="rect">
            <a:avLst/>
          </a:prstGeom>
        </p:spPr>
        <p:txBody>
          <a:bodyPr spcFirstLastPara="1" wrap="square" lIns="91425" tIns="91425" rIns="91425" bIns="91425" anchor="t" anchorCtr="0">
            <a:sp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94" name="Google Shape;94;p11"/>
          <p:cNvSpPr txBox="1">
            <a:spLocks noGrp="1"/>
          </p:cNvSpPr>
          <p:nvPr>
            <p:ph type="subTitle" idx="4"/>
          </p:nvPr>
        </p:nvSpPr>
        <p:spPr>
          <a:xfrm>
            <a:off x="5385650" y="2953675"/>
            <a:ext cx="3837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95" name="Google Shape;95;p11"/>
          <p:cNvSpPr txBox="1">
            <a:spLocks noGrp="1"/>
          </p:cNvSpPr>
          <p:nvPr>
            <p:ph type="subTitle" idx="5"/>
          </p:nvPr>
        </p:nvSpPr>
        <p:spPr>
          <a:xfrm>
            <a:off x="5385650" y="3401825"/>
            <a:ext cx="3837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96" name="Google Shape;96;p11"/>
          <p:cNvSpPr txBox="1">
            <a:spLocks noGrp="1"/>
          </p:cNvSpPr>
          <p:nvPr>
            <p:ph type="subTitle" idx="6"/>
          </p:nvPr>
        </p:nvSpPr>
        <p:spPr>
          <a:xfrm>
            <a:off x="5769350" y="3401825"/>
            <a:ext cx="3127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1800"/>
              <a:buNone/>
              <a:defRPr sz="10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97" name="Google Shape;97;p11"/>
          <p:cNvSpPr txBox="1">
            <a:spLocks noGrp="1"/>
          </p:cNvSpPr>
          <p:nvPr>
            <p:ph type="subTitle" idx="7"/>
          </p:nvPr>
        </p:nvSpPr>
        <p:spPr>
          <a:xfrm>
            <a:off x="5385650" y="3849963"/>
            <a:ext cx="3837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98" name="Google Shape;98;p11"/>
          <p:cNvSpPr txBox="1">
            <a:spLocks noGrp="1"/>
          </p:cNvSpPr>
          <p:nvPr>
            <p:ph type="subTitle" idx="8"/>
          </p:nvPr>
        </p:nvSpPr>
        <p:spPr>
          <a:xfrm>
            <a:off x="5769350" y="3849963"/>
            <a:ext cx="3127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1800"/>
              <a:buNone/>
              <a:defRPr sz="10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99" name="Google Shape;99;p11"/>
          <p:cNvSpPr txBox="1">
            <a:spLocks noGrp="1"/>
          </p:cNvSpPr>
          <p:nvPr>
            <p:ph type="subTitle" idx="9"/>
          </p:nvPr>
        </p:nvSpPr>
        <p:spPr>
          <a:xfrm>
            <a:off x="5385650" y="4298088"/>
            <a:ext cx="3837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100" name="Google Shape;100;p11"/>
          <p:cNvSpPr txBox="1">
            <a:spLocks noGrp="1"/>
          </p:cNvSpPr>
          <p:nvPr>
            <p:ph type="subTitle" idx="13"/>
          </p:nvPr>
        </p:nvSpPr>
        <p:spPr>
          <a:xfrm>
            <a:off x="5769350" y="4298088"/>
            <a:ext cx="3127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1800"/>
              <a:buNone/>
              <a:defRPr sz="10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101" name="Google Shape;101;p11"/>
          <p:cNvSpPr txBox="1">
            <a:spLocks noGrp="1"/>
          </p:cNvSpPr>
          <p:nvPr>
            <p:ph type="subTitle" idx="14"/>
          </p:nvPr>
        </p:nvSpPr>
        <p:spPr>
          <a:xfrm>
            <a:off x="5769350" y="2953675"/>
            <a:ext cx="3127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1800"/>
              <a:buNone/>
              <a:defRPr sz="10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102" name="Google Shape;102;p11"/>
          <p:cNvSpPr txBox="1">
            <a:spLocks noGrp="1"/>
          </p:cNvSpPr>
          <p:nvPr>
            <p:ph type="subTitle" idx="15"/>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03" name="Google Shape;103;p11"/>
          <p:cNvSpPr txBox="1">
            <a:spLocks noGrp="1"/>
          </p:cNvSpPr>
          <p:nvPr>
            <p:ph type="subTitle" idx="16"/>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104" name="Google Shape;104;p11"/>
          <p:cNvSpPr txBox="1">
            <a:spLocks noGrp="1"/>
          </p:cNvSpPr>
          <p:nvPr>
            <p:ph type="title"/>
          </p:nvPr>
        </p:nvSpPr>
        <p:spPr>
          <a:xfrm>
            <a:off x="228650" y="334575"/>
            <a:ext cx="40470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Image w/3 items right 2">
  <p:cSld name="CUSTOM_3_1_1_3">
    <p:bg>
      <p:bgPr>
        <a:solidFill>
          <a:schemeClr val="accent5"/>
        </a:solidFill>
        <a:effectLst/>
      </p:bgPr>
    </p:bg>
    <p:spTree>
      <p:nvGrpSpPr>
        <p:cNvPr id="1" name="Shape 105"/>
        <p:cNvGrpSpPr/>
        <p:nvPr/>
      </p:nvGrpSpPr>
      <p:grpSpPr>
        <a:xfrm>
          <a:off x="0" y="0"/>
          <a:ext cx="0" cy="0"/>
          <a:chOff x="0" y="0"/>
          <a:chExt cx="0" cy="0"/>
        </a:xfrm>
      </p:grpSpPr>
      <p:sp>
        <p:nvSpPr>
          <p:cNvPr id="106" name="Google Shape;106;p12"/>
          <p:cNvSpPr>
            <a:spLocks noGrp="1"/>
          </p:cNvSpPr>
          <p:nvPr>
            <p:ph type="pic" idx="2"/>
          </p:nvPr>
        </p:nvSpPr>
        <p:spPr>
          <a:xfrm>
            <a:off x="320200" y="3244502"/>
            <a:ext cx="4206300" cy="1435500"/>
          </a:xfrm>
          <a:prstGeom prst="rect">
            <a:avLst/>
          </a:prstGeom>
          <a:noFill/>
          <a:ln>
            <a:noFill/>
          </a:ln>
        </p:spPr>
      </p:sp>
      <p:sp>
        <p:nvSpPr>
          <p:cNvPr id="107" name="Google Shape;107;p12"/>
          <p:cNvSpPr txBox="1">
            <a:spLocks noGrp="1"/>
          </p:cNvSpPr>
          <p:nvPr>
            <p:ph type="body" idx="1"/>
          </p:nvPr>
        </p:nvSpPr>
        <p:spPr>
          <a:xfrm>
            <a:off x="320200" y="2251000"/>
            <a:ext cx="4206300" cy="869700"/>
          </a:xfrm>
          <a:prstGeom prst="rect">
            <a:avLst/>
          </a:prstGeom>
        </p:spPr>
        <p:txBody>
          <a:bodyPr spcFirstLastPara="1" wrap="square" lIns="91425" tIns="91425" rIns="91425" bIns="91425" anchor="t" anchorCtr="0">
            <a:sp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108" name="Google Shape;108;p12"/>
          <p:cNvSpPr txBox="1">
            <a:spLocks noGrp="1"/>
          </p:cNvSpPr>
          <p:nvPr>
            <p:ph type="subTitle" idx="3"/>
          </p:nvPr>
        </p:nvSpPr>
        <p:spPr>
          <a:xfrm>
            <a:off x="5484850" y="1370025"/>
            <a:ext cx="2691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2"/>
              </a:buClr>
              <a:buSzPts val="10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9pPr>
          </a:lstStyle>
          <a:p>
            <a:endParaRPr/>
          </a:p>
        </p:txBody>
      </p:sp>
      <p:sp>
        <p:nvSpPr>
          <p:cNvPr id="109" name="Google Shape;109;p12"/>
          <p:cNvSpPr txBox="1">
            <a:spLocks noGrp="1"/>
          </p:cNvSpPr>
          <p:nvPr>
            <p:ph type="subTitle" idx="4"/>
          </p:nvPr>
        </p:nvSpPr>
        <p:spPr>
          <a:xfrm>
            <a:off x="5800983" y="1370018"/>
            <a:ext cx="29799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1pPr>
            <a:lvl2pPr lvl="1">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2pPr>
            <a:lvl3pPr lvl="2">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3pPr>
            <a:lvl4pPr lvl="3">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4pPr>
            <a:lvl5pPr lvl="4">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5pPr>
            <a:lvl6pPr lvl="5">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6pPr>
            <a:lvl7pPr lvl="6">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7pPr>
            <a:lvl8pPr lvl="7">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8pPr>
            <a:lvl9pPr lvl="8">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9pPr>
          </a:lstStyle>
          <a:p>
            <a:endParaRPr/>
          </a:p>
        </p:txBody>
      </p:sp>
      <p:sp>
        <p:nvSpPr>
          <p:cNvPr id="110" name="Google Shape;110;p12"/>
          <p:cNvSpPr txBox="1">
            <a:spLocks noGrp="1"/>
          </p:cNvSpPr>
          <p:nvPr>
            <p:ph type="body" idx="5"/>
          </p:nvPr>
        </p:nvSpPr>
        <p:spPr>
          <a:xfrm>
            <a:off x="5484850" y="1624200"/>
            <a:ext cx="3345600" cy="560400"/>
          </a:xfrm>
          <a:prstGeom prst="rect">
            <a:avLst/>
          </a:prstGeom>
          <a:noFill/>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11" name="Google Shape;111;p12"/>
          <p:cNvSpPr txBox="1">
            <a:spLocks noGrp="1"/>
          </p:cNvSpPr>
          <p:nvPr>
            <p:ph type="subTitle" idx="6"/>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12" name="Google Shape;112;p12"/>
          <p:cNvSpPr txBox="1">
            <a:spLocks noGrp="1"/>
          </p:cNvSpPr>
          <p:nvPr>
            <p:ph type="subTitle" idx="7"/>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113" name="Google Shape;113;p12"/>
          <p:cNvSpPr txBox="1">
            <a:spLocks noGrp="1"/>
          </p:cNvSpPr>
          <p:nvPr>
            <p:ph type="title"/>
          </p:nvPr>
        </p:nvSpPr>
        <p:spPr>
          <a:xfrm>
            <a:off x="228650" y="334575"/>
            <a:ext cx="50652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
        <p:nvSpPr>
          <p:cNvPr id="114" name="Google Shape;114;p12"/>
          <p:cNvSpPr txBox="1">
            <a:spLocks noGrp="1"/>
          </p:cNvSpPr>
          <p:nvPr>
            <p:ph type="subTitle" idx="8"/>
          </p:nvPr>
        </p:nvSpPr>
        <p:spPr>
          <a:xfrm>
            <a:off x="5484850" y="3758475"/>
            <a:ext cx="2691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2"/>
              </a:buClr>
              <a:buSzPts val="10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9pPr>
          </a:lstStyle>
          <a:p>
            <a:endParaRPr/>
          </a:p>
        </p:txBody>
      </p:sp>
      <p:sp>
        <p:nvSpPr>
          <p:cNvPr id="115" name="Google Shape;115;p12"/>
          <p:cNvSpPr txBox="1">
            <a:spLocks noGrp="1"/>
          </p:cNvSpPr>
          <p:nvPr>
            <p:ph type="subTitle" idx="9"/>
          </p:nvPr>
        </p:nvSpPr>
        <p:spPr>
          <a:xfrm>
            <a:off x="5800983" y="3761268"/>
            <a:ext cx="29799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1pPr>
            <a:lvl2pPr lvl="1">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2pPr>
            <a:lvl3pPr lvl="2">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3pPr>
            <a:lvl4pPr lvl="3">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4pPr>
            <a:lvl5pPr lvl="4">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5pPr>
            <a:lvl6pPr lvl="5">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6pPr>
            <a:lvl7pPr lvl="6">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7pPr>
            <a:lvl8pPr lvl="7">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8pPr>
            <a:lvl9pPr lvl="8">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9pPr>
          </a:lstStyle>
          <a:p>
            <a:endParaRPr/>
          </a:p>
        </p:txBody>
      </p:sp>
      <p:sp>
        <p:nvSpPr>
          <p:cNvPr id="116" name="Google Shape;116;p12"/>
          <p:cNvSpPr txBox="1">
            <a:spLocks noGrp="1"/>
          </p:cNvSpPr>
          <p:nvPr>
            <p:ph type="body" idx="13"/>
          </p:nvPr>
        </p:nvSpPr>
        <p:spPr>
          <a:xfrm>
            <a:off x="5484850" y="4012650"/>
            <a:ext cx="3345600" cy="560400"/>
          </a:xfrm>
          <a:prstGeom prst="rect">
            <a:avLst/>
          </a:prstGeom>
          <a:noFill/>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17" name="Google Shape;117;p12"/>
          <p:cNvSpPr txBox="1">
            <a:spLocks noGrp="1"/>
          </p:cNvSpPr>
          <p:nvPr>
            <p:ph type="subTitle" idx="14"/>
          </p:nvPr>
        </p:nvSpPr>
        <p:spPr>
          <a:xfrm>
            <a:off x="5484850" y="2566350"/>
            <a:ext cx="2691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2"/>
              </a:buClr>
              <a:buSzPts val="10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9pPr>
          </a:lstStyle>
          <a:p>
            <a:endParaRPr/>
          </a:p>
        </p:txBody>
      </p:sp>
      <p:sp>
        <p:nvSpPr>
          <p:cNvPr id="118" name="Google Shape;118;p12"/>
          <p:cNvSpPr txBox="1">
            <a:spLocks noGrp="1"/>
          </p:cNvSpPr>
          <p:nvPr>
            <p:ph type="subTitle" idx="15"/>
          </p:nvPr>
        </p:nvSpPr>
        <p:spPr>
          <a:xfrm>
            <a:off x="5800983" y="2564943"/>
            <a:ext cx="29799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1pPr>
            <a:lvl2pPr lvl="1">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2pPr>
            <a:lvl3pPr lvl="2">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3pPr>
            <a:lvl4pPr lvl="3">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4pPr>
            <a:lvl5pPr lvl="4">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5pPr>
            <a:lvl6pPr lvl="5">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6pPr>
            <a:lvl7pPr lvl="6">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7pPr>
            <a:lvl8pPr lvl="7">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8pPr>
            <a:lvl9pPr lvl="8">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9pPr>
          </a:lstStyle>
          <a:p>
            <a:endParaRPr/>
          </a:p>
        </p:txBody>
      </p:sp>
      <p:sp>
        <p:nvSpPr>
          <p:cNvPr id="119" name="Google Shape;119;p12"/>
          <p:cNvSpPr txBox="1">
            <a:spLocks noGrp="1"/>
          </p:cNvSpPr>
          <p:nvPr>
            <p:ph type="body" idx="16"/>
          </p:nvPr>
        </p:nvSpPr>
        <p:spPr>
          <a:xfrm>
            <a:off x="5484850" y="2820525"/>
            <a:ext cx="3345600" cy="560400"/>
          </a:xfrm>
          <a:prstGeom prst="rect">
            <a:avLst/>
          </a:prstGeom>
          <a:noFill/>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hree columns w/text">
  <p:cSld name="CUSTOM_3_1_1_1">
    <p:bg>
      <p:bgPr>
        <a:solidFill>
          <a:schemeClr val="accent5"/>
        </a:solidFill>
        <a:effectLst/>
      </p:bgPr>
    </p:bg>
    <p:spTree>
      <p:nvGrpSpPr>
        <p:cNvPr id="1" name="Shape 120"/>
        <p:cNvGrpSpPr/>
        <p:nvPr/>
      </p:nvGrpSpPr>
      <p:grpSpPr>
        <a:xfrm>
          <a:off x="0" y="0"/>
          <a:ext cx="0" cy="0"/>
          <a:chOff x="0" y="0"/>
          <a:chExt cx="0" cy="0"/>
        </a:xfrm>
      </p:grpSpPr>
      <p:sp>
        <p:nvSpPr>
          <p:cNvPr id="121" name="Google Shape;121;p13"/>
          <p:cNvSpPr>
            <a:spLocks noGrp="1"/>
          </p:cNvSpPr>
          <p:nvPr>
            <p:ph type="pic" idx="2"/>
          </p:nvPr>
        </p:nvSpPr>
        <p:spPr>
          <a:xfrm>
            <a:off x="320100" y="2164202"/>
            <a:ext cx="2587800" cy="978300"/>
          </a:xfrm>
          <a:prstGeom prst="rect">
            <a:avLst/>
          </a:prstGeom>
          <a:noFill/>
          <a:ln>
            <a:noFill/>
          </a:ln>
        </p:spPr>
      </p:sp>
      <p:sp>
        <p:nvSpPr>
          <p:cNvPr id="122" name="Google Shape;122;p13"/>
          <p:cNvSpPr txBox="1">
            <a:spLocks noGrp="1"/>
          </p:cNvSpPr>
          <p:nvPr>
            <p:ph type="body" idx="1"/>
          </p:nvPr>
        </p:nvSpPr>
        <p:spPr>
          <a:xfrm>
            <a:off x="320100" y="3738725"/>
            <a:ext cx="2587800" cy="757200"/>
          </a:xfrm>
          <a:prstGeom prst="rect">
            <a:avLst/>
          </a:prstGeom>
        </p:spPr>
        <p:txBody>
          <a:bodyPr spcFirstLastPara="1" wrap="square" lIns="91425" tIns="91425" rIns="91425" bIns="91425" anchor="t" anchorCtr="0">
            <a:sp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123" name="Google Shape;123;p13"/>
          <p:cNvSpPr txBox="1">
            <a:spLocks noGrp="1"/>
          </p:cNvSpPr>
          <p:nvPr>
            <p:ph type="subTitle" idx="3"/>
          </p:nvPr>
        </p:nvSpPr>
        <p:spPr>
          <a:xfrm>
            <a:off x="320103" y="3337800"/>
            <a:ext cx="3837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Font typeface="Taviraj Light"/>
              <a:buNone/>
              <a:defRPr sz="12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9pPr>
          </a:lstStyle>
          <a:p>
            <a:endParaRPr/>
          </a:p>
        </p:txBody>
      </p:sp>
      <p:sp>
        <p:nvSpPr>
          <p:cNvPr id="124" name="Google Shape;124;p13"/>
          <p:cNvSpPr txBox="1">
            <a:spLocks noGrp="1"/>
          </p:cNvSpPr>
          <p:nvPr>
            <p:ph type="subTitle" idx="4"/>
          </p:nvPr>
        </p:nvSpPr>
        <p:spPr>
          <a:xfrm>
            <a:off x="710800" y="3337800"/>
            <a:ext cx="21972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None/>
              <a:defRPr sz="1200">
                <a:solidFill>
                  <a:schemeClr val="lt2"/>
                </a:solidFill>
              </a:defRPr>
            </a:lvl1pPr>
            <a:lvl2pPr lvl="1">
              <a:spcBef>
                <a:spcPts val="0"/>
              </a:spcBef>
              <a:spcAft>
                <a:spcPts val="0"/>
              </a:spcAft>
              <a:buClr>
                <a:schemeClr val="lt2"/>
              </a:buClr>
              <a:buSzPts val="1200"/>
              <a:buNone/>
              <a:defRPr sz="1200">
                <a:solidFill>
                  <a:schemeClr val="lt2"/>
                </a:solidFill>
              </a:defRPr>
            </a:lvl2pPr>
            <a:lvl3pPr lvl="2">
              <a:spcBef>
                <a:spcPts val="0"/>
              </a:spcBef>
              <a:spcAft>
                <a:spcPts val="0"/>
              </a:spcAft>
              <a:buClr>
                <a:schemeClr val="lt2"/>
              </a:buClr>
              <a:buSzPts val="1200"/>
              <a:buNone/>
              <a:defRPr sz="1200">
                <a:solidFill>
                  <a:schemeClr val="lt2"/>
                </a:solidFill>
              </a:defRPr>
            </a:lvl3pPr>
            <a:lvl4pPr lvl="3">
              <a:spcBef>
                <a:spcPts val="0"/>
              </a:spcBef>
              <a:spcAft>
                <a:spcPts val="0"/>
              </a:spcAft>
              <a:buClr>
                <a:schemeClr val="lt2"/>
              </a:buClr>
              <a:buSzPts val="1200"/>
              <a:buNone/>
              <a:defRPr sz="1200">
                <a:solidFill>
                  <a:schemeClr val="lt2"/>
                </a:solidFill>
              </a:defRPr>
            </a:lvl4pPr>
            <a:lvl5pPr lvl="4">
              <a:spcBef>
                <a:spcPts val="0"/>
              </a:spcBef>
              <a:spcAft>
                <a:spcPts val="0"/>
              </a:spcAft>
              <a:buClr>
                <a:schemeClr val="lt2"/>
              </a:buClr>
              <a:buSzPts val="1200"/>
              <a:buNone/>
              <a:defRPr sz="1200">
                <a:solidFill>
                  <a:schemeClr val="lt2"/>
                </a:solidFill>
              </a:defRPr>
            </a:lvl5pPr>
            <a:lvl6pPr lvl="5">
              <a:spcBef>
                <a:spcPts val="0"/>
              </a:spcBef>
              <a:spcAft>
                <a:spcPts val="0"/>
              </a:spcAft>
              <a:buClr>
                <a:schemeClr val="lt2"/>
              </a:buClr>
              <a:buSzPts val="1200"/>
              <a:buNone/>
              <a:defRPr sz="1200">
                <a:solidFill>
                  <a:schemeClr val="lt2"/>
                </a:solidFill>
              </a:defRPr>
            </a:lvl6pPr>
            <a:lvl7pPr lvl="6">
              <a:spcBef>
                <a:spcPts val="0"/>
              </a:spcBef>
              <a:spcAft>
                <a:spcPts val="0"/>
              </a:spcAft>
              <a:buClr>
                <a:schemeClr val="lt2"/>
              </a:buClr>
              <a:buSzPts val="1200"/>
              <a:buNone/>
              <a:defRPr sz="1200">
                <a:solidFill>
                  <a:schemeClr val="lt2"/>
                </a:solidFill>
              </a:defRPr>
            </a:lvl7pPr>
            <a:lvl8pPr lvl="7">
              <a:spcBef>
                <a:spcPts val="0"/>
              </a:spcBef>
              <a:spcAft>
                <a:spcPts val="0"/>
              </a:spcAft>
              <a:buClr>
                <a:schemeClr val="lt2"/>
              </a:buClr>
              <a:buSzPts val="1200"/>
              <a:buNone/>
              <a:defRPr sz="1200">
                <a:solidFill>
                  <a:schemeClr val="lt2"/>
                </a:solidFill>
              </a:defRPr>
            </a:lvl8pPr>
            <a:lvl9pPr lvl="8">
              <a:spcBef>
                <a:spcPts val="0"/>
              </a:spcBef>
              <a:spcAft>
                <a:spcPts val="0"/>
              </a:spcAft>
              <a:buClr>
                <a:schemeClr val="lt2"/>
              </a:buClr>
              <a:buSzPts val="1200"/>
              <a:buNone/>
              <a:defRPr sz="1200">
                <a:solidFill>
                  <a:schemeClr val="lt2"/>
                </a:solidFill>
              </a:defRPr>
            </a:lvl9pPr>
          </a:lstStyle>
          <a:p>
            <a:endParaRPr/>
          </a:p>
        </p:txBody>
      </p:sp>
      <p:sp>
        <p:nvSpPr>
          <p:cNvPr id="125" name="Google Shape;125;p13"/>
          <p:cNvSpPr>
            <a:spLocks noGrp="1"/>
          </p:cNvSpPr>
          <p:nvPr>
            <p:ph type="pic" idx="5"/>
          </p:nvPr>
        </p:nvSpPr>
        <p:spPr>
          <a:xfrm>
            <a:off x="6236000" y="2171940"/>
            <a:ext cx="2587800" cy="978300"/>
          </a:xfrm>
          <a:prstGeom prst="rect">
            <a:avLst/>
          </a:prstGeom>
          <a:noFill/>
          <a:ln>
            <a:noFill/>
          </a:ln>
        </p:spPr>
      </p:sp>
      <p:sp>
        <p:nvSpPr>
          <p:cNvPr id="126" name="Google Shape;126;p13"/>
          <p:cNvSpPr txBox="1">
            <a:spLocks noGrp="1"/>
          </p:cNvSpPr>
          <p:nvPr>
            <p:ph type="body" idx="6"/>
          </p:nvPr>
        </p:nvSpPr>
        <p:spPr>
          <a:xfrm>
            <a:off x="6236000" y="3746463"/>
            <a:ext cx="2587800" cy="757200"/>
          </a:xfrm>
          <a:prstGeom prst="rect">
            <a:avLst/>
          </a:prstGeom>
        </p:spPr>
        <p:txBody>
          <a:bodyPr spcFirstLastPara="1" wrap="square" lIns="91425" tIns="91425" rIns="91425" bIns="91425"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27" name="Google Shape;127;p13"/>
          <p:cNvSpPr txBox="1">
            <a:spLocks noGrp="1"/>
          </p:cNvSpPr>
          <p:nvPr>
            <p:ph type="subTitle" idx="7"/>
          </p:nvPr>
        </p:nvSpPr>
        <p:spPr>
          <a:xfrm>
            <a:off x="6236003" y="3337800"/>
            <a:ext cx="3837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Font typeface="Taviraj Light"/>
              <a:buNone/>
              <a:defRPr sz="12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9pPr>
          </a:lstStyle>
          <a:p>
            <a:endParaRPr/>
          </a:p>
        </p:txBody>
      </p:sp>
      <p:sp>
        <p:nvSpPr>
          <p:cNvPr id="128" name="Google Shape;128;p13"/>
          <p:cNvSpPr txBox="1">
            <a:spLocks noGrp="1"/>
          </p:cNvSpPr>
          <p:nvPr>
            <p:ph type="subTitle" idx="8"/>
          </p:nvPr>
        </p:nvSpPr>
        <p:spPr>
          <a:xfrm>
            <a:off x="6626700" y="3337800"/>
            <a:ext cx="21972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None/>
              <a:defRPr sz="1200">
                <a:solidFill>
                  <a:schemeClr val="lt2"/>
                </a:solidFill>
              </a:defRPr>
            </a:lvl1pPr>
            <a:lvl2pPr lvl="1">
              <a:spcBef>
                <a:spcPts val="0"/>
              </a:spcBef>
              <a:spcAft>
                <a:spcPts val="0"/>
              </a:spcAft>
              <a:buClr>
                <a:schemeClr val="lt2"/>
              </a:buClr>
              <a:buSzPts val="1200"/>
              <a:buNone/>
              <a:defRPr sz="1200">
                <a:solidFill>
                  <a:schemeClr val="lt2"/>
                </a:solidFill>
              </a:defRPr>
            </a:lvl2pPr>
            <a:lvl3pPr lvl="2">
              <a:spcBef>
                <a:spcPts val="0"/>
              </a:spcBef>
              <a:spcAft>
                <a:spcPts val="0"/>
              </a:spcAft>
              <a:buClr>
                <a:schemeClr val="lt2"/>
              </a:buClr>
              <a:buSzPts val="1200"/>
              <a:buNone/>
              <a:defRPr sz="1200">
                <a:solidFill>
                  <a:schemeClr val="lt2"/>
                </a:solidFill>
              </a:defRPr>
            </a:lvl3pPr>
            <a:lvl4pPr lvl="3">
              <a:spcBef>
                <a:spcPts val="0"/>
              </a:spcBef>
              <a:spcAft>
                <a:spcPts val="0"/>
              </a:spcAft>
              <a:buClr>
                <a:schemeClr val="lt2"/>
              </a:buClr>
              <a:buSzPts val="1200"/>
              <a:buNone/>
              <a:defRPr sz="1200">
                <a:solidFill>
                  <a:schemeClr val="lt2"/>
                </a:solidFill>
              </a:defRPr>
            </a:lvl4pPr>
            <a:lvl5pPr lvl="4">
              <a:spcBef>
                <a:spcPts val="0"/>
              </a:spcBef>
              <a:spcAft>
                <a:spcPts val="0"/>
              </a:spcAft>
              <a:buClr>
                <a:schemeClr val="lt2"/>
              </a:buClr>
              <a:buSzPts val="1200"/>
              <a:buNone/>
              <a:defRPr sz="1200">
                <a:solidFill>
                  <a:schemeClr val="lt2"/>
                </a:solidFill>
              </a:defRPr>
            </a:lvl5pPr>
            <a:lvl6pPr lvl="5">
              <a:spcBef>
                <a:spcPts val="0"/>
              </a:spcBef>
              <a:spcAft>
                <a:spcPts val="0"/>
              </a:spcAft>
              <a:buClr>
                <a:schemeClr val="lt2"/>
              </a:buClr>
              <a:buSzPts val="1200"/>
              <a:buNone/>
              <a:defRPr sz="1200">
                <a:solidFill>
                  <a:schemeClr val="lt2"/>
                </a:solidFill>
              </a:defRPr>
            </a:lvl6pPr>
            <a:lvl7pPr lvl="6">
              <a:spcBef>
                <a:spcPts val="0"/>
              </a:spcBef>
              <a:spcAft>
                <a:spcPts val="0"/>
              </a:spcAft>
              <a:buClr>
                <a:schemeClr val="lt2"/>
              </a:buClr>
              <a:buSzPts val="1200"/>
              <a:buNone/>
              <a:defRPr sz="1200">
                <a:solidFill>
                  <a:schemeClr val="lt2"/>
                </a:solidFill>
              </a:defRPr>
            </a:lvl7pPr>
            <a:lvl8pPr lvl="7">
              <a:spcBef>
                <a:spcPts val="0"/>
              </a:spcBef>
              <a:spcAft>
                <a:spcPts val="0"/>
              </a:spcAft>
              <a:buClr>
                <a:schemeClr val="lt2"/>
              </a:buClr>
              <a:buSzPts val="1200"/>
              <a:buNone/>
              <a:defRPr sz="1200">
                <a:solidFill>
                  <a:schemeClr val="lt2"/>
                </a:solidFill>
              </a:defRPr>
            </a:lvl8pPr>
            <a:lvl9pPr lvl="8">
              <a:spcBef>
                <a:spcPts val="0"/>
              </a:spcBef>
              <a:spcAft>
                <a:spcPts val="0"/>
              </a:spcAft>
              <a:buClr>
                <a:schemeClr val="lt2"/>
              </a:buClr>
              <a:buSzPts val="1200"/>
              <a:buNone/>
              <a:defRPr sz="1200">
                <a:solidFill>
                  <a:schemeClr val="lt2"/>
                </a:solidFill>
              </a:defRPr>
            </a:lvl9pPr>
          </a:lstStyle>
          <a:p>
            <a:endParaRPr/>
          </a:p>
        </p:txBody>
      </p:sp>
      <p:sp>
        <p:nvSpPr>
          <p:cNvPr id="129" name="Google Shape;129;p13"/>
          <p:cNvSpPr>
            <a:spLocks noGrp="1"/>
          </p:cNvSpPr>
          <p:nvPr>
            <p:ph type="pic" idx="9"/>
          </p:nvPr>
        </p:nvSpPr>
        <p:spPr>
          <a:xfrm>
            <a:off x="3278050" y="2171927"/>
            <a:ext cx="2587800" cy="978300"/>
          </a:xfrm>
          <a:prstGeom prst="rect">
            <a:avLst/>
          </a:prstGeom>
          <a:noFill/>
          <a:ln>
            <a:noFill/>
          </a:ln>
        </p:spPr>
      </p:sp>
      <p:sp>
        <p:nvSpPr>
          <p:cNvPr id="130" name="Google Shape;130;p13"/>
          <p:cNvSpPr txBox="1">
            <a:spLocks noGrp="1"/>
          </p:cNvSpPr>
          <p:nvPr>
            <p:ph type="body" idx="13"/>
          </p:nvPr>
        </p:nvSpPr>
        <p:spPr>
          <a:xfrm>
            <a:off x="3278000" y="3746450"/>
            <a:ext cx="2587800" cy="757200"/>
          </a:xfrm>
          <a:prstGeom prst="rect">
            <a:avLst/>
          </a:prstGeom>
        </p:spPr>
        <p:txBody>
          <a:bodyPr spcFirstLastPara="1" wrap="square" lIns="91425" tIns="91425" rIns="91425" bIns="91425"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31" name="Google Shape;131;p13"/>
          <p:cNvSpPr txBox="1">
            <a:spLocks noGrp="1"/>
          </p:cNvSpPr>
          <p:nvPr>
            <p:ph type="subTitle" idx="14"/>
          </p:nvPr>
        </p:nvSpPr>
        <p:spPr>
          <a:xfrm>
            <a:off x="3278003" y="3337800"/>
            <a:ext cx="3837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Font typeface="Taviraj Light"/>
              <a:buNone/>
              <a:defRPr sz="12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9pPr>
          </a:lstStyle>
          <a:p>
            <a:endParaRPr/>
          </a:p>
        </p:txBody>
      </p:sp>
      <p:sp>
        <p:nvSpPr>
          <p:cNvPr id="132" name="Google Shape;132;p13"/>
          <p:cNvSpPr txBox="1">
            <a:spLocks noGrp="1"/>
          </p:cNvSpPr>
          <p:nvPr>
            <p:ph type="subTitle" idx="15"/>
          </p:nvPr>
        </p:nvSpPr>
        <p:spPr>
          <a:xfrm>
            <a:off x="3668700" y="3337800"/>
            <a:ext cx="21972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None/>
              <a:defRPr sz="1200">
                <a:solidFill>
                  <a:schemeClr val="lt2"/>
                </a:solidFill>
              </a:defRPr>
            </a:lvl1pPr>
            <a:lvl2pPr lvl="1">
              <a:spcBef>
                <a:spcPts val="0"/>
              </a:spcBef>
              <a:spcAft>
                <a:spcPts val="0"/>
              </a:spcAft>
              <a:buClr>
                <a:schemeClr val="lt2"/>
              </a:buClr>
              <a:buSzPts val="1200"/>
              <a:buNone/>
              <a:defRPr sz="1200">
                <a:solidFill>
                  <a:schemeClr val="lt2"/>
                </a:solidFill>
              </a:defRPr>
            </a:lvl2pPr>
            <a:lvl3pPr lvl="2">
              <a:spcBef>
                <a:spcPts val="0"/>
              </a:spcBef>
              <a:spcAft>
                <a:spcPts val="0"/>
              </a:spcAft>
              <a:buClr>
                <a:schemeClr val="lt2"/>
              </a:buClr>
              <a:buSzPts val="1200"/>
              <a:buNone/>
              <a:defRPr sz="1200">
                <a:solidFill>
                  <a:schemeClr val="lt2"/>
                </a:solidFill>
              </a:defRPr>
            </a:lvl3pPr>
            <a:lvl4pPr lvl="3">
              <a:spcBef>
                <a:spcPts val="0"/>
              </a:spcBef>
              <a:spcAft>
                <a:spcPts val="0"/>
              </a:spcAft>
              <a:buClr>
                <a:schemeClr val="lt2"/>
              </a:buClr>
              <a:buSzPts val="1200"/>
              <a:buNone/>
              <a:defRPr sz="1200">
                <a:solidFill>
                  <a:schemeClr val="lt2"/>
                </a:solidFill>
              </a:defRPr>
            </a:lvl4pPr>
            <a:lvl5pPr lvl="4">
              <a:spcBef>
                <a:spcPts val="0"/>
              </a:spcBef>
              <a:spcAft>
                <a:spcPts val="0"/>
              </a:spcAft>
              <a:buClr>
                <a:schemeClr val="lt2"/>
              </a:buClr>
              <a:buSzPts val="1200"/>
              <a:buNone/>
              <a:defRPr sz="1200">
                <a:solidFill>
                  <a:schemeClr val="lt2"/>
                </a:solidFill>
              </a:defRPr>
            </a:lvl5pPr>
            <a:lvl6pPr lvl="5">
              <a:spcBef>
                <a:spcPts val="0"/>
              </a:spcBef>
              <a:spcAft>
                <a:spcPts val="0"/>
              </a:spcAft>
              <a:buClr>
                <a:schemeClr val="lt2"/>
              </a:buClr>
              <a:buSzPts val="1200"/>
              <a:buNone/>
              <a:defRPr sz="1200">
                <a:solidFill>
                  <a:schemeClr val="lt2"/>
                </a:solidFill>
              </a:defRPr>
            </a:lvl6pPr>
            <a:lvl7pPr lvl="6">
              <a:spcBef>
                <a:spcPts val="0"/>
              </a:spcBef>
              <a:spcAft>
                <a:spcPts val="0"/>
              </a:spcAft>
              <a:buClr>
                <a:schemeClr val="lt2"/>
              </a:buClr>
              <a:buSzPts val="1200"/>
              <a:buNone/>
              <a:defRPr sz="1200">
                <a:solidFill>
                  <a:schemeClr val="lt2"/>
                </a:solidFill>
              </a:defRPr>
            </a:lvl7pPr>
            <a:lvl8pPr lvl="7">
              <a:spcBef>
                <a:spcPts val="0"/>
              </a:spcBef>
              <a:spcAft>
                <a:spcPts val="0"/>
              </a:spcAft>
              <a:buClr>
                <a:schemeClr val="lt2"/>
              </a:buClr>
              <a:buSzPts val="1200"/>
              <a:buNone/>
              <a:defRPr sz="1200">
                <a:solidFill>
                  <a:schemeClr val="lt2"/>
                </a:solidFill>
              </a:defRPr>
            </a:lvl8pPr>
            <a:lvl9pPr lvl="8">
              <a:spcBef>
                <a:spcPts val="0"/>
              </a:spcBef>
              <a:spcAft>
                <a:spcPts val="0"/>
              </a:spcAft>
              <a:buClr>
                <a:schemeClr val="lt2"/>
              </a:buClr>
              <a:buSzPts val="1200"/>
              <a:buNone/>
              <a:defRPr sz="1200">
                <a:solidFill>
                  <a:schemeClr val="lt2"/>
                </a:solidFill>
              </a:defRPr>
            </a:lvl9pPr>
          </a:lstStyle>
          <a:p>
            <a:endParaRPr/>
          </a:p>
        </p:txBody>
      </p:sp>
      <p:sp>
        <p:nvSpPr>
          <p:cNvPr id="133" name="Google Shape;133;p13"/>
          <p:cNvSpPr txBox="1">
            <a:spLocks noGrp="1"/>
          </p:cNvSpPr>
          <p:nvPr>
            <p:ph type="body" idx="16"/>
          </p:nvPr>
        </p:nvSpPr>
        <p:spPr>
          <a:xfrm>
            <a:off x="5431275" y="706000"/>
            <a:ext cx="3392700" cy="757200"/>
          </a:xfrm>
          <a:prstGeom prst="rect">
            <a:avLst/>
          </a:prstGeom>
        </p:spPr>
        <p:txBody>
          <a:bodyPr spcFirstLastPara="1" wrap="square" lIns="91425" tIns="91425" rIns="91425" bIns="91425"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34" name="Google Shape;134;p13"/>
          <p:cNvSpPr txBox="1">
            <a:spLocks noGrp="1"/>
          </p:cNvSpPr>
          <p:nvPr>
            <p:ph type="subTitle" idx="17"/>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35" name="Google Shape;135;p13"/>
          <p:cNvSpPr txBox="1">
            <a:spLocks noGrp="1"/>
          </p:cNvSpPr>
          <p:nvPr>
            <p:ph type="subTitle" idx="18"/>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136" name="Google Shape;136;p13"/>
          <p:cNvSpPr txBox="1">
            <a:spLocks noGrp="1"/>
          </p:cNvSpPr>
          <p:nvPr>
            <p:ph type="title"/>
          </p:nvPr>
        </p:nvSpPr>
        <p:spPr>
          <a:xfrm>
            <a:off x="228650" y="334575"/>
            <a:ext cx="50652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Tree>
  </p:cSld>
  <p:clrMapOvr>
    <a:masterClrMapping/>
  </p:clrMapOvr>
  <p:extLst>
    <p:ext uri="{DCECCB84-F9BA-43D5-87BE-67443E8EF086}">
      <p15:sldGuideLst xmlns:p15="http://schemas.microsoft.com/office/powerpoint/2012/main">
        <p15:guide id="1" orient="horz" pos="1363">
          <p15:clr>
            <a:srgbClr val="E46962"/>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Meet the team 1">
  <p:cSld name="CUSTOM_3_1_1_1_1">
    <p:spTree>
      <p:nvGrpSpPr>
        <p:cNvPr id="1" name="Shape 137"/>
        <p:cNvGrpSpPr/>
        <p:nvPr/>
      </p:nvGrpSpPr>
      <p:grpSpPr>
        <a:xfrm>
          <a:off x="0" y="0"/>
          <a:ext cx="0" cy="0"/>
          <a:chOff x="0" y="0"/>
          <a:chExt cx="0" cy="0"/>
        </a:xfrm>
      </p:grpSpPr>
      <p:sp>
        <p:nvSpPr>
          <p:cNvPr id="138" name="Google Shape;138;p14"/>
          <p:cNvSpPr>
            <a:spLocks noGrp="1"/>
          </p:cNvSpPr>
          <p:nvPr>
            <p:ph type="pic" idx="2"/>
          </p:nvPr>
        </p:nvSpPr>
        <p:spPr>
          <a:xfrm>
            <a:off x="320100" y="457202"/>
            <a:ext cx="1627500" cy="1280100"/>
          </a:xfrm>
          <a:prstGeom prst="rect">
            <a:avLst/>
          </a:prstGeom>
          <a:noFill/>
          <a:ln>
            <a:noFill/>
          </a:ln>
        </p:spPr>
      </p:sp>
      <p:sp>
        <p:nvSpPr>
          <p:cNvPr id="139" name="Google Shape;139;p14"/>
          <p:cNvSpPr>
            <a:spLocks noGrp="1"/>
          </p:cNvSpPr>
          <p:nvPr>
            <p:ph type="pic" idx="3"/>
          </p:nvPr>
        </p:nvSpPr>
        <p:spPr>
          <a:xfrm>
            <a:off x="2039125" y="457202"/>
            <a:ext cx="1627500" cy="1280100"/>
          </a:xfrm>
          <a:prstGeom prst="rect">
            <a:avLst/>
          </a:prstGeom>
          <a:noFill/>
          <a:ln>
            <a:noFill/>
          </a:ln>
        </p:spPr>
      </p:sp>
      <p:sp>
        <p:nvSpPr>
          <p:cNvPr id="140" name="Google Shape;140;p14"/>
          <p:cNvSpPr>
            <a:spLocks noGrp="1"/>
          </p:cNvSpPr>
          <p:nvPr>
            <p:ph type="pic" idx="4"/>
          </p:nvPr>
        </p:nvSpPr>
        <p:spPr>
          <a:xfrm>
            <a:off x="3758150" y="457202"/>
            <a:ext cx="1627500" cy="1280100"/>
          </a:xfrm>
          <a:prstGeom prst="rect">
            <a:avLst/>
          </a:prstGeom>
          <a:noFill/>
          <a:ln>
            <a:noFill/>
          </a:ln>
        </p:spPr>
      </p:sp>
      <p:sp>
        <p:nvSpPr>
          <p:cNvPr id="141" name="Google Shape;141;p14"/>
          <p:cNvSpPr>
            <a:spLocks noGrp="1"/>
          </p:cNvSpPr>
          <p:nvPr>
            <p:ph type="pic" idx="5"/>
          </p:nvPr>
        </p:nvSpPr>
        <p:spPr>
          <a:xfrm>
            <a:off x="5477175" y="457202"/>
            <a:ext cx="1627500" cy="1280100"/>
          </a:xfrm>
          <a:prstGeom prst="rect">
            <a:avLst/>
          </a:prstGeom>
          <a:noFill/>
          <a:ln>
            <a:noFill/>
          </a:ln>
        </p:spPr>
      </p:sp>
      <p:sp>
        <p:nvSpPr>
          <p:cNvPr id="142" name="Google Shape;142;p14"/>
          <p:cNvSpPr>
            <a:spLocks noGrp="1"/>
          </p:cNvSpPr>
          <p:nvPr>
            <p:ph type="pic" idx="6"/>
          </p:nvPr>
        </p:nvSpPr>
        <p:spPr>
          <a:xfrm>
            <a:off x="7196200" y="457202"/>
            <a:ext cx="1627500" cy="1280100"/>
          </a:xfrm>
          <a:prstGeom prst="rect">
            <a:avLst/>
          </a:prstGeom>
          <a:noFill/>
          <a:ln>
            <a:noFill/>
          </a:ln>
        </p:spPr>
      </p:sp>
      <p:sp>
        <p:nvSpPr>
          <p:cNvPr id="143" name="Google Shape;143;p14"/>
          <p:cNvSpPr txBox="1">
            <a:spLocks noGrp="1"/>
          </p:cNvSpPr>
          <p:nvPr>
            <p:ph type="title"/>
          </p:nvPr>
        </p:nvSpPr>
        <p:spPr>
          <a:xfrm>
            <a:off x="221700" y="3568025"/>
            <a:ext cx="8700600" cy="1344300"/>
          </a:xfrm>
          <a:prstGeom prst="rect">
            <a:avLst/>
          </a:prstGeom>
        </p:spPr>
        <p:txBody>
          <a:bodyPr spcFirstLastPara="1" wrap="square" lIns="91425" tIns="91425" rIns="91425" bIns="91425" anchor="b" anchorCtr="0">
            <a:noAutofit/>
          </a:bodyPr>
          <a:lstStyle>
            <a:lvl1pPr lvl="0">
              <a:spcBef>
                <a:spcPts val="0"/>
              </a:spcBef>
              <a:spcAft>
                <a:spcPts val="0"/>
              </a:spcAft>
              <a:buNone/>
              <a:defRPr sz="8200">
                <a:solidFill>
                  <a:schemeClr val="dk1"/>
                </a:solidFill>
              </a:defRPr>
            </a:lvl1pPr>
            <a:lvl2pPr lvl="1">
              <a:spcBef>
                <a:spcPts val="0"/>
              </a:spcBef>
              <a:spcAft>
                <a:spcPts val="0"/>
              </a:spcAft>
              <a:buSzPts val="3000"/>
              <a:buFont typeface="Taviraj"/>
              <a:buNone/>
              <a:defRPr/>
            </a:lvl2pPr>
            <a:lvl3pPr lvl="2">
              <a:spcBef>
                <a:spcPts val="0"/>
              </a:spcBef>
              <a:spcAft>
                <a:spcPts val="0"/>
              </a:spcAft>
              <a:buSzPts val="3000"/>
              <a:buFont typeface="Taviraj"/>
              <a:buNone/>
              <a:defRPr/>
            </a:lvl3pPr>
            <a:lvl4pPr lvl="3">
              <a:spcBef>
                <a:spcPts val="0"/>
              </a:spcBef>
              <a:spcAft>
                <a:spcPts val="0"/>
              </a:spcAft>
              <a:buSzPts val="3000"/>
              <a:buFont typeface="Taviraj"/>
              <a:buNone/>
              <a:defRPr/>
            </a:lvl4pPr>
            <a:lvl5pPr lvl="4">
              <a:spcBef>
                <a:spcPts val="0"/>
              </a:spcBef>
              <a:spcAft>
                <a:spcPts val="0"/>
              </a:spcAft>
              <a:buSzPts val="3000"/>
              <a:buFont typeface="Taviraj"/>
              <a:buNone/>
              <a:defRPr/>
            </a:lvl5pPr>
            <a:lvl6pPr lvl="5">
              <a:spcBef>
                <a:spcPts val="0"/>
              </a:spcBef>
              <a:spcAft>
                <a:spcPts val="0"/>
              </a:spcAft>
              <a:buSzPts val="3000"/>
              <a:buFont typeface="Taviraj"/>
              <a:buNone/>
              <a:defRPr/>
            </a:lvl6pPr>
            <a:lvl7pPr lvl="6">
              <a:spcBef>
                <a:spcPts val="0"/>
              </a:spcBef>
              <a:spcAft>
                <a:spcPts val="0"/>
              </a:spcAft>
              <a:buSzPts val="3000"/>
              <a:buFont typeface="Taviraj"/>
              <a:buNone/>
              <a:defRPr/>
            </a:lvl7pPr>
            <a:lvl8pPr lvl="7">
              <a:spcBef>
                <a:spcPts val="0"/>
              </a:spcBef>
              <a:spcAft>
                <a:spcPts val="0"/>
              </a:spcAft>
              <a:buSzPts val="3000"/>
              <a:buFont typeface="Taviraj"/>
              <a:buNone/>
              <a:defRPr/>
            </a:lvl8pPr>
            <a:lvl9pPr lvl="8">
              <a:spcBef>
                <a:spcPts val="0"/>
              </a:spcBef>
              <a:spcAft>
                <a:spcPts val="0"/>
              </a:spcAft>
              <a:buSzPts val="3000"/>
              <a:buFont typeface="Taviraj"/>
              <a:buNone/>
              <a:defRPr/>
            </a:lvl9pPr>
          </a:lstStyle>
          <a:p>
            <a:endParaRPr/>
          </a:p>
        </p:txBody>
      </p:sp>
      <p:sp>
        <p:nvSpPr>
          <p:cNvPr id="144" name="Google Shape;144;p14"/>
          <p:cNvSpPr txBox="1">
            <a:spLocks noGrp="1"/>
          </p:cNvSpPr>
          <p:nvPr>
            <p:ph type="subTitle" idx="1"/>
          </p:nvPr>
        </p:nvSpPr>
        <p:spPr>
          <a:xfrm>
            <a:off x="320100"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45" name="Google Shape;145;p14"/>
          <p:cNvSpPr txBox="1">
            <a:spLocks noGrp="1"/>
          </p:cNvSpPr>
          <p:nvPr>
            <p:ph type="subTitle" idx="7"/>
          </p:nvPr>
        </p:nvSpPr>
        <p:spPr>
          <a:xfrm>
            <a:off x="320100"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46" name="Google Shape;146;p14"/>
          <p:cNvSpPr txBox="1">
            <a:spLocks noGrp="1"/>
          </p:cNvSpPr>
          <p:nvPr>
            <p:ph type="subTitle" idx="8"/>
          </p:nvPr>
        </p:nvSpPr>
        <p:spPr>
          <a:xfrm>
            <a:off x="2039125"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47" name="Google Shape;147;p14"/>
          <p:cNvSpPr txBox="1">
            <a:spLocks noGrp="1"/>
          </p:cNvSpPr>
          <p:nvPr>
            <p:ph type="subTitle" idx="9"/>
          </p:nvPr>
        </p:nvSpPr>
        <p:spPr>
          <a:xfrm>
            <a:off x="2039125"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48" name="Google Shape;148;p14"/>
          <p:cNvSpPr txBox="1">
            <a:spLocks noGrp="1"/>
          </p:cNvSpPr>
          <p:nvPr>
            <p:ph type="subTitle" idx="13"/>
          </p:nvPr>
        </p:nvSpPr>
        <p:spPr>
          <a:xfrm>
            <a:off x="3758150"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49" name="Google Shape;149;p14"/>
          <p:cNvSpPr txBox="1">
            <a:spLocks noGrp="1"/>
          </p:cNvSpPr>
          <p:nvPr>
            <p:ph type="subTitle" idx="14"/>
          </p:nvPr>
        </p:nvSpPr>
        <p:spPr>
          <a:xfrm>
            <a:off x="3758150"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50" name="Google Shape;150;p14"/>
          <p:cNvSpPr txBox="1">
            <a:spLocks noGrp="1"/>
          </p:cNvSpPr>
          <p:nvPr>
            <p:ph type="subTitle" idx="15"/>
          </p:nvPr>
        </p:nvSpPr>
        <p:spPr>
          <a:xfrm>
            <a:off x="5477175"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51" name="Google Shape;151;p14"/>
          <p:cNvSpPr txBox="1">
            <a:spLocks noGrp="1"/>
          </p:cNvSpPr>
          <p:nvPr>
            <p:ph type="subTitle" idx="16"/>
          </p:nvPr>
        </p:nvSpPr>
        <p:spPr>
          <a:xfrm>
            <a:off x="5477175"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52" name="Google Shape;152;p14"/>
          <p:cNvSpPr txBox="1">
            <a:spLocks noGrp="1"/>
          </p:cNvSpPr>
          <p:nvPr>
            <p:ph type="subTitle" idx="17"/>
          </p:nvPr>
        </p:nvSpPr>
        <p:spPr>
          <a:xfrm>
            <a:off x="7196200"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53" name="Google Shape;153;p14"/>
          <p:cNvSpPr txBox="1">
            <a:spLocks noGrp="1"/>
          </p:cNvSpPr>
          <p:nvPr>
            <p:ph type="subTitle" idx="18"/>
          </p:nvPr>
        </p:nvSpPr>
        <p:spPr>
          <a:xfrm>
            <a:off x="7196200"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54" name="Google Shape;154;p14"/>
          <p:cNvSpPr txBox="1">
            <a:spLocks noGrp="1"/>
          </p:cNvSpPr>
          <p:nvPr>
            <p:ph type="subTitle" idx="19"/>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155" name="Google Shape;155;p14"/>
          <p:cNvSpPr txBox="1">
            <a:spLocks noGrp="1"/>
          </p:cNvSpPr>
          <p:nvPr>
            <p:ph type="subTitle" idx="20"/>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Meet the team 2">
  <p:cSld name="CUSTOM_3_1_1_1_1_1">
    <p:spTree>
      <p:nvGrpSpPr>
        <p:cNvPr id="1" name="Shape 156"/>
        <p:cNvGrpSpPr/>
        <p:nvPr/>
      </p:nvGrpSpPr>
      <p:grpSpPr>
        <a:xfrm>
          <a:off x="0" y="0"/>
          <a:ext cx="0" cy="0"/>
          <a:chOff x="0" y="0"/>
          <a:chExt cx="0" cy="0"/>
        </a:xfrm>
      </p:grpSpPr>
      <p:sp>
        <p:nvSpPr>
          <p:cNvPr id="157" name="Google Shape;157;p15"/>
          <p:cNvSpPr>
            <a:spLocks noGrp="1"/>
          </p:cNvSpPr>
          <p:nvPr>
            <p:ph type="pic" idx="2"/>
          </p:nvPr>
        </p:nvSpPr>
        <p:spPr>
          <a:xfrm>
            <a:off x="3758250" y="457202"/>
            <a:ext cx="1627500" cy="1344300"/>
          </a:xfrm>
          <a:prstGeom prst="rect">
            <a:avLst/>
          </a:prstGeom>
          <a:noFill/>
          <a:ln>
            <a:noFill/>
          </a:ln>
        </p:spPr>
      </p:sp>
      <p:sp>
        <p:nvSpPr>
          <p:cNvPr id="158" name="Google Shape;158;p15"/>
          <p:cNvSpPr txBox="1">
            <a:spLocks noGrp="1"/>
          </p:cNvSpPr>
          <p:nvPr>
            <p:ph type="subTitle" idx="1"/>
          </p:nvPr>
        </p:nvSpPr>
        <p:spPr>
          <a:xfrm>
            <a:off x="5477150" y="457200"/>
            <a:ext cx="1719000" cy="210900"/>
          </a:xfrm>
          <a:prstGeom prst="rect">
            <a:avLst/>
          </a:prstGeom>
        </p:spPr>
        <p:txBody>
          <a:bodyPr spcFirstLastPara="1" wrap="square" lIns="0" tIns="0" rIns="0" bIns="0" anchor="t" anchorCtr="0">
            <a:noAutofit/>
          </a:bodyPr>
          <a:lstStyle>
            <a:lvl1pPr lvl="0">
              <a:spcBef>
                <a:spcPts val="0"/>
              </a:spcBef>
              <a:spcAft>
                <a:spcPts val="0"/>
              </a:spcAft>
              <a:buSzPts val="1000"/>
              <a:buFont typeface="Taviraj"/>
              <a:buNone/>
              <a:defRPr sz="1000">
                <a:latin typeface="Taviraj"/>
                <a:ea typeface="Taviraj"/>
                <a:cs typeface="Taviraj"/>
                <a:sym typeface="Taviraj"/>
              </a:defRPr>
            </a:lvl1pPr>
            <a:lvl2pPr lvl="1">
              <a:spcBef>
                <a:spcPts val="0"/>
              </a:spcBef>
              <a:spcAft>
                <a:spcPts val="0"/>
              </a:spcAft>
              <a:buSzPts val="1800"/>
              <a:buFont typeface="Taviraj Light"/>
              <a:buNone/>
              <a:defRPr>
                <a:latin typeface="Taviraj Light"/>
                <a:ea typeface="Taviraj Light"/>
                <a:cs typeface="Taviraj Light"/>
                <a:sym typeface="Taviraj Light"/>
              </a:defRPr>
            </a:lvl2pPr>
            <a:lvl3pPr lvl="2">
              <a:spcBef>
                <a:spcPts val="0"/>
              </a:spcBef>
              <a:spcAft>
                <a:spcPts val="0"/>
              </a:spcAft>
              <a:buSzPts val="1800"/>
              <a:buFont typeface="Taviraj Light"/>
              <a:buNone/>
              <a:defRPr>
                <a:latin typeface="Taviraj Light"/>
                <a:ea typeface="Taviraj Light"/>
                <a:cs typeface="Taviraj Light"/>
                <a:sym typeface="Taviraj Light"/>
              </a:defRPr>
            </a:lvl3pPr>
            <a:lvl4pPr lvl="3">
              <a:spcBef>
                <a:spcPts val="0"/>
              </a:spcBef>
              <a:spcAft>
                <a:spcPts val="0"/>
              </a:spcAft>
              <a:buSzPts val="1800"/>
              <a:buFont typeface="Taviraj Light"/>
              <a:buNone/>
              <a:defRPr>
                <a:latin typeface="Taviraj Light"/>
                <a:ea typeface="Taviraj Light"/>
                <a:cs typeface="Taviraj Light"/>
                <a:sym typeface="Taviraj Light"/>
              </a:defRPr>
            </a:lvl4pPr>
            <a:lvl5pPr lvl="4">
              <a:spcBef>
                <a:spcPts val="0"/>
              </a:spcBef>
              <a:spcAft>
                <a:spcPts val="0"/>
              </a:spcAft>
              <a:buSzPts val="1800"/>
              <a:buFont typeface="Taviraj Light"/>
              <a:buNone/>
              <a:defRPr>
                <a:latin typeface="Taviraj Light"/>
                <a:ea typeface="Taviraj Light"/>
                <a:cs typeface="Taviraj Light"/>
                <a:sym typeface="Taviraj Light"/>
              </a:defRPr>
            </a:lvl5pPr>
            <a:lvl6pPr lvl="5">
              <a:spcBef>
                <a:spcPts val="0"/>
              </a:spcBef>
              <a:spcAft>
                <a:spcPts val="0"/>
              </a:spcAft>
              <a:buSzPts val="1800"/>
              <a:buFont typeface="Taviraj Light"/>
              <a:buNone/>
              <a:defRPr>
                <a:latin typeface="Taviraj Light"/>
                <a:ea typeface="Taviraj Light"/>
                <a:cs typeface="Taviraj Light"/>
                <a:sym typeface="Taviraj Light"/>
              </a:defRPr>
            </a:lvl6pPr>
            <a:lvl7pPr lvl="6">
              <a:spcBef>
                <a:spcPts val="0"/>
              </a:spcBef>
              <a:spcAft>
                <a:spcPts val="0"/>
              </a:spcAft>
              <a:buSzPts val="1800"/>
              <a:buFont typeface="Taviraj Light"/>
              <a:buNone/>
              <a:defRPr>
                <a:latin typeface="Taviraj Light"/>
                <a:ea typeface="Taviraj Light"/>
                <a:cs typeface="Taviraj Light"/>
                <a:sym typeface="Taviraj Light"/>
              </a:defRPr>
            </a:lvl7pPr>
            <a:lvl8pPr lvl="7">
              <a:spcBef>
                <a:spcPts val="0"/>
              </a:spcBef>
              <a:spcAft>
                <a:spcPts val="0"/>
              </a:spcAft>
              <a:buSzPts val="1800"/>
              <a:buFont typeface="Taviraj Light"/>
              <a:buNone/>
              <a:defRPr>
                <a:latin typeface="Taviraj Light"/>
                <a:ea typeface="Taviraj Light"/>
                <a:cs typeface="Taviraj Light"/>
                <a:sym typeface="Taviraj Light"/>
              </a:defRPr>
            </a:lvl8pPr>
            <a:lvl9pPr lvl="8">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59" name="Google Shape;159;p15"/>
          <p:cNvSpPr txBox="1">
            <a:spLocks noGrp="1"/>
          </p:cNvSpPr>
          <p:nvPr>
            <p:ph type="subTitle" idx="3"/>
          </p:nvPr>
        </p:nvSpPr>
        <p:spPr>
          <a:xfrm>
            <a:off x="7575075" y="457200"/>
            <a:ext cx="1248600" cy="210900"/>
          </a:xfrm>
          <a:prstGeom prst="rect">
            <a:avLst/>
          </a:prstGeom>
        </p:spPr>
        <p:txBody>
          <a:bodyPr spcFirstLastPara="1" wrap="square" lIns="0" tIns="0" rIns="0" bIns="0" anchor="t" anchorCtr="0">
            <a:noAutofit/>
          </a:bodyPr>
          <a:lstStyle>
            <a:lvl1pPr lvl="0" algn="r">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60" name="Google Shape;160;p15"/>
          <p:cNvSpPr>
            <a:spLocks noGrp="1"/>
          </p:cNvSpPr>
          <p:nvPr>
            <p:ph type="pic" idx="4"/>
          </p:nvPr>
        </p:nvSpPr>
        <p:spPr>
          <a:xfrm>
            <a:off x="3758250" y="1899602"/>
            <a:ext cx="1627500" cy="1344300"/>
          </a:xfrm>
          <a:prstGeom prst="rect">
            <a:avLst/>
          </a:prstGeom>
          <a:noFill/>
          <a:ln>
            <a:noFill/>
          </a:ln>
        </p:spPr>
      </p:sp>
      <p:sp>
        <p:nvSpPr>
          <p:cNvPr id="161" name="Google Shape;161;p15"/>
          <p:cNvSpPr>
            <a:spLocks noGrp="1"/>
          </p:cNvSpPr>
          <p:nvPr>
            <p:ph type="pic" idx="5"/>
          </p:nvPr>
        </p:nvSpPr>
        <p:spPr>
          <a:xfrm>
            <a:off x="3758250" y="3342002"/>
            <a:ext cx="1627500" cy="1344300"/>
          </a:xfrm>
          <a:prstGeom prst="rect">
            <a:avLst/>
          </a:prstGeom>
          <a:noFill/>
          <a:ln>
            <a:noFill/>
          </a:ln>
        </p:spPr>
      </p:sp>
      <p:sp>
        <p:nvSpPr>
          <p:cNvPr id="162" name="Google Shape;162;p15"/>
          <p:cNvSpPr txBox="1">
            <a:spLocks noGrp="1"/>
          </p:cNvSpPr>
          <p:nvPr>
            <p:ph type="body" idx="6"/>
          </p:nvPr>
        </p:nvSpPr>
        <p:spPr>
          <a:xfrm>
            <a:off x="5477150" y="915900"/>
            <a:ext cx="3346800" cy="757200"/>
          </a:xfrm>
          <a:prstGeom prst="rect">
            <a:avLst/>
          </a:prstGeom>
        </p:spPr>
        <p:txBody>
          <a:bodyPr spcFirstLastPara="1" wrap="square" lIns="0" tIns="91425" rIns="0" bIns="91425" anchor="t" anchorCtr="0">
            <a:spAutoFit/>
          </a:bodyPr>
          <a:lstStyle>
            <a:lvl1pPr marL="457200" lvl="0" indent="-292100">
              <a:spcBef>
                <a:spcPts val="0"/>
              </a:spcBef>
              <a:spcAft>
                <a:spcPts val="0"/>
              </a:spcAft>
              <a:buSzPts val="1000"/>
              <a:buChar char="●"/>
              <a:defRPr sz="1000"/>
            </a:lvl1pPr>
            <a:lvl2pPr marL="914400" lvl="1" indent="-292100">
              <a:spcBef>
                <a:spcPts val="800"/>
              </a:spcBef>
              <a:spcAft>
                <a:spcPts val="0"/>
              </a:spcAft>
              <a:buSzPts val="1000"/>
              <a:buChar char="○"/>
              <a:defRPr sz="1000"/>
            </a:lvl2pPr>
            <a:lvl3pPr marL="1371600" lvl="2" indent="-292100">
              <a:spcBef>
                <a:spcPts val="800"/>
              </a:spcBef>
              <a:spcAft>
                <a:spcPts val="0"/>
              </a:spcAft>
              <a:buSzPts val="1000"/>
              <a:buChar char="■"/>
              <a:defRPr sz="1000"/>
            </a:lvl3pPr>
            <a:lvl4pPr marL="1828800" lvl="3" indent="-292100">
              <a:spcBef>
                <a:spcPts val="800"/>
              </a:spcBef>
              <a:spcAft>
                <a:spcPts val="0"/>
              </a:spcAft>
              <a:buSzPts val="1000"/>
              <a:buChar char="●"/>
              <a:defRPr sz="1000"/>
            </a:lvl4pPr>
            <a:lvl5pPr marL="2286000" lvl="4" indent="-292100">
              <a:spcBef>
                <a:spcPts val="800"/>
              </a:spcBef>
              <a:spcAft>
                <a:spcPts val="0"/>
              </a:spcAft>
              <a:buSzPts val="1000"/>
              <a:buChar char="○"/>
              <a:defRPr sz="1000"/>
            </a:lvl5pPr>
            <a:lvl6pPr marL="2743200" lvl="5" indent="-292100">
              <a:spcBef>
                <a:spcPts val="800"/>
              </a:spcBef>
              <a:spcAft>
                <a:spcPts val="0"/>
              </a:spcAft>
              <a:buSzPts val="1000"/>
              <a:buChar char="■"/>
              <a:defRPr sz="1000"/>
            </a:lvl6pPr>
            <a:lvl7pPr marL="3200400" lvl="6" indent="-292100">
              <a:spcBef>
                <a:spcPts val="800"/>
              </a:spcBef>
              <a:spcAft>
                <a:spcPts val="0"/>
              </a:spcAft>
              <a:buSzPts val="1000"/>
              <a:buChar char="●"/>
              <a:defRPr sz="1000"/>
            </a:lvl7pPr>
            <a:lvl8pPr marL="3657600" lvl="7" indent="-292100">
              <a:spcBef>
                <a:spcPts val="800"/>
              </a:spcBef>
              <a:spcAft>
                <a:spcPts val="0"/>
              </a:spcAft>
              <a:buSzPts val="1000"/>
              <a:buChar char="○"/>
              <a:defRPr sz="1000"/>
            </a:lvl8pPr>
            <a:lvl9pPr marL="4114800" lvl="8" indent="-292100">
              <a:spcBef>
                <a:spcPts val="800"/>
              </a:spcBef>
              <a:spcAft>
                <a:spcPts val="800"/>
              </a:spcAft>
              <a:buSzPts val="1000"/>
              <a:buChar char="■"/>
              <a:defRPr sz="1000"/>
            </a:lvl9pPr>
          </a:lstStyle>
          <a:p>
            <a:endParaRPr/>
          </a:p>
        </p:txBody>
      </p:sp>
      <p:sp>
        <p:nvSpPr>
          <p:cNvPr id="163" name="Google Shape;163;p15"/>
          <p:cNvSpPr txBox="1">
            <a:spLocks noGrp="1"/>
          </p:cNvSpPr>
          <p:nvPr>
            <p:ph type="subTitle" idx="7"/>
          </p:nvPr>
        </p:nvSpPr>
        <p:spPr>
          <a:xfrm>
            <a:off x="5477150" y="1895400"/>
            <a:ext cx="1719000" cy="210900"/>
          </a:xfrm>
          <a:prstGeom prst="rect">
            <a:avLst/>
          </a:prstGeom>
        </p:spPr>
        <p:txBody>
          <a:bodyPr spcFirstLastPara="1" wrap="square" lIns="0" tIns="0" rIns="0" bIns="0" anchor="t" anchorCtr="0">
            <a:noAutofit/>
          </a:bodyPr>
          <a:lstStyle>
            <a:lvl1pPr lvl="0">
              <a:spcBef>
                <a:spcPts val="0"/>
              </a:spcBef>
              <a:spcAft>
                <a:spcPts val="0"/>
              </a:spcAft>
              <a:buSzPts val="1000"/>
              <a:buFont typeface="Taviraj"/>
              <a:buNone/>
              <a:defRPr sz="1000">
                <a:latin typeface="Taviraj"/>
                <a:ea typeface="Taviraj"/>
                <a:cs typeface="Taviraj"/>
                <a:sym typeface="Taviraj"/>
              </a:defRPr>
            </a:lvl1pPr>
            <a:lvl2pPr lvl="1">
              <a:spcBef>
                <a:spcPts val="0"/>
              </a:spcBef>
              <a:spcAft>
                <a:spcPts val="0"/>
              </a:spcAft>
              <a:buSzPts val="1800"/>
              <a:buFont typeface="Taviraj Light"/>
              <a:buNone/>
              <a:defRPr>
                <a:latin typeface="Taviraj Light"/>
                <a:ea typeface="Taviraj Light"/>
                <a:cs typeface="Taviraj Light"/>
                <a:sym typeface="Taviraj Light"/>
              </a:defRPr>
            </a:lvl2pPr>
            <a:lvl3pPr lvl="2">
              <a:spcBef>
                <a:spcPts val="0"/>
              </a:spcBef>
              <a:spcAft>
                <a:spcPts val="0"/>
              </a:spcAft>
              <a:buSzPts val="1800"/>
              <a:buFont typeface="Taviraj Light"/>
              <a:buNone/>
              <a:defRPr>
                <a:latin typeface="Taviraj Light"/>
                <a:ea typeface="Taviraj Light"/>
                <a:cs typeface="Taviraj Light"/>
                <a:sym typeface="Taviraj Light"/>
              </a:defRPr>
            </a:lvl3pPr>
            <a:lvl4pPr lvl="3">
              <a:spcBef>
                <a:spcPts val="0"/>
              </a:spcBef>
              <a:spcAft>
                <a:spcPts val="0"/>
              </a:spcAft>
              <a:buSzPts val="1800"/>
              <a:buFont typeface="Taviraj Light"/>
              <a:buNone/>
              <a:defRPr>
                <a:latin typeface="Taviraj Light"/>
                <a:ea typeface="Taviraj Light"/>
                <a:cs typeface="Taviraj Light"/>
                <a:sym typeface="Taviraj Light"/>
              </a:defRPr>
            </a:lvl4pPr>
            <a:lvl5pPr lvl="4">
              <a:spcBef>
                <a:spcPts val="0"/>
              </a:spcBef>
              <a:spcAft>
                <a:spcPts val="0"/>
              </a:spcAft>
              <a:buSzPts val="1800"/>
              <a:buFont typeface="Taviraj Light"/>
              <a:buNone/>
              <a:defRPr>
                <a:latin typeface="Taviraj Light"/>
                <a:ea typeface="Taviraj Light"/>
                <a:cs typeface="Taviraj Light"/>
                <a:sym typeface="Taviraj Light"/>
              </a:defRPr>
            </a:lvl5pPr>
            <a:lvl6pPr lvl="5">
              <a:spcBef>
                <a:spcPts val="0"/>
              </a:spcBef>
              <a:spcAft>
                <a:spcPts val="0"/>
              </a:spcAft>
              <a:buSzPts val="1800"/>
              <a:buFont typeface="Taviraj Light"/>
              <a:buNone/>
              <a:defRPr>
                <a:latin typeface="Taviraj Light"/>
                <a:ea typeface="Taviraj Light"/>
                <a:cs typeface="Taviraj Light"/>
                <a:sym typeface="Taviraj Light"/>
              </a:defRPr>
            </a:lvl6pPr>
            <a:lvl7pPr lvl="6">
              <a:spcBef>
                <a:spcPts val="0"/>
              </a:spcBef>
              <a:spcAft>
                <a:spcPts val="0"/>
              </a:spcAft>
              <a:buSzPts val="1800"/>
              <a:buFont typeface="Taviraj Light"/>
              <a:buNone/>
              <a:defRPr>
                <a:latin typeface="Taviraj Light"/>
                <a:ea typeface="Taviraj Light"/>
                <a:cs typeface="Taviraj Light"/>
                <a:sym typeface="Taviraj Light"/>
              </a:defRPr>
            </a:lvl7pPr>
            <a:lvl8pPr lvl="7">
              <a:spcBef>
                <a:spcPts val="0"/>
              </a:spcBef>
              <a:spcAft>
                <a:spcPts val="0"/>
              </a:spcAft>
              <a:buSzPts val="1800"/>
              <a:buFont typeface="Taviraj Light"/>
              <a:buNone/>
              <a:defRPr>
                <a:latin typeface="Taviraj Light"/>
                <a:ea typeface="Taviraj Light"/>
                <a:cs typeface="Taviraj Light"/>
                <a:sym typeface="Taviraj Light"/>
              </a:defRPr>
            </a:lvl8pPr>
            <a:lvl9pPr lvl="8">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64" name="Google Shape;164;p15"/>
          <p:cNvSpPr txBox="1">
            <a:spLocks noGrp="1"/>
          </p:cNvSpPr>
          <p:nvPr>
            <p:ph type="subTitle" idx="8"/>
          </p:nvPr>
        </p:nvSpPr>
        <p:spPr>
          <a:xfrm>
            <a:off x="7575075" y="1895400"/>
            <a:ext cx="1248600" cy="210900"/>
          </a:xfrm>
          <a:prstGeom prst="rect">
            <a:avLst/>
          </a:prstGeom>
        </p:spPr>
        <p:txBody>
          <a:bodyPr spcFirstLastPara="1" wrap="square" lIns="0" tIns="0" rIns="0" bIns="0" anchor="t" anchorCtr="0">
            <a:noAutofit/>
          </a:bodyPr>
          <a:lstStyle>
            <a:lvl1pPr lvl="0" algn="r">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65" name="Google Shape;165;p15"/>
          <p:cNvSpPr txBox="1">
            <a:spLocks noGrp="1"/>
          </p:cNvSpPr>
          <p:nvPr>
            <p:ph type="body" idx="9"/>
          </p:nvPr>
        </p:nvSpPr>
        <p:spPr>
          <a:xfrm>
            <a:off x="5477150" y="2354100"/>
            <a:ext cx="3346800" cy="757200"/>
          </a:xfrm>
          <a:prstGeom prst="rect">
            <a:avLst/>
          </a:prstGeom>
        </p:spPr>
        <p:txBody>
          <a:bodyPr spcFirstLastPara="1" wrap="square" lIns="0" tIns="91425" rIns="0" bIns="91425" anchor="t" anchorCtr="0">
            <a:spAutoFit/>
          </a:bodyPr>
          <a:lstStyle>
            <a:lvl1pPr marL="457200" lvl="0" indent="-292100">
              <a:lnSpc>
                <a:spcPct val="115000"/>
              </a:lnSpc>
              <a:spcBef>
                <a:spcPts val="0"/>
              </a:spcBef>
              <a:spcAft>
                <a:spcPts val="0"/>
              </a:spcAft>
              <a:buClr>
                <a:schemeClr val="dk1"/>
              </a:buClr>
              <a:buSzPts val="1000"/>
              <a:buFont typeface="Inter Light"/>
              <a:buChar char="●"/>
              <a:defRPr sz="1000">
                <a:solidFill>
                  <a:schemeClr val="dk1"/>
                </a:solidFill>
              </a:defRPr>
            </a:lvl1pPr>
            <a:lvl2pPr marL="914400" lvl="1" indent="-292100">
              <a:lnSpc>
                <a:spcPct val="115000"/>
              </a:lnSpc>
              <a:spcBef>
                <a:spcPts val="800"/>
              </a:spcBef>
              <a:spcAft>
                <a:spcPts val="0"/>
              </a:spcAft>
              <a:buClr>
                <a:schemeClr val="dk1"/>
              </a:buClr>
              <a:buSzPts val="1000"/>
              <a:buFont typeface="Inter Light"/>
              <a:buChar char="○"/>
              <a:defRPr sz="1000">
                <a:solidFill>
                  <a:schemeClr val="dk1"/>
                </a:solidFill>
              </a:defRPr>
            </a:lvl2pPr>
            <a:lvl3pPr marL="1371600" lvl="2" indent="-292100">
              <a:lnSpc>
                <a:spcPct val="115000"/>
              </a:lnSpc>
              <a:spcBef>
                <a:spcPts val="800"/>
              </a:spcBef>
              <a:spcAft>
                <a:spcPts val="0"/>
              </a:spcAft>
              <a:buClr>
                <a:schemeClr val="dk1"/>
              </a:buClr>
              <a:buSzPts val="1000"/>
              <a:buFont typeface="Inter Light"/>
              <a:buChar char="■"/>
              <a:defRPr sz="1000">
                <a:solidFill>
                  <a:schemeClr val="dk1"/>
                </a:solidFill>
              </a:defRPr>
            </a:lvl3pPr>
            <a:lvl4pPr marL="1828800" lvl="3" indent="-292100">
              <a:lnSpc>
                <a:spcPct val="115000"/>
              </a:lnSpc>
              <a:spcBef>
                <a:spcPts val="800"/>
              </a:spcBef>
              <a:spcAft>
                <a:spcPts val="0"/>
              </a:spcAft>
              <a:buClr>
                <a:schemeClr val="dk1"/>
              </a:buClr>
              <a:buSzPts val="1000"/>
              <a:buFont typeface="Inter Light"/>
              <a:buChar char="●"/>
              <a:defRPr sz="1000">
                <a:solidFill>
                  <a:schemeClr val="dk1"/>
                </a:solidFill>
              </a:defRPr>
            </a:lvl4pPr>
            <a:lvl5pPr marL="2286000" lvl="4" indent="-292100">
              <a:lnSpc>
                <a:spcPct val="115000"/>
              </a:lnSpc>
              <a:spcBef>
                <a:spcPts val="800"/>
              </a:spcBef>
              <a:spcAft>
                <a:spcPts val="0"/>
              </a:spcAft>
              <a:buClr>
                <a:schemeClr val="dk1"/>
              </a:buClr>
              <a:buSzPts val="1000"/>
              <a:buFont typeface="Inter Light"/>
              <a:buChar char="○"/>
              <a:defRPr sz="1000">
                <a:solidFill>
                  <a:schemeClr val="dk1"/>
                </a:solidFill>
              </a:defRPr>
            </a:lvl5pPr>
            <a:lvl6pPr marL="2743200" lvl="5" indent="-292100">
              <a:lnSpc>
                <a:spcPct val="115000"/>
              </a:lnSpc>
              <a:spcBef>
                <a:spcPts val="800"/>
              </a:spcBef>
              <a:spcAft>
                <a:spcPts val="0"/>
              </a:spcAft>
              <a:buClr>
                <a:schemeClr val="dk1"/>
              </a:buClr>
              <a:buSzPts val="1000"/>
              <a:buFont typeface="Inter Light"/>
              <a:buChar char="■"/>
              <a:defRPr sz="1000">
                <a:solidFill>
                  <a:schemeClr val="dk1"/>
                </a:solidFill>
              </a:defRPr>
            </a:lvl6pPr>
            <a:lvl7pPr marL="3200400" lvl="6" indent="-292100">
              <a:lnSpc>
                <a:spcPct val="115000"/>
              </a:lnSpc>
              <a:spcBef>
                <a:spcPts val="800"/>
              </a:spcBef>
              <a:spcAft>
                <a:spcPts val="0"/>
              </a:spcAft>
              <a:buClr>
                <a:schemeClr val="dk1"/>
              </a:buClr>
              <a:buSzPts val="1000"/>
              <a:buFont typeface="Inter Light"/>
              <a:buChar char="●"/>
              <a:defRPr sz="1000">
                <a:solidFill>
                  <a:schemeClr val="dk1"/>
                </a:solidFill>
              </a:defRPr>
            </a:lvl7pPr>
            <a:lvl8pPr marL="3657600" lvl="7" indent="-292100">
              <a:lnSpc>
                <a:spcPct val="115000"/>
              </a:lnSpc>
              <a:spcBef>
                <a:spcPts val="800"/>
              </a:spcBef>
              <a:spcAft>
                <a:spcPts val="0"/>
              </a:spcAft>
              <a:buClr>
                <a:schemeClr val="dk1"/>
              </a:buClr>
              <a:buSzPts val="1000"/>
              <a:buFont typeface="Inter Light"/>
              <a:buChar char="○"/>
              <a:defRPr sz="1000">
                <a:solidFill>
                  <a:schemeClr val="dk1"/>
                </a:solidFill>
              </a:defRPr>
            </a:lvl8pPr>
            <a:lvl9pPr marL="4114800" lvl="8" indent="-292100">
              <a:lnSpc>
                <a:spcPct val="115000"/>
              </a:lnSpc>
              <a:spcBef>
                <a:spcPts val="800"/>
              </a:spcBef>
              <a:spcAft>
                <a:spcPts val="800"/>
              </a:spcAft>
              <a:buClr>
                <a:schemeClr val="dk1"/>
              </a:buClr>
              <a:buSzPts val="1000"/>
              <a:buFont typeface="Inter Light"/>
              <a:buChar char="■"/>
              <a:defRPr sz="1000">
                <a:solidFill>
                  <a:schemeClr val="dk1"/>
                </a:solidFill>
              </a:defRPr>
            </a:lvl9pPr>
          </a:lstStyle>
          <a:p>
            <a:endParaRPr/>
          </a:p>
        </p:txBody>
      </p:sp>
      <p:sp>
        <p:nvSpPr>
          <p:cNvPr id="166" name="Google Shape;166;p15"/>
          <p:cNvSpPr txBox="1">
            <a:spLocks noGrp="1"/>
          </p:cNvSpPr>
          <p:nvPr>
            <p:ph type="subTitle" idx="13"/>
          </p:nvPr>
        </p:nvSpPr>
        <p:spPr>
          <a:xfrm>
            <a:off x="5477150" y="3333600"/>
            <a:ext cx="1719000" cy="210900"/>
          </a:xfrm>
          <a:prstGeom prst="rect">
            <a:avLst/>
          </a:prstGeom>
        </p:spPr>
        <p:txBody>
          <a:bodyPr spcFirstLastPara="1" wrap="square" lIns="0" tIns="0" rIns="0" bIns="0" anchor="t" anchorCtr="0">
            <a:noAutofit/>
          </a:bodyPr>
          <a:lstStyle>
            <a:lvl1pPr lvl="0">
              <a:spcBef>
                <a:spcPts val="0"/>
              </a:spcBef>
              <a:spcAft>
                <a:spcPts val="0"/>
              </a:spcAft>
              <a:buSzPts val="1000"/>
              <a:buFont typeface="Taviraj"/>
              <a:buNone/>
              <a:defRPr sz="1000">
                <a:latin typeface="Taviraj"/>
                <a:ea typeface="Taviraj"/>
                <a:cs typeface="Taviraj"/>
                <a:sym typeface="Taviraj"/>
              </a:defRPr>
            </a:lvl1pPr>
            <a:lvl2pPr lvl="1">
              <a:spcBef>
                <a:spcPts val="0"/>
              </a:spcBef>
              <a:spcAft>
                <a:spcPts val="0"/>
              </a:spcAft>
              <a:buSzPts val="1800"/>
              <a:buFont typeface="Taviraj Light"/>
              <a:buNone/>
              <a:defRPr>
                <a:latin typeface="Taviraj Light"/>
                <a:ea typeface="Taviraj Light"/>
                <a:cs typeface="Taviraj Light"/>
                <a:sym typeface="Taviraj Light"/>
              </a:defRPr>
            </a:lvl2pPr>
            <a:lvl3pPr lvl="2">
              <a:spcBef>
                <a:spcPts val="0"/>
              </a:spcBef>
              <a:spcAft>
                <a:spcPts val="0"/>
              </a:spcAft>
              <a:buSzPts val="1800"/>
              <a:buFont typeface="Taviraj Light"/>
              <a:buNone/>
              <a:defRPr>
                <a:latin typeface="Taviraj Light"/>
                <a:ea typeface="Taviraj Light"/>
                <a:cs typeface="Taviraj Light"/>
                <a:sym typeface="Taviraj Light"/>
              </a:defRPr>
            </a:lvl3pPr>
            <a:lvl4pPr lvl="3">
              <a:spcBef>
                <a:spcPts val="0"/>
              </a:spcBef>
              <a:spcAft>
                <a:spcPts val="0"/>
              </a:spcAft>
              <a:buSzPts val="1800"/>
              <a:buFont typeface="Taviraj Light"/>
              <a:buNone/>
              <a:defRPr>
                <a:latin typeface="Taviraj Light"/>
                <a:ea typeface="Taviraj Light"/>
                <a:cs typeface="Taviraj Light"/>
                <a:sym typeface="Taviraj Light"/>
              </a:defRPr>
            </a:lvl4pPr>
            <a:lvl5pPr lvl="4">
              <a:spcBef>
                <a:spcPts val="0"/>
              </a:spcBef>
              <a:spcAft>
                <a:spcPts val="0"/>
              </a:spcAft>
              <a:buSzPts val="1800"/>
              <a:buFont typeface="Taviraj Light"/>
              <a:buNone/>
              <a:defRPr>
                <a:latin typeface="Taviraj Light"/>
                <a:ea typeface="Taviraj Light"/>
                <a:cs typeface="Taviraj Light"/>
                <a:sym typeface="Taviraj Light"/>
              </a:defRPr>
            </a:lvl5pPr>
            <a:lvl6pPr lvl="5">
              <a:spcBef>
                <a:spcPts val="0"/>
              </a:spcBef>
              <a:spcAft>
                <a:spcPts val="0"/>
              </a:spcAft>
              <a:buSzPts val="1800"/>
              <a:buFont typeface="Taviraj Light"/>
              <a:buNone/>
              <a:defRPr>
                <a:latin typeface="Taviraj Light"/>
                <a:ea typeface="Taviraj Light"/>
                <a:cs typeface="Taviraj Light"/>
                <a:sym typeface="Taviraj Light"/>
              </a:defRPr>
            </a:lvl6pPr>
            <a:lvl7pPr lvl="6">
              <a:spcBef>
                <a:spcPts val="0"/>
              </a:spcBef>
              <a:spcAft>
                <a:spcPts val="0"/>
              </a:spcAft>
              <a:buSzPts val="1800"/>
              <a:buFont typeface="Taviraj Light"/>
              <a:buNone/>
              <a:defRPr>
                <a:latin typeface="Taviraj Light"/>
                <a:ea typeface="Taviraj Light"/>
                <a:cs typeface="Taviraj Light"/>
                <a:sym typeface="Taviraj Light"/>
              </a:defRPr>
            </a:lvl7pPr>
            <a:lvl8pPr lvl="7">
              <a:spcBef>
                <a:spcPts val="0"/>
              </a:spcBef>
              <a:spcAft>
                <a:spcPts val="0"/>
              </a:spcAft>
              <a:buSzPts val="1800"/>
              <a:buFont typeface="Taviraj Light"/>
              <a:buNone/>
              <a:defRPr>
                <a:latin typeface="Taviraj Light"/>
                <a:ea typeface="Taviraj Light"/>
                <a:cs typeface="Taviraj Light"/>
                <a:sym typeface="Taviraj Light"/>
              </a:defRPr>
            </a:lvl8pPr>
            <a:lvl9pPr lvl="8">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67" name="Google Shape;167;p15"/>
          <p:cNvSpPr txBox="1">
            <a:spLocks noGrp="1"/>
          </p:cNvSpPr>
          <p:nvPr>
            <p:ph type="subTitle" idx="14"/>
          </p:nvPr>
        </p:nvSpPr>
        <p:spPr>
          <a:xfrm>
            <a:off x="7575075" y="3333600"/>
            <a:ext cx="1248600" cy="210900"/>
          </a:xfrm>
          <a:prstGeom prst="rect">
            <a:avLst/>
          </a:prstGeom>
        </p:spPr>
        <p:txBody>
          <a:bodyPr spcFirstLastPara="1" wrap="square" lIns="0" tIns="0" rIns="0" bIns="0" anchor="t" anchorCtr="0">
            <a:noAutofit/>
          </a:bodyPr>
          <a:lstStyle>
            <a:lvl1pPr lvl="0" algn="r">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68" name="Google Shape;168;p15"/>
          <p:cNvSpPr txBox="1">
            <a:spLocks noGrp="1"/>
          </p:cNvSpPr>
          <p:nvPr>
            <p:ph type="body" idx="15"/>
          </p:nvPr>
        </p:nvSpPr>
        <p:spPr>
          <a:xfrm>
            <a:off x="5477150" y="3792300"/>
            <a:ext cx="3346800" cy="757200"/>
          </a:xfrm>
          <a:prstGeom prst="rect">
            <a:avLst/>
          </a:prstGeom>
        </p:spPr>
        <p:txBody>
          <a:bodyPr spcFirstLastPara="1" wrap="square" lIns="0" tIns="91425" rIns="0" bIns="91425" anchor="t" anchorCtr="0">
            <a:spAutoFit/>
          </a:bodyPr>
          <a:lstStyle>
            <a:lvl1pPr marL="457200" lvl="0" indent="-292100">
              <a:lnSpc>
                <a:spcPct val="115000"/>
              </a:lnSpc>
              <a:spcBef>
                <a:spcPts val="0"/>
              </a:spcBef>
              <a:spcAft>
                <a:spcPts val="0"/>
              </a:spcAft>
              <a:buClr>
                <a:schemeClr val="dk1"/>
              </a:buClr>
              <a:buSzPts val="1000"/>
              <a:buFont typeface="Inter Light"/>
              <a:buChar char="●"/>
              <a:defRPr sz="1000">
                <a:solidFill>
                  <a:schemeClr val="dk1"/>
                </a:solidFill>
              </a:defRPr>
            </a:lvl1pPr>
            <a:lvl2pPr marL="914400" lvl="1" indent="-292100">
              <a:lnSpc>
                <a:spcPct val="115000"/>
              </a:lnSpc>
              <a:spcBef>
                <a:spcPts val="800"/>
              </a:spcBef>
              <a:spcAft>
                <a:spcPts val="0"/>
              </a:spcAft>
              <a:buClr>
                <a:schemeClr val="dk1"/>
              </a:buClr>
              <a:buSzPts val="1000"/>
              <a:buFont typeface="Inter Light"/>
              <a:buChar char="○"/>
              <a:defRPr sz="1000">
                <a:solidFill>
                  <a:schemeClr val="dk1"/>
                </a:solidFill>
              </a:defRPr>
            </a:lvl2pPr>
            <a:lvl3pPr marL="1371600" lvl="2" indent="-292100">
              <a:lnSpc>
                <a:spcPct val="115000"/>
              </a:lnSpc>
              <a:spcBef>
                <a:spcPts val="800"/>
              </a:spcBef>
              <a:spcAft>
                <a:spcPts val="0"/>
              </a:spcAft>
              <a:buClr>
                <a:schemeClr val="dk1"/>
              </a:buClr>
              <a:buSzPts val="1000"/>
              <a:buFont typeface="Inter Light"/>
              <a:buChar char="■"/>
              <a:defRPr sz="1000">
                <a:solidFill>
                  <a:schemeClr val="dk1"/>
                </a:solidFill>
              </a:defRPr>
            </a:lvl3pPr>
            <a:lvl4pPr marL="1828800" lvl="3" indent="-292100">
              <a:lnSpc>
                <a:spcPct val="115000"/>
              </a:lnSpc>
              <a:spcBef>
                <a:spcPts val="800"/>
              </a:spcBef>
              <a:spcAft>
                <a:spcPts val="0"/>
              </a:spcAft>
              <a:buClr>
                <a:schemeClr val="dk1"/>
              </a:buClr>
              <a:buSzPts val="1000"/>
              <a:buFont typeface="Inter Light"/>
              <a:buChar char="●"/>
              <a:defRPr sz="1000">
                <a:solidFill>
                  <a:schemeClr val="dk1"/>
                </a:solidFill>
              </a:defRPr>
            </a:lvl4pPr>
            <a:lvl5pPr marL="2286000" lvl="4" indent="-292100">
              <a:lnSpc>
                <a:spcPct val="115000"/>
              </a:lnSpc>
              <a:spcBef>
                <a:spcPts val="800"/>
              </a:spcBef>
              <a:spcAft>
                <a:spcPts val="0"/>
              </a:spcAft>
              <a:buClr>
                <a:schemeClr val="dk1"/>
              </a:buClr>
              <a:buSzPts val="1000"/>
              <a:buFont typeface="Inter Light"/>
              <a:buChar char="○"/>
              <a:defRPr sz="1000">
                <a:solidFill>
                  <a:schemeClr val="dk1"/>
                </a:solidFill>
              </a:defRPr>
            </a:lvl5pPr>
            <a:lvl6pPr marL="2743200" lvl="5" indent="-292100">
              <a:lnSpc>
                <a:spcPct val="115000"/>
              </a:lnSpc>
              <a:spcBef>
                <a:spcPts val="800"/>
              </a:spcBef>
              <a:spcAft>
                <a:spcPts val="0"/>
              </a:spcAft>
              <a:buClr>
                <a:schemeClr val="dk1"/>
              </a:buClr>
              <a:buSzPts val="1000"/>
              <a:buFont typeface="Inter Light"/>
              <a:buChar char="■"/>
              <a:defRPr sz="1000">
                <a:solidFill>
                  <a:schemeClr val="dk1"/>
                </a:solidFill>
              </a:defRPr>
            </a:lvl6pPr>
            <a:lvl7pPr marL="3200400" lvl="6" indent="-292100">
              <a:lnSpc>
                <a:spcPct val="115000"/>
              </a:lnSpc>
              <a:spcBef>
                <a:spcPts val="800"/>
              </a:spcBef>
              <a:spcAft>
                <a:spcPts val="0"/>
              </a:spcAft>
              <a:buClr>
                <a:schemeClr val="dk1"/>
              </a:buClr>
              <a:buSzPts val="1000"/>
              <a:buFont typeface="Inter Light"/>
              <a:buChar char="●"/>
              <a:defRPr sz="1000">
                <a:solidFill>
                  <a:schemeClr val="dk1"/>
                </a:solidFill>
              </a:defRPr>
            </a:lvl7pPr>
            <a:lvl8pPr marL="3657600" lvl="7" indent="-292100">
              <a:lnSpc>
                <a:spcPct val="115000"/>
              </a:lnSpc>
              <a:spcBef>
                <a:spcPts val="800"/>
              </a:spcBef>
              <a:spcAft>
                <a:spcPts val="0"/>
              </a:spcAft>
              <a:buClr>
                <a:schemeClr val="dk1"/>
              </a:buClr>
              <a:buSzPts val="1000"/>
              <a:buFont typeface="Inter Light"/>
              <a:buChar char="○"/>
              <a:defRPr sz="1000">
                <a:solidFill>
                  <a:schemeClr val="dk1"/>
                </a:solidFill>
              </a:defRPr>
            </a:lvl8pPr>
            <a:lvl9pPr marL="4114800" lvl="8" indent="-292100">
              <a:lnSpc>
                <a:spcPct val="115000"/>
              </a:lnSpc>
              <a:spcBef>
                <a:spcPts val="800"/>
              </a:spcBef>
              <a:spcAft>
                <a:spcPts val="800"/>
              </a:spcAft>
              <a:buClr>
                <a:schemeClr val="dk1"/>
              </a:buClr>
              <a:buSzPts val="1000"/>
              <a:buFont typeface="Inter Light"/>
              <a:buChar char="■"/>
              <a:defRPr sz="1000">
                <a:solidFill>
                  <a:schemeClr val="dk1"/>
                </a:solidFill>
              </a:defRPr>
            </a:lvl9pPr>
          </a:lstStyle>
          <a:p>
            <a:endParaRPr/>
          </a:p>
        </p:txBody>
      </p:sp>
      <p:sp>
        <p:nvSpPr>
          <p:cNvPr id="169" name="Google Shape;169;p15"/>
          <p:cNvSpPr txBox="1">
            <a:spLocks noGrp="1"/>
          </p:cNvSpPr>
          <p:nvPr>
            <p:ph type="subTitle" idx="16"/>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170" name="Google Shape;170;p15"/>
          <p:cNvSpPr txBox="1">
            <a:spLocks noGrp="1"/>
          </p:cNvSpPr>
          <p:nvPr>
            <p:ph type="subTitle" idx="17"/>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
        <p:nvSpPr>
          <p:cNvPr id="171" name="Google Shape;171;p15"/>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dk1"/>
                </a:solidFill>
              </a:defRPr>
            </a:lvl1pPr>
            <a:lvl2pPr lvl="1">
              <a:lnSpc>
                <a:spcPct val="80000"/>
              </a:lnSpc>
              <a:spcBef>
                <a:spcPts val="0"/>
              </a:spcBef>
              <a:spcAft>
                <a:spcPts val="0"/>
              </a:spcAft>
              <a:buNone/>
              <a:defRPr sz="4400">
                <a:solidFill>
                  <a:schemeClr val="dk1"/>
                </a:solidFill>
              </a:defRPr>
            </a:lvl2pPr>
            <a:lvl3pPr lvl="2">
              <a:lnSpc>
                <a:spcPct val="80000"/>
              </a:lnSpc>
              <a:spcBef>
                <a:spcPts val="0"/>
              </a:spcBef>
              <a:spcAft>
                <a:spcPts val="0"/>
              </a:spcAft>
              <a:buNone/>
              <a:defRPr sz="4400">
                <a:solidFill>
                  <a:schemeClr val="dk1"/>
                </a:solidFill>
              </a:defRPr>
            </a:lvl3pPr>
            <a:lvl4pPr lvl="3">
              <a:lnSpc>
                <a:spcPct val="80000"/>
              </a:lnSpc>
              <a:spcBef>
                <a:spcPts val="0"/>
              </a:spcBef>
              <a:spcAft>
                <a:spcPts val="0"/>
              </a:spcAft>
              <a:buNone/>
              <a:defRPr sz="4400">
                <a:solidFill>
                  <a:schemeClr val="dk1"/>
                </a:solidFill>
              </a:defRPr>
            </a:lvl4pPr>
            <a:lvl5pPr lvl="4">
              <a:lnSpc>
                <a:spcPct val="80000"/>
              </a:lnSpc>
              <a:spcBef>
                <a:spcPts val="0"/>
              </a:spcBef>
              <a:spcAft>
                <a:spcPts val="0"/>
              </a:spcAft>
              <a:buNone/>
              <a:defRPr sz="4400">
                <a:solidFill>
                  <a:schemeClr val="dk1"/>
                </a:solidFill>
              </a:defRPr>
            </a:lvl5pPr>
            <a:lvl6pPr lvl="5">
              <a:lnSpc>
                <a:spcPct val="80000"/>
              </a:lnSpc>
              <a:spcBef>
                <a:spcPts val="0"/>
              </a:spcBef>
              <a:spcAft>
                <a:spcPts val="0"/>
              </a:spcAft>
              <a:buNone/>
              <a:defRPr sz="4400">
                <a:solidFill>
                  <a:schemeClr val="dk1"/>
                </a:solidFill>
              </a:defRPr>
            </a:lvl6pPr>
            <a:lvl7pPr lvl="6">
              <a:lnSpc>
                <a:spcPct val="80000"/>
              </a:lnSpc>
              <a:spcBef>
                <a:spcPts val="0"/>
              </a:spcBef>
              <a:spcAft>
                <a:spcPts val="0"/>
              </a:spcAft>
              <a:buNone/>
              <a:defRPr sz="4400">
                <a:solidFill>
                  <a:schemeClr val="dk1"/>
                </a:solidFill>
              </a:defRPr>
            </a:lvl7pPr>
            <a:lvl8pPr lvl="7">
              <a:lnSpc>
                <a:spcPct val="80000"/>
              </a:lnSpc>
              <a:spcBef>
                <a:spcPts val="0"/>
              </a:spcBef>
              <a:spcAft>
                <a:spcPts val="0"/>
              </a:spcAft>
              <a:buNone/>
              <a:defRPr sz="4400">
                <a:solidFill>
                  <a:schemeClr val="dk1"/>
                </a:solidFill>
              </a:defRPr>
            </a:lvl8pPr>
            <a:lvl9pPr lvl="8">
              <a:lnSpc>
                <a:spcPct val="80000"/>
              </a:lnSpc>
              <a:spcBef>
                <a:spcPts val="0"/>
              </a:spcBef>
              <a:spcAft>
                <a:spcPts val="0"/>
              </a:spcAft>
              <a:buNone/>
              <a:defRPr sz="4400">
                <a:solidFill>
                  <a:schemeClr val="dk1"/>
                </a:solidFil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Next steps">
  <p:cSld name="BLANK_1_1_1_1_1_1_1_1_1_1_1_1_1_1_1_1_1_1_1_1_1_1_3">
    <p:bg>
      <p:bgPr>
        <a:solidFill>
          <a:schemeClr val="accent5"/>
        </a:solidFill>
        <a:effectLst/>
      </p:bgPr>
    </p:bg>
    <p:spTree>
      <p:nvGrpSpPr>
        <p:cNvPr id="1" name="Shape 172"/>
        <p:cNvGrpSpPr/>
        <p:nvPr/>
      </p:nvGrpSpPr>
      <p:grpSpPr>
        <a:xfrm>
          <a:off x="0" y="0"/>
          <a:ext cx="0" cy="0"/>
          <a:chOff x="0" y="0"/>
          <a:chExt cx="0" cy="0"/>
        </a:xfrm>
      </p:grpSpPr>
      <p:sp>
        <p:nvSpPr>
          <p:cNvPr id="173" name="Google Shape;173;p16"/>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74" name="Google Shape;174;p16"/>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175" name="Google Shape;175;p16"/>
          <p:cNvSpPr txBox="1">
            <a:spLocks noGrp="1"/>
          </p:cNvSpPr>
          <p:nvPr>
            <p:ph type="title"/>
          </p:nvPr>
        </p:nvSpPr>
        <p:spPr>
          <a:xfrm>
            <a:off x="224575" y="942125"/>
            <a:ext cx="8691000" cy="1344300"/>
          </a:xfrm>
          <a:prstGeom prst="rect">
            <a:avLst/>
          </a:prstGeom>
        </p:spPr>
        <p:txBody>
          <a:bodyPr spcFirstLastPara="1" wrap="square" lIns="91425" tIns="91425" rIns="91425" bIns="91425" anchor="b" anchorCtr="0">
            <a:noAutofit/>
          </a:bodyPr>
          <a:lstStyle>
            <a:lvl1pPr lvl="0">
              <a:spcBef>
                <a:spcPts val="0"/>
              </a:spcBef>
              <a:spcAft>
                <a:spcPts val="0"/>
              </a:spcAft>
              <a:buNone/>
              <a:defRPr sz="7600">
                <a:solidFill>
                  <a:schemeClr val="lt1"/>
                </a:solidFill>
              </a:defRPr>
            </a:lvl1pPr>
            <a:lvl2pPr lvl="1">
              <a:spcBef>
                <a:spcPts val="0"/>
              </a:spcBef>
              <a:spcAft>
                <a:spcPts val="0"/>
              </a:spcAft>
              <a:buSzPts val="3000"/>
              <a:buFont typeface="Taviraj"/>
              <a:buNone/>
              <a:defRPr/>
            </a:lvl2pPr>
            <a:lvl3pPr lvl="2">
              <a:spcBef>
                <a:spcPts val="0"/>
              </a:spcBef>
              <a:spcAft>
                <a:spcPts val="0"/>
              </a:spcAft>
              <a:buSzPts val="3000"/>
              <a:buFont typeface="Taviraj"/>
              <a:buNone/>
              <a:defRPr/>
            </a:lvl3pPr>
            <a:lvl4pPr lvl="3">
              <a:spcBef>
                <a:spcPts val="0"/>
              </a:spcBef>
              <a:spcAft>
                <a:spcPts val="0"/>
              </a:spcAft>
              <a:buSzPts val="3000"/>
              <a:buFont typeface="Taviraj"/>
              <a:buNone/>
              <a:defRPr/>
            </a:lvl4pPr>
            <a:lvl5pPr lvl="4">
              <a:spcBef>
                <a:spcPts val="0"/>
              </a:spcBef>
              <a:spcAft>
                <a:spcPts val="0"/>
              </a:spcAft>
              <a:buSzPts val="3000"/>
              <a:buFont typeface="Taviraj"/>
              <a:buNone/>
              <a:defRPr/>
            </a:lvl5pPr>
            <a:lvl6pPr lvl="5">
              <a:spcBef>
                <a:spcPts val="0"/>
              </a:spcBef>
              <a:spcAft>
                <a:spcPts val="0"/>
              </a:spcAft>
              <a:buSzPts val="3000"/>
              <a:buFont typeface="Taviraj"/>
              <a:buNone/>
              <a:defRPr/>
            </a:lvl6pPr>
            <a:lvl7pPr lvl="6">
              <a:spcBef>
                <a:spcPts val="0"/>
              </a:spcBef>
              <a:spcAft>
                <a:spcPts val="0"/>
              </a:spcAft>
              <a:buSzPts val="3000"/>
              <a:buFont typeface="Taviraj"/>
              <a:buNone/>
              <a:defRPr/>
            </a:lvl7pPr>
            <a:lvl8pPr lvl="7">
              <a:spcBef>
                <a:spcPts val="0"/>
              </a:spcBef>
              <a:spcAft>
                <a:spcPts val="0"/>
              </a:spcAft>
              <a:buSzPts val="3000"/>
              <a:buFont typeface="Taviraj"/>
              <a:buNone/>
              <a:defRPr/>
            </a:lvl8pPr>
            <a:lvl9pPr lvl="8">
              <a:spcBef>
                <a:spcPts val="0"/>
              </a:spcBef>
              <a:spcAft>
                <a:spcPts val="0"/>
              </a:spcAft>
              <a:buSzPts val="3000"/>
              <a:buFont typeface="Taviraj"/>
              <a:buNone/>
              <a:defRPr/>
            </a:lvl9pPr>
          </a:lstStyle>
          <a:p>
            <a:endParaRPr/>
          </a:p>
        </p:txBody>
      </p:sp>
      <p:sp>
        <p:nvSpPr>
          <p:cNvPr id="176" name="Google Shape;176;p16"/>
          <p:cNvSpPr txBox="1">
            <a:spLocks noGrp="1"/>
          </p:cNvSpPr>
          <p:nvPr>
            <p:ph type="body" idx="3"/>
          </p:nvPr>
        </p:nvSpPr>
        <p:spPr>
          <a:xfrm>
            <a:off x="326075" y="2565750"/>
            <a:ext cx="2485500" cy="969600"/>
          </a:xfrm>
          <a:prstGeom prst="rect">
            <a:avLst/>
          </a:prstGeom>
        </p:spPr>
        <p:txBody>
          <a:bodyPr spcFirstLastPara="1" wrap="square" lIns="0" tIns="0" rIns="0" bIns="0" anchor="t" anchorCtr="0">
            <a:spAutoFit/>
          </a:bodyPr>
          <a:lstStyle>
            <a:lvl1pPr marL="457200" lvl="0" indent="-304800">
              <a:spcBef>
                <a:spcPts val="0"/>
              </a:spcBef>
              <a:spcAft>
                <a:spcPts val="0"/>
              </a:spcAft>
              <a:buClr>
                <a:schemeClr val="lt1"/>
              </a:buClr>
              <a:buSzPts val="1200"/>
              <a:buFont typeface="Inter Light"/>
              <a:buChar char="●"/>
              <a:defRPr sz="1200">
                <a:solidFill>
                  <a:schemeClr val="lt1"/>
                </a:solidFill>
              </a:defRPr>
            </a:lvl1pPr>
            <a:lvl2pPr marL="914400" lvl="1" indent="-304800">
              <a:spcBef>
                <a:spcPts val="0"/>
              </a:spcBef>
              <a:spcAft>
                <a:spcPts val="0"/>
              </a:spcAft>
              <a:buClr>
                <a:schemeClr val="lt1"/>
              </a:buClr>
              <a:buSzPts val="1200"/>
              <a:buFont typeface="Inter Light"/>
              <a:buChar char="○"/>
              <a:defRPr sz="1200">
                <a:solidFill>
                  <a:schemeClr val="lt1"/>
                </a:solidFill>
              </a:defRPr>
            </a:lvl2pPr>
            <a:lvl3pPr marL="1371600" lvl="2" indent="-304800">
              <a:spcBef>
                <a:spcPts val="0"/>
              </a:spcBef>
              <a:spcAft>
                <a:spcPts val="0"/>
              </a:spcAft>
              <a:buClr>
                <a:schemeClr val="lt1"/>
              </a:buClr>
              <a:buSzPts val="1200"/>
              <a:buFont typeface="Inter Light"/>
              <a:buChar char="■"/>
              <a:defRPr sz="1200">
                <a:solidFill>
                  <a:schemeClr val="lt1"/>
                </a:solidFill>
              </a:defRPr>
            </a:lvl3pPr>
            <a:lvl4pPr marL="1828800" lvl="3" indent="-304800">
              <a:spcBef>
                <a:spcPts val="0"/>
              </a:spcBef>
              <a:spcAft>
                <a:spcPts val="0"/>
              </a:spcAft>
              <a:buClr>
                <a:schemeClr val="lt1"/>
              </a:buClr>
              <a:buSzPts val="1200"/>
              <a:buFont typeface="Inter Light"/>
              <a:buChar char="●"/>
              <a:defRPr sz="1200">
                <a:solidFill>
                  <a:schemeClr val="lt1"/>
                </a:solidFill>
              </a:defRPr>
            </a:lvl4pPr>
            <a:lvl5pPr marL="2286000" lvl="4" indent="-304800">
              <a:spcBef>
                <a:spcPts val="0"/>
              </a:spcBef>
              <a:spcAft>
                <a:spcPts val="0"/>
              </a:spcAft>
              <a:buClr>
                <a:schemeClr val="lt1"/>
              </a:buClr>
              <a:buSzPts val="1200"/>
              <a:buFont typeface="Inter Light"/>
              <a:buChar char="○"/>
              <a:defRPr sz="1200">
                <a:solidFill>
                  <a:schemeClr val="lt1"/>
                </a:solidFill>
              </a:defRPr>
            </a:lvl5pPr>
            <a:lvl6pPr marL="2743200" lvl="5" indent="-304800">
              <a:spcBef>
                <a:spcPts val="0"/>
              </a:spcBef>
              <a:spcAft>
                <a:spcPts val="0"/>
              </a:spcAft>
              <a:buClr>
                <a:schemeClr val="lt1"/>
              </a:buClr>
              <a:buSzPts val="1200"/>
              <a:buFont typeface="Inter Light"/>
              <a:buChar char="■"/>
              <a:defRPr sz="1200">
                <a:solidFill>
                  <a:schemeClr val="lt1"/>
                </a:solidFill>
              </a:defRPr>
            </a:lvl6pPr>
            <a:lvl7pPr marL="3200400" lvl="6" indent="-304800">
              <a:spcBef>
                <a:spcPts val="0"/>
              </a:spcBef>
              <a:spcAft>
                <a:spcPts val="0"/>
              </a:spcAft>
              <a:buClr>
                <a:schemeClr val="lt1"/>
              </a:buClr>
              <a:buSzPts val="1200"/>
              <a:buFont typeface="Inter Light"/>
              <a:buChar char="●"/>
              <a:defRPr sz="1200">
                <a:solidFill>
                  <a:schemeClr val="lt1"/>
                </a:solidFill>
              </a:defRPr>
            </a:lvl7pPr>
            <a:lvl8pPr marL="3657600" lvl="7" indent="-304800">
              <a:spcBef>
                <a:spcPts val="0"/>
              </a:spcBef>
              <a:spcAft>
                <a:spcPts val="0"/>
              </a:spcAft>
              <a:buClr>
                <a:schemeClr val="lt1"/>
              </a:buClr>
              <a:buSzPts val="1200"/>
              <a:buFont typeface="Inter Light"/>
              <a:buChar char="○"/>
              <a:defRPr sz="1200">
                <a:solidFill>
                  <a:schemeClr val="lt1"/>
                </a:solidFill>
              </a:defRPr>
            </a:lvl8pPr>
            <a:lvl9pPr marL="4114800" lvl="8" indent="-304800">
              <a:spcBef>
                <a:spcPts val="0"/>
              </a:spcBef>
              <a:spcAft>
                <a:spcPts val="0"/>
              </a:spcAft>
              <a:buClr>
                <a:schemeClr val="lt1"/>
              </a:buClr>
              <a:buSzPts val="1200"/>
              <a:buFont typeface="Inter Light"/>
              <a:buChar char="■"/>
              <a:defRPr sz="1200">
                <a:solidFill>
                  <a:schemeClr val="lt1"/>
                </a:solidFill>
              </a:defRPr>
            </a:lvl9pPr>
          </a:lstStyle>
          <a:p>
            <a:endParaRPr/>
          </a:p>
        </p:txBody>
      </p:sp>
      <p:sp>
        <p:nvSpPr>
          <p:cNvPr id="177" name="Google Shape;177;p16"/>
          <p:cNvSpPr txBox="1">
            <a:spLocks noGrp="1"/>
          </p:cNvSpPr>
          <p:nvPr>
            <p:ph type="subTitle" idx="4"/>
          </p:nvPr>
        </p:nvSpPr>
        <p:spPr>
          <a:xfrm>
            <a:off x="3189438" y="2967525"/>
            <a:ext cx="27585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78" name="Google Shape;178;p16"/>
          <p:cNvSpPr txBox="1">
            <a:spLocks noGrp="1"/>
          </p:cNvSpPr>
          <p:nvPr>
            <p:ph type="subTitle" idx="5"/>
          </p:nvPr>
        </p:nvSpPr>
        <p:spPr>
          <a:xfrm>
            <a:off x="3189438" y="4244750"/>
            <a:ext cx="27585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79" name="Google Shape;179;p16"/>
          <p:cNvSpPr txBox="1">
            <a:spLocks noGrp="1"/>
          </p:cNvSpPr>
          <p:nvPr>
            <p:ph type="subTitle" idx="6"/>
          </p:nvPr>
        </p:nvSpPr>
        <p:spPr>
          <a:xfrm>
            <a:off x="3189438" y="2565750"/>
            <a:ext cx="4758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80" name="Google Shape;180;p16"/>
          <p:cNvSpPr txBox="1">
            <a:spLocks noGrp="1"/>
          </p:cNvSpPr>
          <p:nvPr>
            <p:ph type="subTitle" idx="7"/>
          </p:nvPr>
        </p:nvSpPr>
        <p:spPr>
          <a:xfrm>
            <a:off x="6156450" y="4244750"/>
            <a:ext cx="26673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81" name="Google Shape;181;p16"/>
          <p:cNvSpPr txBox="1">
            <a:spLocks noGrp="1"/>
          </p:cNvSpPr>
          <p:nvPr>
            <p:ph type="subTitle" idx="8"/>
          </p:nvPr>
        </p:nvSpPr>
        <p:spPr>
          <a:xfrm>
            <a:off x="6156450" y="2967525"/>
            <a:ext cx="25896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82" name="Google Shape;182;p16"/>
          <p:cNvSpPr txBox="1">
            <a:spLocks noGrp="1"/>
          </p:cNvSpPr>
          <p:nvPr>
            <p:ph type="subTitle" idx="9"/>
          </p:nvPr>
        </p:nvSpPr>
        <p:spPr>
          <a:xfrm>
            <a:off x="5094174" y="2565750"/>
            <a:ext cx="775200" cy="338700"/>
          </a:xfrm>
          <a:prstGeom prst="rect">
            <a:avLst/>
          </a:prstGeom>
        </p:spPr>
        <p:txBody>
          <a:bodyPr spcFirstLastPara="1" wrap="square" lIns="91425" tIns="91425" rIns="91425" bIns="91425" anchor="t" anchorCtr="0">
            <a:noAutofit/>
          </a:bodyPr>
          <a:lstStyle>
            <a:lvl1pPr lvl="0">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
        <p:nvSpPr>
          <p:cNvPr id="183" name="Google Shape;183;p16"/>
          <p:cNvSpPr txBox="1">
            <a:spLocks noGrp="1"/>
          </p:cNvSpPr>
          <p:nvPr>
            <p:ph type="subTitle" idx="13"/>
          </p:nvPr>
        </p:nvSpPr>
        <p:spPr>
          <a:xfrm>
            <a:off x="3189438" y="3969850"/>
            <a:ext cx="4758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84" name="Google Shape;184;p16"/>
          <p:cNvSpPr txBox="1">
            <a:spLocks noGrp="1"/>
          </p:cNvSpPr>
          <p:nvPr>
            <p:ph type="subTitle" idx="14"/>
          </p:nvPr>
        </p:nvSpPr>
        <p:spPr>
          <a:xfrm>
            <a:off x="5087878" y="3969850"/>
            <a:ext cx="775200" cy="338700"/>
          </a:xfrm>
          <a:prstGeom prst="rect">
            <a:avLst/>
          </a:prstGeom>
        </p:spPr>
        <p:txBody>
          <a:bodyPr spcFirstLastPara="1" wrap="square" lIns="91425" tIns="91425" rIns="91425" bIns="91425" anchor="t" anchorCtr="0">
            <a:noAutofit/>
          </a:bodyPr>
          <a:lstStyle>
            <a:lvl1pPr lvl="0">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
        <p:nvSpPr>
          <p:cNvPr id="185" name="Google Shape;185;p16"/>
          <p:cNvSpPr txBox="1">
            <a:spLocks noGrp="1"/>
          </p:cNvSpPr>
          <p:nvPr>
            <p:ph type="subTitle" idx="15"/>
          </p:nvPr>
        </p:nvSpPr>
        <p:spPr>
          <a:xfrm>
            <a:off x="6156450" y="3969850"/>
            <a:ext cx="4758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spcBef>
                <a:spcPts val="0"/>
              </a:spcBef>
              <a:spcAft>
                <a:spcPts val="0"/>
              </a:spcAft>
              <a:buSzPts val="1800"/>
              <a:buFont typeface="Taviraj Light"/>
              <a:buNone/>
              <a:defRPr>
                <a:latin typeface="Taviraj Light"/>
                <a:ea typeface="Taviraj Light"/>
                <a:cs typeface="Taviraj Light"/>
                <a:sym typeface="Taviraj Light"/>
              </a:defRPr>
            </a:lvl2pPr>
            <a:lvl3pPr lvl="2">
              <a:spcBef>
                <a:spcPts val="0"/>
              </a:spcBef>
              <a:spcAft>
                <a:spcPts val="0"/>
              </a:spcAft>
              <a:buSzPts val="1800"/>
              <a:buFont typeface="Taviraj Light"/>
              <a:buNone/>
              <a:defRPr>
                <a:latin typeface="Taviraj Light"/>
                <a:ea typeface="Taviraj Light"/>
                <a:cs typeface="Taviraj Light"/>
                <a:sym typeface="Taviraj Light"/>
              </a:defRPr>
            </a:lvl3pPr>
            <a:lvl4pPr lvl="3">
              <a:spcBef>
                <a:spcPts val="0"/>
              </a:spcBef>
              <a:spcAft>
                <a:spcPts val="0"/>
              </a:spcAft>
              <a:buSzPts val="1800"/>
              <a:buFont typeface="Taviraj Light"/>
              <a:buNone/>
              <a:defRPr>
                <a:latin typeface="Taviraj Light"/>
                <a:ea typeface="Taviraj Light"/>
                <a:cs typeface="Taviraj Light"/>
                <a:sym typeface="Taviraj Light"/>
              </a:defRPr>
            </a:lvl4pPr>
            <a:lvl5pPr lvl="4">
              <a:spcBef>
                <a:spcPts val="0"/>
              </a:spcBef>
              <a:spcAft>
                <a:spcPts val="0"/>
              </a:spcAft>
              <a:buSzPts val="1800"/>
              <a:buFont typeface="Taviraj Light"/>
              <a:buNone/>
              <a:defRPr>
                <a:latin typeface="Taviraj Light"/>
                <a:ea typeface="Taviraj Light"/>
                <a:cs typeface="Taviraj Light"/>
                <a:sym typeface="Taviraj Light"/>
              </a:defRPr>
            </a:lvl5pPr>
            <a:lvl6pPr lvl="5">
              <a:spcBef>
                <a:spcPts val="0"/>
              </a:spcBef>
              <a:spcAft>
                <a:spcPts val="0"/>
              </a:spcAft>
              <a:buSzPts val="1800"/>
              <a:buFont typeface="Taviraj Light"/>
              <a:buNone/>
              <a:defRPr>
                <a:latin typeface="Taviraj Light"/>
                <a:ea typeface="Taviraj Light"/>
                <a:cs typeface="Taviraj Light"/>
                <a:sym typeface="Taviraj Light"/>
              </a:defRPr>
            </a:lvl6pPr>
            <a:lvl7pPr lvl="6">
              <a:spcBef>
                <a:spcPts val="0"/>
              </a:spcBef>
              <a:spcAft>
                <a:spcPts val="0"/>
              </a:spcAft>
              <a:buSzPts val="1800"/>
              <a:buFont typeface="Taviraj Light"/>
              <a:buNone/>
              <a:defRPr>
                <a:latin typeface="Taviraj Light"/>
                <a:ea typeface="Taviraj Light"/>
                <a:cs typeface="Taviraj Light"/>
                <a:sym typeface="Taviraj Light"/>
              </a:defRPr>
            </a:lvl7pPr>
            <a:lvl8pPr lvl="7">
              <a:spcBef>
                <a:spcPts val="0"/>
              </a:spcBef>
              <a:spcAft>
                <a:spcPts val="0"/>
              </a:spcAft>
              <a:buSzPts val="1800"/>
              <a:buFont typeface="Taviraj Light"/>
              <a:buNone/>
              <a:defRPr>
                <a:latin typeface="Taviraj Light"/>
                <a:ea typeface="Taviraj Light"/>
                <a:cs typeface="Taviraj Light"/>
                <a:sym typeface="Taviraj Light"/>
              </a:defRPr>
            </a:lvl8pPr>
            <a:lvl9pPr lvl="8">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86" name="Google Shape;186;p16"/>
          <p:cNvSpPr txBox="1">
            <a:spLocks noGrp="1"/>
          </p:cNvSpPr>
          <p:nvPr>
            <p:ph type="subTitle" idx="16"/>
          </p:nvPr>
        </p:nvSpPr>
        <p:spPr>
          <a:xfrm>
            <a:off x="8079254" y="3969850"/>
            <a:ext cx="777300" cy="338700"/>
          </a:xfrm>
          <a:prstGeom prst="rect">
            <a:avLst/>
          </a:prstGeom>
        </p:spPr>
        <p:txBody>
          <a:bodyPr spcFirstLastPara="1" wrap="square" lIns="91425" tIns="91425" rIns="91425" bIns="91425" anchor="t" anchorCtr="0">
            <a:noAutofit/>
          </a:bodyPr>
          <a:lstStyle>
            <a:lvl1pPr lvl="0">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
        <p:nvSpPr>
          <p:cNvPr id="187" name="Google Shape;187;p16"/>
          <p:cNvSpPr txBox="1">
            <a:spLocks noGrp="1"/>
          </p:cNvSpPr>
          <p:nvPr>
            <p:ph type="subTitle" idx="17"/>
          </p:nvPr>
        </p:nvSpPr>
        <p:spPr>
          <a:xfrm>
            <a:off x="6156450" y="2565750"/>
            <a:ext cx="4758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88" name="Google Shape;188;p16"/>
          <p:cNvSpPr txBox="1">
            <a:spLocks noGrp="1"/>
          </p:cNvSpPr>
          <p:nvPr>
            <p:ph type="subTitle" idx="18"/>
          </p:nvPr>
        </p:nvSpPr>
        <p:spPr>
          <a:xfrm>
            <a:off x="8079254" y="2565750"/>
            <a:ext cx="775200" cy="338700"/>
          </a:xfrm>
          <a:prstGeom prst="rect">
            <a:avLst/>
          </a:prstGeom>
        </p:spPr>
        <p:txBody>
          <a:bodyPr spcFirstLastPara="1" wrap="square" lIns="91425" tIns="91425" rIns="91425" bIns="91425" anchor="t" anchorCtr="0">
            <a:noAutofit/>
          </a:bodyPr>
          <a:lstStyle>
            <a:lvl1pPr lvl="0">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Tree>
  </p:cSld>
  <p:clrMapOvr>
    <a:masterClrMapping/>
  </p:clrMapOvr>
  <p:extLst>
    <p:ext uri="{DCECCB84-F9BA-43D5-87BE-67443E8EF086}">
      <p15:sldGuideLst xmlns:p15="http://schemas.microsoft.com/office/powerpoint/2012/main">
        <p15:guide id="1" pos="2013">
          <p15:clr>
            <a:srgbClr val="E46962"/>
          </p15:clr>
        </p15:guide>
        <p15:guide id="2" pos="3931">
          <p15:clr>
            <a:srgbClr val="E46962"/>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plit screen">
  <p:cSld name="CUSTOM">
    <p:bg>
      <p:bgPr>
        <a:solidFill>
          <a:schemeClr val="accent2"/>
        </a:solidFill>
        <a:effectLst/>
      </p:bgPr>
    </p:bg>
    <p:spTree>
      <p:nvGrpSpPr>
        <p:cNvPr id="1" name="Shape 189"/>
        <p:cNvGrpSpPr/>
        <p:nvPr/>
      </p:nvGrpSpPr>
      <p:grpSpPr>
        <a:xfrm>
          <a:off x="0" y="0"/>
          <a:ext cx="0" cy="0"/>
          <a:chOff x="0" y="0"/>
          <a:chExt cx="0" cy="0"/>
        </a:xfrm>
      </p:grpSpPr>
      <p:sp>
        <p:nvSpPr>
          <p:cNvPr id="190" name="Google Shape;190;p17"/>
          <p:cNvSpPr/>
          <p:nvPr/>
        </p:nvSpPr>
        <p:spPr>
          <a:xfrm>
            <a:off x="4526250" y="0"/>
            <a:ext cx="46176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Taviraj"/>
              <a:ea typeface="Taviraj"/>
              <a:cs typeface="Taviraj"/>
              <a:sym typeface="Taviraj"/>
            </a:endParaRPr>
          </a:p>
        </p:txBody>
      </p:sp>
      <p:sp>
        <p:nvSpPr>
          <p:cNvPr id="191" name="Google Shape;191;p17"/>
          <p:cNvSpPr txBox="1">
            <a:spLocks noGrp="1"/>
          </p:cNvSpPr>
          <p:nvPr>
            <p:ph type="title"/>
          </p:nvPr>
        </p:nvSpPr>
        <p:spPr>
          <a:xfrm>
            <a:off x="228650" y="334575"/>
            <a:ext cx="40470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
        <p:nvSpPr>
          <p:cNvPr id="192" name="Google Shape;192;p17"/>
          <p:cNvSpPr txBox="1">
            <a:spLocks noGrp="1"/>
          </p:cNvSpPr>
          <p:nvPr>
            <p:ph type="body" idx="1"/>
          </p:nvPr>
        </p:nvSpPr>
        <p:spPr>
          <a:xfrm>
            <a:off x="228600" y="2133600"/>
            <a:ext cx="4047000" cy="25500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Clr>
                <a:schemeClr val="lt1"/>
              </a:buClr>
              <a:buSzPts val="1200"/>
              <a:buChar char="●"/>
              <a:defRPr sz="1200">
                <a:solidFill>
                  <a:schemeClr val="lt1"/>
                </a:solidFill>
              </a:defRPr>
            </a:lvl1pPr>
            <a:lvl2pPr marL="914400" lvl="1" indent="-304800">
              <a:spcBef>
                <a:spcPts val="800"/>
              </a:spcBef>
              <a:spcAft>
                <a:spcPts val="0"/>
              </a:spcAft>
              <a:buClr>
                <a:schemeClr val="lt1"/>
              </a:buClr>
              <a:buSzPts val="1200"/>
              <a:buChar char="○"/>
              <a:defRPr sz="1200">
                <a:solidFill>
                  <a:schemeClr val="lt1"/>
                </a:solidFill>
              </a:defRPr>
            </a:lvl2pPr>
            <a:lvl3pPr marL="1371600" lvl="2" indent="-304800">
              <a:spcBef>
                <a:spcPts val="800"/>
              </a:spcBef>
              <a:spcAft>
                <a:spcPts val="0"/>
              </a:spcAft>
              <a:buClr>
                <a:schemeClr val="lt1"/>
              </a:buClr>
              <a:buSzPts val="1200"/>
              <a:buChar char="■"/>
              <a:defRPr sz="1200">
                <a:solidFill>
                  <a:schemeClr val="lt1"/>
                </a:solidFill>
              </a:defRPr>
            </a:lvl3pPr>
            <a:lvl4pPr marL="1828800" lvl="3" indent="-304800">
              <a:spcBef>
                <a:spcPts val="800"/>
              </a:spcBef>
              <a:spcAft>
                <a:spcPts val="0"/>
              </a:spcAft>
              <a:buClr>
                <a:schemeClr val="lt1"/>
              </a:buClr>
              <a:buSzPts val="1200"/>
              <a:buChar char="●"/>
              <a:defRPr sz="1200">
                <a:solidFill>
                  <a:schemeClr val="lt1"/>
                </a:solidFill>
              </a:defRPr>
            </a:lvl4pPr>
            <a:lvl5pPr marL="2286000" lvl="4" indent="-304800">
              <a:spcBef>
                <a:spcPts val="800"/>
              </a:spcBef>
              <a:spcAft>
                <a:spcPts val="0"/>
              </a:spcAft>
              <a:buClr>
                <a:schemeClr val="lt1"/>
              </a:buClr>
              <a:buSzPts val="1200"/>
              <a:buChar char="○"/>
              <a:defRPr sz="1200">
                <a:solidFill>
                  <a:schemeClr val="lt1"/>
                </a:solidFill>
              </a:defRPr>
            </a:lvl5pPr>
            <a:lvl6pPr marL="2743200" lvl="5" indent="-304800">
              <a:spcBef>
                <a:spcPts val="800"/>
              </a:spcBef>
              <a:spcAft>
                <a:spcPts val="0"/>
              </a:spcAft>
              <a:buClr>
                <a:schemeClr val="lt1"/>
              </a:buClr>
              <a:buSzPts val="1200"/>
              <a:buChar char="■"/>
              <a:defRPr sz="1200">
                <a:solidFill>
                  <a:schemeClr val="lt1"/>
                </a:solidFill>
              </a:defRPr>
            </a:lvl6pPr>
            <a:lvl7pPr marL="3200400" lvl="6" indent="-304800">
              <a:spcBef>
                <a:spcPts val="800"/>
              </a:spcBef>
              <a:spcAft>
                <a:spcPts val="0"/>
              </a:spcAft>
              <a:buClr>
                <a:schemeClr val="lt1"/>
              </a:buClr>
              <a:buSzPts val="1200"/>
              <a:buChar char="●"/>
              <a:defRPr sz="1200">
                <a:solidFill>
                  <a:schemeClr val="lt1"/>
                </a:solidFill>
              </a:defRPr>
            </a:lvl7pPr>
            <a:lvl8pPr marL="3657600" lvl="7" indent="-304800">
              <a:spcBef>
                <a:spcPts val="800"/>
              </a:spcBef>
              <a:spcAft>
                <a:spcPts val="0"/>
              </a:spcAft>
              <a:buClr>
                <a:schemeClr val="lt1"/>
              </a:buClr>
              <a:buSzPts val="1200"/>
              <a:buChar char="○"/>
              <a:defRPr sz="1200">
                <a:solidFill>
                  <a:schemeClr val="lt1"/>
                </a:solidFill>
              </a:defRPr>
            </a:lvl8pPr>
            <a:lvl9pPr marL="4114800" lvl="8" indent="-304800">
              <a:spcBef>
                <a:spcPts val="800"/>
              </a:spcBef>
              <a:spcAft>
                <a:spcPts val="800"/>
              </a:spcAft>
              <a:buClr>
                <a:schemeClr val="lt1"/>
              </a:buClr>
              <a:buSzPts val="1200"/>
              <a:buChar char="■"/>
              <a:defRPr sz="1200">
                <a:solidFill>
                  <a:schemeClr val="lt1"/>
                </a:solidFill>
              </a:defRPr>
            </a:lvl9pPr>
          </a:lstStyle>
          <a:p>
            <a:endParaRPr/>
          </a:p>
        </p:txBody>
      </p:sp>
      <p:sp>
        <p:nvSpPr>
          <p:cNvPr id="193" name="Google Shape;193;p17"/>
          <p:cNvSpPr txBox="1">
            <a:spLocks noGrp="1"/>
          </p:cNvSpPr>
          <p:nvPr>
            <p:ph type="subTitle" idx="2"/>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94" name="Google Shape;194;p17"/>
          <p:cNvSpPr txBox="1">
            <a:spLocks noGrp="1"/>
          </p:cNvSpPr>
          <p:nvPr>
            <p:ph type="subTitle" idx="3"/>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plit screen - Alt 2">
  <p:cSld name="CUSTOM_1_3">
    <p:spTree>
      <p:nvGrpSpPr>
        <p:cNvPr id="1" name="Shape 195"/>
        <p:cNvGrpSpPr/>
        <p:nvPr/>
      </p:nvGrpSpPr>
      <p:grpSpPr>
        <a:xfrm>
          <a:off x="0" y="0"/>
          <a:ext cx="0" cy="0"/>
          <a:chOff x="0" y="0"/>
          <a:chExt cx="0" cy="0"/>
        </a:xfrm>
      </p:grpSpPr>
      <p:sp>
        <p:nvSpPr>
          <p:cNvPr id="196" name="Google Shape;196;p18"/>
          <p:cNvSpPr/>
          <p:nvPr/>
        </p:nvSpPr>
        <p:spPr>
          <a:xfrm>
            <a:off x="-7075" y="1231850"/>
            <a:ext cx="9151200" cy="3911700"/>
          </a:xfrm>
          <a:prstGeom prst="rect">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Inter"/>
              <a:ea typeface="Inter"/>
              <a:cs typeface="Inter"/>
              <a:sym typeface="Inter"/>
            </a:endParaRPr>
          </a:p>
        </p:txBody>
      </p:sp>
      <p:sp>
        <p:nvSpPr>
          <p:cNvPr id="197" name="Google Shape;197;p18"/>
          <p:cNvSpPr txBox="1">
            <a:spLocks noGrp="1"/>
          </p:cNvSpPr>
          <p:nvPr>
            <p:ph type="body" idx="1"/>
          </p:nvPr>
        </p:nvSpPr>
        <p:spPr>
          <a:xfrm>
            <a:off x="4711488" y="2971800"/>
            <a:ext cx="1627800" cy="656100"/>
          </a:xfrm>
          <a:prstGeom prst="rect">
            <a:avLst/>
          </a:prstGeom>
        </p:spPr>
        <p:txBody>
          <a:bodyPr spcFirstLastPara="1" wrap="square" lIns="0" tIns="0" rIns="0" bIns="0" anchor="t"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198" name="Google Shape;198;p18"/>
          <p:cNvSpPr txBox="1">
            <a:spLocks noGrp="1"/>
          </p:cNvSpPr>
          <p:nvPr>
            <p:ph type="subTitle" idx="2"/>
          </p:nvPr>
        </p:nvSpPr>
        <p:spPr>
          <a:xfrm>
            <a:off x="4711513" y="26749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200">
                <a:highlight>
                  <a:schemeClr val="lt2"/>
                </a:highlight>
                <a:latin typeface="Taviraj"/>
                <a:ea typeface="Taviraj"/>
                <a:cs typeface="Taviraj"/>
                <a:sym typeface="Taviraj"/>
              </a:defRPr>
            </a:lvl1pPr>
            <a:lvl2pPr lvl="1">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99" name="Google Shape;199;p18"/>
          <p:cNvSpPr txBox="1">
            <a:spLocks noGrp="1"/>
          </p:cNvSpPr>
          <p:nvPr>
            <p:ph type="subTitle" idx="3"/>
          </p:nvPr>
        </p:nvSpPr>
        <p:spPr>
          <a:xfrm>
            <a:off x="4711513" y="38368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000" b="1">
                <a:solidFill>
                  <a:schemeClr val="lt1"/>
                </a:solidFill>
                <a:latin typeface="Inter"/>
                <a:ea typeface="Inter"/>
                <a:cs typeface="Inter"/>
                <a:sym typeface="Inter"/>
              </a:defRPr>
            </a:lvl1pPr>
            <a:lvl2pPr lvl="1">
              <a:lnSpc>
                <a:spcPct val="150000"/>
              </a:lnSpc>
              <a:spcBef>
                <a:spcPts val="0"/>
              </a:spcBef>
              <a:spcAft>
                <a:spcPts val="0"/>
              </a:spcAft>
              <a:buClr>
                <a:schemeClr val="lt1"/>
              </a:buClr>
              <a:buSzPts val="1800"/>
              <a:buNone/>
              <a:defRPr>
                <a:solidFill>
                  <a:schemeClr val="lt1"/>
                </a:solidFill>
              </a:defRPr>
            </a:lvl2pPr>
            <a:lvl3pPr lvl="2">
              <a:lnSpc>
                <a:spcPct val="150000"/>
              </a:lnSpc>
              <a:spcBef>
                <a:spcPts val="0"/>
              </a:spcBef>
              <a:spcAft>
                <a:spcPts val="0"/>
              </a:spcAft>
              <a:buClr>
                <a:schemeClr val="lt1"/>
              </a:buClr>
              <a:buSzPts val="1800"/>
              <a:buNone/>
              <a:defRPr>
                <a:solidFill>
                  <a:schemeClr val="lt1"/>
                </a:solidFill>
              </a:defRPr>
            </a:lvl3pPr>
            <a:lvl4pPr lvl="3">
              <a:lnSpc>
                <a:spcPct val="150000"/>
              </a:lnSpc>
              <a:spcBef>
                <a:spcPts val="0"/>
              </a:spcBef>
              <a:spcAft>
                <a:spcPts val="0"/>
              </a:spcAft>
              <a:buClr>
                <a:schemeClr val="lt1"/>
              </a:buClr>
              <a:buSzPts val="1800"/>
              <a:buNone/>
              <a:defRPr>
                <a:solidFill>
                  <a:schemeClr val="lt1"/>
                </a:solidFill>
              </a:defRPr>
            </a:lvl4pPr>
            <a:lvl5pPr lvl="4">
              <a:lnSpc>
                <a:spcPct val="150000"/>
              </a:lnSpc>
              <a:spcBef>
                <a:spcPts val="0"/>
              </a:spcBef>
              <a:spcAft>
                <a:spcPts val="0"/>
              </a:spcAft>
              <a:buClr>
                <a:schemeClr val="lt1"/>
              </a:buClr>
              <a:buSzPts val="1800"/>
              <a:buNone/>
              <a:defRPr>
                <a:solidFill>
                  <a:schemeClr val="lt1"/>
                </a:solidFill>
              </a:defRPr>
            </a:lvl5pPr>
            <a:lvl6pPr lvl="5">
              <a:lnSpc>
                <a:spcPct val="150000"/>
              </a:lnSpc>
              <a:spcBef>
                <a:spcPts val="0"/>
              </a:spcBef>
              <a:spcAft>
                <a:spcPts val="0"/>
              </a:spcAft>
              <a:buClr>
                <a:schemeClr val="lt1"/>
              </a:buClr>
              <a:buSzPts val="1800"/>
              <a:buNone/>
              <a:defRPr>
                <a:solidFill>
                  <a:schemeClr val="lt1"/>
                </a:solidFill>
              </a:defRPr>
            </a:lvl6pPr>
            <a:lvl7pPr lvl="6">
              <a:lnSpc>
                <a:spcPct val="150000"/>
              </a:lnSpc>
              <a:spcBef>
                <a:spcPts val="0"/>
              </a:spcBef>
              <a:spcAft>
                <a:spcPts val="0"/>
              </a:spcAft>
              <a:buClr>
                <a:schemeClr val="lt1"/>
              </a:buClr>
              <a:buSzPts val="1800"/>
              <a:buNone/>
              <a:defRPr>
                <a:solidFill>
                  <a:schemeClr val="lt1"/>
                </a:solidFill>
              </a:defRPr>
            </a:lvl7pPr>
            <a:lvl8pPr lvl="7">
              <a:lnSpc>
                <a:spcPct val="150000"/>
              </a:lnSpc>
              <a:spcBef>
                <a:spcPts val="0"/>
              </a:spcBef>
              <a:spcAft>
                <a:spcPts val="0"/>
              </a:spcAft>
              <a:buClr>
                <a:schemeClr val="lt1"/>
              </a:buClr>
              <a:buSzPts val="1800"/>
              <a:buNone/>
              <a:defRPr>
                <a:solidFill>
                  <a:schemeClr val="lt1"/>
                </a:solidFill>
              </a:defRPr>
            </a:lvl8pPr>
            <a:lvl9pPr lvl="8">
              <a:lnSpc>
                <a:spcPct val="150000"/>
              </a:lnSpc>
              <a:spcBef>
                <a:spcPts val="0"/>
              </a:spcBef>
              <a:spcAft>
                <a:spcPts val="0"/>
              </a:spcAft>
              <a:buClr>
                <a:schemeClr val="lt1"/>
              </a:buClr>
              <a:buSzPts val="1800"/>
              <a:buNone/>
              <a:defRPr>
                <a:solidFill>
                  <a:schemeClr val="lt1"/>
                </a:solidFill>
              </a:defRPr>
            </a:lvl9pPr>
          </a:lstStyle>
          <a:p>
            <a:endParaRPr/>
          </a:p>
        </p:txBody>
      </p:sp>
      <p:sp>
        <p:nvSpPr>
          <p:cNvPr id="200" name="Google Shape;200;p18"/>
          <p:cNvSpPr txBox="1">
            <a:spLocks noGrp="1"/>
          </p:cNvSpPr>
          <p:nvPr>
            <p:ph type="body" idx="4"/>
          </p:nvPr>
        </p:nvSpPr>
        <p:spPr>
          <a:xfrm>
            <a:off x="2515800" y="4078125"/>
            <a:ext cx="1627800" cy="605400"/>
          </a:xfrm>
          <a:prstGeom prst="rect">
            <a:avLst/>
          </a:prstGeom>
        </p:spPr>
        <p:txBody>
          <a:bodyPr spcFirstLastPara="1" wrap="square" lIns="0" tIns="0" rIns="0" bIns="0" anchor="t" anchorCtr="0">
            <a:noAutofit/>
          </a:bodyPr>
          <a:lstStyle>
            <a:lvl1pPr marL="457200" lvl="0" indent="-292100">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1" name="Google Shape;201;p18"/>
          <p:cNvSpPr txBox="1">
            <a:spLocks noGrp="1"/>
          </p:cNvSpPr>
          <p:nvPr>
            <p:ph type="body" idx="5"/>
          </p:nvPr>
        </p:nvSpPr>
        <p:spPr>
          <a:xfrm>
            <a:off x="2515800" y="2971800"/>
            <a:ext cx="1627800" cy="656100"/>
          </a:xfrm>
          <a:prstGeom prst="rect">
            <a:avLst/>
          </a:prstGeom>
        </p:spPr>
        <p:txBody>
          <a:bodyPr spcFirstLastPara="1" wrap="square" lIns="0" tIns="0" rIns="0" bIns="0" anchor="t"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2" name="Google Shape;202;p18"/>
          <p:cNvSpPr txBox="1">
            <a:spLocks noGrp="1"/>
          </p:cNvSpPr>
          <p:nvPr>
            <p:ph type="subTitle" idx="6"/>
          </p:nvPr>
        </p:nvSpPr>
        <p:spPr>
          <a:xfrm>
            <a:off x="2515825" y="26749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200">
                <a:highlight>
                  <a:schemeClr val="lt2"/>
                </a:highlight>
                <a:latin typeface="Taviraj"/>
                <a:ea typeface="Taviraj"/>
                <a:cs typeface="Taviraj"/>
                <a:sym typeface="Taviraj"/>
              </a:defRPr>
            </a:lvl1pPr>
            <a:lvl2pPr lvl="1">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203" name="Google Shape;203;p18"/>
          <p:cNvSpPr txBox="1">
            <a:spLocks noGrp="1"/>
          </p:cNvSpPr>
          <p:nvPr>
            <p:ph type="subTitle" idx="7"/>
          </p:nvPr>
        </p:nvSpPr>
        <p:spPr>
          <a:xfrm>
            <a:off x="2515825" y="38368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Clr>
                <a:schemeClr val="dk1"/>
              </a:buClr>
              <a:buSzPts val="1100"/>
              <a:buNone/>
              <a:defRPr sz="1000" b="1">
                <a:solidFill>
                  <a:schemeClr val="lt1"/>
                </a:solidFill>
                <a:latin typeface="Inter"/>
                <a:ea typeface="Inter"/>
                <a:cs typeface="Inter"/>
                <a:sym typeface="Inter"/>
              </a:defRPr>
            </a:lvl1pPr>
            <a:lvl2pPr lvl="1">
              <a:lnSpc>
                <a:spcPct val="150000"/>
              </a:lnSpc>
              <a:spcBef>
                <a:spcPts val="0"/>
              </a:spcBef>
              <a:spcAft>
                <a:spcPts val="0"/>
              </a:spcAft>
              <a:buClr>
                <a:schemeClr val="lt1"/>
              </a:buClr>
              <a:buSzPts val="1800"/>
              <a:buNone/>
              <a:defRPr>
                <a:solidFill>
                  <a:schemeClr val="lt1"/>
                </a:solidFill>
              </a:defRPr>
            </a:lvl2pPr>
            <a:lvl3pPr lvl="2">
              <a:lnSpc>
                <a:spcPct val="150000"/>
              </a:lnSpc>
              <a:spcBef>
                <a:spcPts val="0"/>
              </a:spcBef>
              <a:spcAft>
                <a:spcPts val="0"/>
              </a:spcAft>
              <a:buClr>
                <a:schemeClr val="lt1"/>
              </a:buClr>
              <a:buSzPts val="1800"/>
              <a:buNone/>
              <a:defRPr>
                <a:solidFill>
                  <a:schemeClr val="lt1"/>
                </a:solidFill>
              </a:defRPr>
            </a:lvl3pPr>
            <a:lvl4pPr lvl="3">
              <a:lnSpc>
                <a:spcPct val="150000"/>
              </a:lnSpc>
              <a:spcBef>
                <a:spcPts val="0"/>
              </a:spcBef>
              <a:spcAft>
                <a:spcPts val="0"/>
              </a:spcAft>
              <a:buClr>
                <a:schemeClr val="lt1"/>
              </a:buClr>
              <a:buSzPts val="1800"/>
              <a:buNone/>
              <a:defRPr>
                <a:solidFill>
                  <a:schemeClr val="lt1"/>
                </a:solidFill>
              </a:defRPr>
            </a:lvl4pPr>
            <a:lvl5pPr lvl="4">
              <a:lnSpc>
                <a:spcPct val="150000"/>
              </a:lnSpc>
              <a:spcBef>
                <a:spcPts val="0"/>
              </a:spcBef>
              <a:spcAft>
                <a:spcPts val="0"/>
              </a:spcAft>
              <a:buClr>
                <a:schemeClr val="lt1"/>
              </a:buClr>
              <a:buSzPts val="1800"/>
              <a:buNone/>
              <a:defRPr>
                <a:solidFill>
                  <a:schemeClr val="lt1"/>
                </a:solidFill>
              </a:defRPr>
            </a:lvl5pPr>
            <a:lvl6pPr lvl="5">
              <a:lnSpc>
                <a:spcPct val="150000"/>
              </a:lnSpc>
              <a:spcBef>
                <a:spcPts val="0"/>
              </a:spcBef>
              <a:spcAft>
                <a:spcPts val="0"/>
              </a:spcAft>
              <a:buClr>
                <a:schemeClr val="lt1"/>
              </a:buClr>
              <a:buSzPts val="1800"/>
              <a:buNone/>
              <a:defRPr>
                <a:solidFill>
                  <a:schemeClr val="lt1"/>
                </a:solidFill>
              </a:defRPr>
            </a:lvl6pPr>
            <a:lvl7pPr lvl="6">
              <a:lnSpc>
                <a:spcPct val="150000"/>
              </a:lnSpc>
              <a:spcBef>
                <a:spcPts val="0"/>
              </a:spcBef>
              <a:spcAft>
                <a:spcPts val="0"/>
              </a:spcAft>
              <a:buClr>
                <a:schemeClr val="lt1"/>
              </a:buClr>
              <a:buSzPts val="1800"/>
              <a:buNone/>
              <a:defRPr>
                <a:solidFill>
                  <a:schemeClr val="lt1"/>
                </a:solidFill>
              </a:defRPr>
            </a:lvl7pPr>
            <a:lvl8pPr lvl="7">
              <a:lnSpc>
                <a:spcPct val="150000"/>
              </a:lnSpc>
              <a:spcBef>
                <a:spcPts val="0"/>
              </a:spcBef>
              <a:spcAft>
                <a:spcPts val="0"/>
              </a:spcAft>
              <a:buClr>
                <a:schemeClr val="lt1"/>
              </a:buClr>
              <a:buSzPts val="1800"/>
              <a:buNone/>
              <a:defRPr>
                <a:solidFill>
                  <a:schemeClr val="lt1"/>
                </a:solidFill>
              </a:defRPr>
            </a:lvl8pPr>
            <a:lvl9pPr lvl="8">
              <a:lnSpc>
                <a:spcPct val="150000"/>
              </a:lnSpc>
              <a:spcBef>
                <a:spcPts val="0"/>
              </a:spcBef>
              <a:spcAft>
                <a:spcPts val="0"/>
              </a:spcAft>
              <a:buClr>
                <a:schemeClr val="lt1"/>
              </a:buClr>
              <a:buSzPts val="1800"/>
              <a:buNone/>
              <a:defRPr>
                <a:solidFill>
                  <a:schemeClr val="lt1"/>
                </a:solidFill>
              </a:defRPr>
            </a:lvl9pPr>
          </a:lstStyle>
          <a:p>
            <a:endParaRPr/>
          </a:p>
        </p:txBody>
      </p:sp>
      <p:sp>
        <p:nvSpPr>
          <p:cNvPr id="204" name="Google Shape;204;p18"/>
          <p:cNvSpPr txBox="1">
            <a:spLocks noGrp="1"/>
          </p:cNvSpPr>
          <p:nvPr>
            <p:ph type="body" idx="8"/>
          </p:nvPr>
        </p:nvSpPr>
        <p:spPr>
          <a:xfrm>
            <a:off x="320075" y="4078125"/>
            <a:ext cx="1627800" cy="605400"/>
          </a:xfrm>
          <a:prstGeom prst="rect">
            <a:avLst/>
          </a:prstGeom>
        </p:spPr>
        <p:txBody>
          <a:bodyPr spcFirstLastPara="1" wrap="square" lIns="0" tIns="0" rIns="0" bIns="0" anchor="t" anchorCtr="0">
            <a:noAutofit/>
          </a:bodyPr>
          <a:lstStyle>
            <a:lvl1pPr marL="457200" lvl="0" indent="-292100">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5" name="Google Shape;205;p18"/>
          <p:cNvSpPr txBox="1">
            <a:spLocks noGrp="1"/>
          </p:cNvSpPr>
          <p:nvPr>
            <p:ph type="body" idx="9"/>
          </p:nvPr>
        </p:nvSpPr>
        <p:spPr>
          <a:xfrm>
            <a:off x="320075" y="2971800"/>
            <a:ext cx="1627800" cy="656100"/>
          </a:xfrm>
          <a:prstGeom prst="rect">
            <a:avLst/>
          </a:prstGeom>
        </p:spPr>
        <p:txBody>
          <a:bodyPr spcFirstLastPara="1" wrap="square" lIns="0" tIns="0" rIns="0" bIns="0" anchor="t"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6" name="Google Shape;206;p18"/>
          <p:cNvSpPr txBox="1">
            <a:spLocks noGrp="1"/>
          </p:cNvSpPr>
          <p:nvPr>
            <p:ph type="subTitle" idx="13"/>
          </p:nvPr>
        </p:nvSpPr>
        <p:spPr>
          <a:xfrm>
            <a:off x="320100" y="26749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200">
                <a:highlight>
                  <a:schemeClr val="lt2"/>
                </a:highlight>
                <a:latin typeface="Taviraj"/>
                <a:ea typeface="Taviraj"/>
                <a:cs typeface="Taviraj"/>
                <a:sym typeface="Taviraj"/>
              </a:defRPr>
            </a:lvl1pPr>
            <a:lvl2pPr lvl="1">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207" name="Google Shape;207;p18"/>
          <p:cNvSpPr txBox="1">
            <a:spLocks noGrp="1"/>
          </p:cNvSpPr>
          <p:nvPr>
            <p:ph type="subTitle" idx="14"/>
          </p:nvPr>
        </p:nvSpPr>
        <p:spPr>
          <a:xfrm>
            <a:off x="320100" y="38368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000" b="1">
                <a:solidFill>
                  <a:schemeClr val="lt1"/>
                </a:solidFill>
                <a:latin typeface="Inter"/>
                <a:ea typeface="Inter"/>
                <a:cs typeface="Inter"/>
                <a:sym typeface="Inter"/>
              </a:defRPr>
            </a:lvl1pPr>
            <a:lvl2pPr lvl="1">
              <a:lnSpc>
                <a:spcPct val="150000"/>
              </a:lnSpc>
              <a:spcBef>
                <a:spcPts val="0"/>
              </a:spcBef>
              <a:spcAft>
                <a:spcPts val="0"/>
              </a:spcAft>
              <a:buClr>
                <a:schemeClr val="lt1"/>
              </a:buClr>
              <a:buSzPts val="1800"/>
              <a:buNone/>
              <a:defRPr>
                <a:solidFill>
                  <a:schemeClr val="lt1"/>
                </a:solidFill>
              </a:defRPr>
            </a:lvl2pPr>
            <a:lvl3pPr lvl="2">
              <a:lnSpc>
                <a:spcPct val="150000"/>
              </a:lnSpc>
              <a:spcBef>
                <a:spcPts val="0"/>
              </a:spcBef>
              <a:spcAft>
                <a:spcPts val="0"/>
              </a:spcAft>
              <a:buClr>
                <a:schemeClr val="lt1"/>
              </a:buClr>
              <a:buSzPts val="1800"/>
              <a:buNone/>
              <a:defRPr>
                <a:solidFill>
                  <a:schemeClr val="lt1"/>
                </a:solidFill>
              </a:defRPr>
            </a:lvl3pPr>
            <a:lvl4pPr lvl="3">
              <a:lnSpc>
                <a:spcPct val="150000"/>
              </a:lnSpc>
              <a:spcBef>
                <a:spcPts val="0"/>
              </a:spcBef>
              <a:spcAft>
                <a:spcPts val="0"/>
              </a:spcAft>
              <a:buClr>
                <a:schemeClr val="lt1"/>
              </a:buClr>
              <a:buSzPts val="1800"/>
              <a:buNone/>
              <a:defRPr>
                <a:solidFill>
                  <a:schemeClr val="lt1"/>
                </a:solidFill>
              </a:defRPr>
            </a:lvl4pPr>
            <a:lvl5pPr lvl="4">
              <a:lnSpc>
                <a:spcPct val="150000"/>
              </a:lnSpc>
              <a:spcBef>
                <a:spcPts val="0"/>
              </a:spcBef>
              <a:spcAft>
                <a:spcPts val="0"/>
              </a:spcAft>
              <a:buClr>
                <a:schemeClr val="lt1"/>
              </a:buClr>
              <a:buSzPts val="1800"/>
              <a:buNone/>
              <a:defRPr>
                <a:solidFill>
                  <a:schemeClr val="lt1"/>
                </a:solidFill>
              </a:defRPr>
            </a:lvl5pPr>
            <a:lvl6pPr lvl="5">
              <a:lnSpc>
                <a:spcPct val="150000"/>
              </a:lnSpc>
              <a:spcBef>
                <a:spcPts val="0"/>
              </a:spcBef>
              <a:spcAft>
                <a:spcPts val="0"/>
              </a:spcAft>
              <a:buClr>
                <a:schemeClr val="lt1"/>
              </a:buClr>
              <a:buSzPts val="1800"/>
              <a:buNone/>
              <a:defRPr>
                <a:solidFill>
                  <a:schemeClr val="lt1"/>
                </a:solidFill>
              </a:defRPr>
            </a:lvl6pPr>
            <a:lvl7pPr lvl="6">
              <a:lnSpc>
                <a:spcPct val="150000"/>
              </a:lnSpc>
              <a:spcBef>
                <a:spcPts val="0"/>
              </a:spcBef>
              <a:spcAft>
                <a:spcPts val="0"/>
              </a:spcAft>
              <a:buClr>
                <a:schemeClr val="lt1"/>
              </a:buClr>
              <a:buSzPts val="1800"/>
              <a:buNone/>
              <a:defRPr>
                <a:solidFill>
                  <a:schemeClr val="lt1"/>
                </a:solidFill>
              </a:defRPr>
            </a:lvl7pPr>
            <a:lvl8pPr lvl="7">
              <a:lnSpc>
                <a:spcPct val="150000"/>
              </a:lnSpc>
              <a:spcBef>
                <a:spcPts val="0"/>
              </a:spcBef>
              <a:spcAft>
                <a:spcPts val="0"/>
              </a:spcAft>
              <a:buClr>
                <a:schemeClr val="lt1"/>
              </a:buClr>
              <a:buSzPts val="1800"/>
              <a:buNone/>
              <a:defRPr>
                <a:solidFill>
                  <a:schemeClr val="lt1"/>
                </a:solidFill>
              </a:defRPr>
            </a:lvl8pPr>
            <a:lvl9pPr lvl="8">
              <a:lnSpc>
                <a:spcPct val="150000"/>
              </a:lnSpc>
              <a:spcBef>
                <a:spcPts val="0"/>
              </a:spcBef>
              <a:spcAft>
                <a:spcPts val="0"/>
              </a:spcAft>
              <a:buClr>
                <a:schemeClr val="lt1"/>
              </a:buClr>
              <a:buSzPts val="1800"/>
              <a:buNone/>
              <a:defRPr>
                <a:solidFill>
                  <a:schemeClr val="lt1"/>
                </a:solidFill>
              </a:defRPr>
            </a:lvl9pPr>
          </a:lstStyle>
          <a:p>
            <a:endParaRPr/>
          </a:p>
        </p:txBody>
      </p:sp>
      <p:sp>
        <p:nvSpPr>
          <p:cNvPr id="208" name="Google Shape;208;p18"/>
          <p:cNvSpPr txBox="1">
            <a:spLocks noGrp="1"/>
          </p:cNvSpPr>
          <p:nvPr>
            <p:ph type="body" idx="15"/>
          </p:nvPr>
        </p:nvSpPr>
        <p:spPr>
          <a:xfrm>
            <a:off x="4711488" y="4078125"/>
            <a:ext cx="1627800" cy="605400"/>
          </a:xfrm>
          <a:prstGeom prst="rect">
            <a:avLst/>
          </a:prstGeom>
        </p:spPr>
        <p:txBody>
          <a:bodyPr spcFirstLastPara="1" wrap="square" lIns="0" tIns="0" rIns="0" bIns="0" anchor="t" anchorCtr="0">
            <a:noAutofit/>
          </a:bodyPr>
          <a:lstStyle>
            <a:lvl1pPr marL="457200" lvl="0" indent="-292100">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9" name="Google Shape;209;p18"/>
          <p:cNvSpPr txBox="1">
            <a:spLocks noGrp="1"/>
          </p:cNvSpPr>
          <p:nvPr>
            <p:ph type="body" idx="16"/>
          </p:nvPr>
        </p:nvSpPr>
        <p:spPr>
          <a:xfrm>
            <a:off x="6907163" y="4078125"/>
            <a:ext cx="1627800" cy="605400"/>
          </a:xfrm>
          <a:prstGeom prst="rect">
            <a:avLst/>
          </a:prstGeom>
        </p:spPr>
        <p:txBody>
          <a:bodyPr spcFirstLastPara="1" wrap="square" lIns="0" tIns="0" rIns="0" bIns="0" anchor="t" anchorCtr="0">
            <a:noAutofit/>
          </a:bodyPr>
          <a:lstStyle>
            <a:lvl1pPr marL="457200" lvl="0" indent="-292100">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10" name="Google Shape;210;p18"/>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rmAutofit/>
          </a:bodyPr>
          <a:lstStyle>
            <a:lvl1pPr lvl="0">
              <a:lnSpc>
                <a:spcPct val="80000"/>
              </a:lnSpc>
              <a:spcBef>
                <a:spcPts val="0"/>
              </a:spcBef>
              <a:spcAft>
                <a:spcPts val="0"/>
              </a:spcAft>
              <a:buNone/>
              <a:defRPr sz="4400">
                <a:solidFill>
                  <a:schemeClr val="dk1"/>
                </a:solidFill>
              </a:defRPr>
            </a:lvl1pPr>
            <a:lvl2pPr lvl="1">
              <a:lnSpc>
                <a:spcPct val="80000"/>
              </a:lnSpc>
              <a:spcBef>
                <a:spcPts val="0"/>
              </a:spcBef>
              <a:spcAft>
                <a:spcPts val="0"/>
              </a:spcAft>
              <a:buNone/>
              <a:defRPr sz="4400">
                <a:solidFill>
                  <a:schemeClr val="dk1"/>
                </a:solidFill>
              </a:defRPr>
            </a:lvl2pPr>
            <a:lvl3pPr lvl="2">
              <a:lnSpc>
                <a:spcPct val="80000"/>
              </a:lnSpc>
              <a:spcBef>
                <a:spcPts val="0"/>
              </a:spcBef>
              <a:spcAft>
                <a:spcPts val="0"/>
              </a:spcAft>
              <a:buNone/>
              <a:defRPr sz="4400">
                <a:solidFill>
                  <a:schemeClr val="dk1"/>
                </a:solidFill>
              </a:defRPr>
            </a:lvl3pPr>
            <a:lvl4pPr lvl="3">
              <a:lnSpc>
                <a:spcPct val="80000"/>
              </a:lnSpc>
              <a:spcBef>
                <a:spcPts val="0"/>
              </a:spcBef>
              <a:spcAft>
                <a:spcPts val="0"/>
              </a:spcAft>
              <a:buNone/>
              <a:defRPr sz="4400">
                <a:solidFill>
                  <a:schemeClr val="dk1"/>
                </a:solidFill>
              </a:defRPr>
            </a:lvl4pPr>
            <a:lvl5pPr lvl="4">
              <a:lnSpc>
                <a:spcPct val="80000"/>
              </a:lnSpc>
              <a:spcBef>
                <a:spcPts val="0"/>
              </a:spcBef>
              <a:spcAft>
                <a:spcPts val="0"/>
              </a:spcAft>
              <a:buNone/>
              <a:defRPr sz="4400">
                <a:solidFill>
                  <a:schemeClr val="dk1"/>
                </a:solidFill>
              </a:defRPr>
            </a:lvl5pPr>
            <a:lvl6pPr lvl="5">
              <a:lnSpc>
                <a:spcPct val="80000"/>
              </a:lnSpc>
              <a:spcBef>
                <a:spcPts val="0"/>
              </a:spcBef>
              <a:spcAft>
                <a:spcPts val="0"/>
              </a:spcAft>
              <a:buNone/>
              <a:defRPr sz="4400">
                <a:solidFill>
                  <a:schemeClr val="dk1"/>
                </a:solidFill>
              </a:defRPr>
            </a:lvl6pPr>
            <a:lvl7pPr lvl="6">
              <a:lnSpc>
                <a:spcPct val="80000"/>
              </a:lnSpc>
              <a:spcBef>
                <a:spcPts val="0"/>
              </a:spcBef>
              <a:spcAft>
                <a:spcPts val="0"/>
              </a:spcAft>
              <a:buNone/>
              <a:defRPr sz="4400">
                <a:solidFill>
                  <a:schemeClr val="dk1"/>
                </a:solidFill>
              </a:defRPr>
            </a:lvl7pPr>
            <a:lvl8pPr lvl="7">
              <a:lnSpc>
                <a:spcPct val="80000"/>
              </a:lnSpc>
              <a:spcBef>
                <a:spcPts val="0"/>
              </a:spcBef>
              <a:spcAft>
                <a:spcPts val="0"/>
              </a:spcAft>
              <a:buNone/>
              <a:defRPr sz="4400">
                <a:solidFill>
                  <a:schemeClr val="dk1"/>
                </a:solidFill>
              </a:defRPr>
            </a:lvl8pPr>
            <a:lvl9pPr lvl="8">
              <a:lnSpc>
                <a:spcPct val="80000"/>
              </a:lnSpc>
              <a:spcBef>
                <a:spcPts val="0"/>
              </a:spcBef>
              <a:spcAft>
                <a:spcPts val="0"/>
              </a:spcAft>
              <a:buNone/>
              <a:defRPr sz="4400">
                <a:solidFill>
                  <a:schemeClr val="dk1"/>
                </a:solidFill>
              </a:defRPr>
            </a:lvl9pPr>
          </a:lstStyle>
          <a:p>
            <a:endParaRPr/>
          </a:p>
        </p:txBody>
      </p:sp>
      <p:sp>
        <p:nvSpPr>
          <p:cNvPr id="211" name="Google Shape;211;p18"/>
          <p:cNvSpPr txBox="1">
            <a:spLocks noGrp="1"/>
          </p:cNvSpPr>
          <p:nvPr>
            <p:ph type="body" idx="17"/>
          </p:nvPr>
        </p:nvSpPr>
        <p:spPr>
          <a:xfrm>
            <a:off x="5334000" y="334575"/>
            <a:ext cx="3581400" cy="7533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SzPts val="1000"/>
              <a:buChar char="●"/>
              <a:defRPr sz="1000"/>
            </a:lvl1pPr>
            <a:lvl2pPr marL="914400" lvl="1" indent="-292100">
              <a:spcBef>
                <a:spcPts val="800"/>
              </a:spcBef>
              <a:spcAft>
                <a:spcPts val="0"/>
              </a:spcAft>
              <a:buSzPts val="1000"/>
              <a:buChar char="○"/>
              <a:defRPr sz="1000"/>
            </a:lvl2pPr>
            <a:lvl3pPr marL="1371600" lvl="2" indent="-292100">
              <a:spcBef>
                <a:spcPts val="800"/>
              </a:spcBef>
              <a:spcAft>
                <a:spcPts val="0"/>
              </a:spcAft>
              <a:buSzPts val="1000"/>
              <a:buChar char="■"/>
              <a:defRPr sz="1000"/>
            </a:lvl3pPr>
            <a:lvl4pPr marL="1828800" lvl="3" indent="-292100">
              <a:spcBef>
                <a:spcPts val="800"/>
              </a:spcBef>
              <a:spcAft>
                <a:spcPts val="0"/>
              </a:spcAft>
              <a:buSzPts val="1000"/>
              <a:buChar char="●"/>
              <a:defRPr sz="1000"/>
            </a:lvl4pPr>
            <a:lvl5pPr marL="2286000" lvl="4" indent="-292100">
              <a:spcBef>
                <a:spcPts val="800"/>
              </a:spcBef>
              <a:spcAft>
                <a:spcPts val="0"/>
              </a:spcAft>
              <a:buSzPts val="1000"/>
              <a:buChar char="○"/>
              <a:defRPr sz="1000"/>
            </a:lvl5pPr>
            <a:lvl6pPr marL="2743200" lvl="5" indent="-292100">
              <a:spcBef>
                <a:spcPts val="800"/>
              </a:spcBef>
              <a:spcAft>
                <a:spcPts val="0"/>
              </a:spcAft>
              <a:buSzPts val="1000"/>
              <a:buChar char="■"/>
              <a:defRPr sz="1000"/>
            </a:lvl6pPr>
            <a:lvl7pPr marL="3200400" lvl="6" indent="-292100">
              <a:spcBef>
                <a:spcPts val="800"/>
              </a:spcBef>
              <a:spcAft>
                <a:spcPts val="0"/>
              </a:spcAft>
              <a:buSzPts val="1000"/>
              <a:buChar char="●"/>
              <a:defRPr sz="1000"/>
            </a:lvl7pPr>
            <a:lvl8pPr marL="3657600" lvl="7" indent="-292100">
              <a:spcBef>
                <a:spcPts val="800"/>
              </a:spcBef>
              <a:spcAft>
                <a:spcPts val="0"/>
              </a:spcAft>
              <a:buSzPts val="1000"/>
              <a:buChar char="○"/>
              <a:defRPr sz="1000"/>
            </a:lvl8pPr>
            <a:lvl9pPr marL="4114800" lvl="8" indent="-292100">
              <a:spcBef>
                <a:spcPts val="800"/>
              </a:spcBef>
              <a:spcAft>
                <a:spcPts val="800"/>
              </a:spcAft>
              <a:buSzPts val="1000"/>
              <a:buChar char="■"/>
              <a:defRPr sz="1000"/>
            </a:lvl9pPr>
          </a:lstStyle>
          <a:p>
            <a:endParaRPr/>
          </a:p>
        </p:txBody>
      </p:sp>
      <p:sp>
        <p:nvSpPr>
          <p:cNvPr id="212" name="Google Shape;212;p18"/>
          <p:cNvSpPr txBox="1">
            <a:spLocks noGrp="1"/>
          </p:cNvSpPr>
          <p:nvPr>
            <p:ph type="subTitle" idx="18"/>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213" name="Google Shape;213;p18"/>
          <p:cNvSpPr txBox="1">
            <a:spLocks noGrp="1"/>
          </p:cNvSpPr>
          <p:nvPr>
            <p:ph type="subTitle" idx="19"/>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
        <p:nvSpPr>
          <p:cNvPr id="214" name="Google Shape;214;p18"/>
          <p:cNvSpPr txBox="1">
            <a:spLocks noGrp="1"/>
          </p:cNvSpPr>
          <p:nvPr>
            <p:ph type="body" idx="20"/>
          </p:nvPr>
        </p:nvSpPr>
        <p:spPr>
          <a:xfrm>
            <a:off x="6907163" y="2971800"/>
            <a:ext cx="1627800" cy="656100"/>
          </a:xfrm>
          <a:prstGeom prst="rect">
            <a:avLst/>
          </a:prstGeom>
        </p:spPr>
        <p:txBody>
          <a:bodyPr spcFirstLastPara="1" wrap="square" lIns="0" tIns="0" rIns="0" bIns="0" anchor="t"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15" name="Google Shape;215;p18"/>
          <p:cNvSpPr txBox="1">
            <a:spLocks noGrp="1"/>
          </p:cNvSpPr>
          <p:nvPr>
            <p:ph type="subTitle" idx="21"/>
          </p:nvPr>
        </p:nvSpPr>
        <p:spPr>
          <a:xfrm>
            <a:off x="6907188" y="26749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200">
                <a:highlight>
                  <a:schemeClr val="lt2"/>
                </a:highlight>
                <a:latin typeface="Taviraj"/>
                <a:ea typeface="Taviraj"/>
                <a:cs typeface="Taviraj"/>
                <a:sym typeface="Taviraj"/>
              </a:defRPr>
            </a:lvl1pPr>
            <a:lvl2pPr lvl="1">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216" name="Google Shape;216;p18"/>
          <p:cNvSpPr txBox="1">
            <a:spLocks noGrp="1"/>
          </p:cNvSpPr>
          <p:nvPr>
            <p:ph type="subTitle" idx="22"/>
          </p:nvPr>
        </p:nvSpPr>
        <p:spPr>
          <a:xfrm>
            <a:off x="6907188" y="38368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000" b="1">
                <a:solidFill>
                  <a:schemeClr val="lt1"/>
                </a:solidFill>
                <a:latin typeface="Inter"/>
                <a:ea typeface="Inter"/>
                <a:cs typeface="Inter"/>
                <a:sym typeface="Inter"/>
              </a:defRPr>
            </a:lvl1pPr>
            <a:lvl2pPr lvl="1">
              <a:lnSpc>
                <a:spcPct val="150000"/>
              </a:lnSpc>
              <a:spcBef>
                <a:spcPts val="0"/>
              </a:spcBef>
              <a:spcAft>
                <a:spcPts val="0"/>
              </a:spcAft>
              <a:buClr>
                <a:schemeClr val="lt1"/>
              </a:buClr>
              <a:buSzPts val="1800"/>
              <a:buNone/>
              <a:defRPr>
                <a:solidFill>
                  <a:schemeClr val="lt1"/>
                </a:solidFill>
              </a:defRPr>
            </a:lvl2pPr>
            <a:lvl3pPr lvl="2">
              <a:lnSpc>
                <a:spcPct val="150000"/>
              </a:lnSpc>
              <a:spcBef>
                <a:spcPts val="0"/>
              </a:spcBef>
              <a:spcAft>
                <a:spcPts val="0"/>
              </a:spcAft>
              <a:buClr>
                <a:schemeClr val="lt1"/>
              </a:buClr>
              <a:buSzPts val="1800"/>
              <a:buNone/>
              <a:defRPr>
                <a:solidFill>
                  <a:schemeClr val="lt1"/>
                </a:solidFill>
              </a:defRPr>
            </a:lvl3pPr>
            <a:lvl4pPr lvl="3">
              <a:lnSpc>
                <a:spcPct val="150000"/>
              </a:lnSpc>
              <a:spcBef>
                <a:spcPts val="0"/>
              </a:spcBef>
              <a:spcAft>
                <a:spcPts val="0"/>
              </a:spcAft>
              <a:buClr>
                <a:schemeClr val="lt1"/>
              </a:buClr>
              <a:buSzPts val="1800"/>
              <a:buNone/>
              <a:defRPr>
                <a:solidFill>
                  <a:schemeClr val="lt1"/>
                </a:solidFill>
              </a:defRPr>
            </a:lvl4pPr>
            <a:lvl5pPr lvl="4">
              <a:lnSpc>
                <a:spcPct val="150000"/>
              </a:lnSpc>
              <a:spcBef>
                <a:spcPts val="0"/>
              </a:spcBef>
              <a:spcAft>
                <a:spcPts val="0"/>
              </a:spcAft>
              <a:buClr>
                <a:schemeClr val="lt1"/>
              </a:buClr>
              <a:buSzPts val="1800"/>
              <a:buNone/>
              <a:defRPr>
                <a:solidFill>
                  <a:schemeClr val="lt1"/>
                </a:solidFill>
              </a:defRPr>
            </a:lvl5pPr>
            <a:lvl6pPr lvl="5">
              <a:lnSpc>
                <a:spcPct val="150000"/>
              </a:lnSpc>
              <a:spcBef>
                <a:spcPts val="0"/>
              </a:spcBef>
              <a:spcAft>
                <a:spcPts val="0"/>
              </a:spcAft>
              <a:buClr>
                <a:schemeClr val="lt1"/>
              </a:buClr>
              <a:buSzPts val="1800"/>
              <a:buNone/>
              <a:defRPr>
                <a:solidFill>
                  <a:schemeClr val="lt1"/>
                </a:solidFill>
              </a:defRPr>
            </a:lvl6pPr>
            <a:lvl7pPr lvl="6">
              <a:lnSpc>
                <a:spcPct val="150000"/>
              </a:lnSpc>
              <a:spcBef>
                <a:spcPts val="0"/>
              </a:spcBef>
              <a:spcAft>
                <a:spcPts val="0"/>
              </a:spcAft>
              <a:buClr>
                <a:schemeClr val="lt1"/>
              </a:buClr>
              <a:buSzPts val="1800"/>
              <a:buNone/>
              <a:defRPr>
                <a:solidFill>
                  <a:schemeClr val="lt1"/>
                </a:solidFill>
              </a:defRPr>
            </a:lvl7pPr>
            <a:lvl8pPr lvl="7">
              <a:lnSpc>
                <a:spcPct val="150000"/>
              </a:lnSpc>
              <a:spcBef>
                <a:spcPts val="0"/>
              </a:spcBef>
              <a:spcAft>
                <a:spcPts val="0"/>
              </a:spcAft>
              <a:buClr>
                <a:schemeClr val="lt1"/>
              </a:buClr>
              <a:buSzPts val="1800"/>
              <a:buNone/>
              <a:defRPr>
                <a:solidFill>
                  <a:schemeClr val="lt1"/>
                </a:solidFill>
              </a:defRPr>
            </a:lvl8pPr>
            <a:lvl9pPr lvl="8">
              <a:lnSpc>
                <a:spcPct val="150000"/>
              </a:lnSpc>
              <a:spcBef>
                <a:spcPts val="0"/>
              </a:spcBef>
              <a:spcAft>
                <a:spcPts val="0"/>
              </a:spcAft>
              <a:buClr>
                <a:schemeClr val="lt1"/>
              </a:buClr>
              <a:buSzPts val="1800"/>
              <a:buNone/>
              <a:defRPr>
                <a:solidFill>
                  <a:schemeClr val="lt1"/>
                </a:solidFil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plit screen - Alt 3">
  <p:cSld name="CUSTOM_1_1">
    <p:bg>
      <p:bgPr>
        <a:solidFill>
          <a:schemeClr val="accent2"/>
        </a:solidFill>
        <a:effectLst/>
      </p:bgPr>
    </p:bg>
    <p:spTree>
      <p:nvGrpSpPr>
        <p:cNvPr id="1" name="Shape 217"/>
        <p:cNvGrpSpPr/>
        <p:nvPr/>
      </p:nvGrpSpPr>
      <p:grpSpPr>
        <a:xfrm>
          <a:off x="0" y="0"/>
          <a:ext cx="0" cy="0"/>
          <a:chOff x="0" y="0"/>
          <a:chExt cx="0" cy="0"/>
        </a:xfrm>
      </p:grpSpPr>
      <p:sp>
        <p:nvSpPr>
          <p:cNvPr id="218" name="Google Shape;218;p19"/>
          <p:cNvSpPr/>
          <p:nvPr/>
        </p:nvSpPr>
        <p:spPr>
          <a:xfrm>
            <a:off x="-7075" y="1895400"/>
            <a:ext cx="9151200" cy="32481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Inter"/>
              <a:ea typeface="Inter"/>
              <a:cs typeface="Inter"/>
              <a:sym typeface="Inter"/>
            </a:endParaRPr>
          </a:p>
        </p:txBody>
      </p:sp>
      <p:sp>
        <p:nvSpPr>
          <p:cNvPr id="219" name="Google Shape;219;p19"/>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
        <p:nvSpPr>
          <p:cNvPr id="220" name="Google Shape;220;p19"/>
          <p:cNvSpPr txBox="1">
            <a:spLocks noGrp="1"/>
          </p:cNvSpPr>
          <p:nvPr>
            <p:ph type="body" idx="1"/>
          </p:nvPr>
        </p:nvSpPr>
        <p:spPr>
          <a:xfrm>
            <a:off x="5477150" y="325504"/>
            <a:ext cx="3438300" cy="1180500"/>
          </a:xfrm>
          <a:prstGeom prst="rect">
            <a:avLst/>
          </a:prstGeom>
        </p:spPr>
        <p:txBody>
          <a:bodyPr spcFirstLastPara="1" wrap="square" lIns="91425" tIns="91425" rIns="91425" bIns="91425" anchor="b" anchorCtr="0">
            <a:no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221" name="Google Shape;221;p19"/>
          <p:cNvSpPr txBox="1">
            <a:spLocks noGrp="1"/>
          </p:cNvSpPr>
          <p:nvPr>
            <p:ph type="subTitle" idx="2"/>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222" name="Google Shape;222;p19"/>
          <p:cNvSpPr txBox="1">
            <a:spLocks noGrp="1"/>
          </p:cNvSpPr>
          <p:nvPr>
            <p:ph type="subTitle" idx="3"/>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mpany policies">
  <p:cSld name="CUSTOM_1_1_1">
    <p:bg>
      <p:bgPr>
        <a:solidFill>
          <a:schemeClr val="accent2"/>
        </a:solidFill>
        <a:effectLst/>
      </p:bgPr>
    </p:bg>
    <p:spTree>
      <p:nvGrpSpPr>
        <p:cNvPr id="1" name="Shape 223"/>
        <p:cNvGrpSpPr/>
        <p:nvPr/>
      </p:nvGrpSpPr>
      <p:grpSpPr>
        <a:xfrm>
          <a:off x="0" y="0"/>
          <a:ext cx="0" cy="0"/>
          <a:chOff x="0" y="0"/>
          <a:chExt cx="0" cy="0"/>
        </a:xfrm>
      </p:grpSpPr>
      <p:sp>
        <p:nvSpPr>
          <p:cNvPr id="224" name="Google Shape;224;p20"/>
          <p:cNvSpPr txBox="1">
            <a:spLocks noGrp="1"/>
          </p:cNvSpPr>
          <p:nvPr>
            <p:ph type="title"/>
          </p:nvPr>
        </p:nvSpPr>
        <p:spPr>
          <a:xfrm>
            <a:off x="223864" y="353721"/>
            <a:ext cx="3970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3200">
                <a:solidFill>
                  <a:schemeClr val="lt1"/>
                </a:solidFill>
              </a:defRPr>
            </a:lvl1pPr>
            <a:lvl2pPr lvl="1">
              <a:lnSpc>
                <a:spcPct val="80000"/>
              </a:lnSpc>
              <a:spcBef>
                <a:spcPts val="0"/>
              </a:spcBef>
              <a:spcAft>
                <a:spcPts val="0"/>
              </a:spcAft>
              <a:buNone/>
              <a:defRPr sz="3200">
                <a:solidFill>
                  <a:schemeClr val="lt1"/>
                </a:solidFill>
              </a:defRPr>
            </a:lvl2pPr>
            <a:lvl3pPr lvl="2">
              <a:lnSpc>
                <a:spcPct val="80000"/>
              </a:lnSpc>
              <a:spcBef>
                <a:spcPts val="0"/>
              </a:spcBef>
              <a:spcAft>
                <a:spcPts val="0"/>
              </a:spcAft>
              <a:buNone/>
              <a:defRPr sz="3200">
                <a:solidFill>
                  <a:schemeClr val="lt1"/>
                </a:solidFill>
              </a:defRPr>
            </a:lvl3pPr>
            <a:lvl4pPr lvl="3">
              <a:lnSpc>
                <a:spcPct val="80000"/>
              </a:lnSpc>
              <a:spcBef>
                <a:spcPts val="0"/>
              </a:spcBef>
              <a:spcAft>
                <a:spcPts val="0"/>
              </a:spcAft>
              <a:buNone/>
              <a:defRPr sz="3200">
                <a:solidFill>
                  <a:schemeClr val="lt1"/>
                </a:solidFill>
              </a:defRPr>
            </a:lvl4pPr>
            <a:lvl5pPr lvl="4">
              <a:lnSpc>
                <a:spcPct val="80000"/>
              </a:lnSpc>
              <a:spcBef>
                <a:spcPts val="0"/>
              </a:spcBef>
              <a:spcAft>
                <a:spcPts val="0"/>
              </a:spcAft>
              <a:buNone/>
              <a:defRPr sz="3200">
                <a:solidFill>
                  <a:schemeClr val="lt1"/>
                </a:solidFill>
              </a:defRPr>
            </a:lvl5pPr>
            <a:lvl6pPr lvl="5">
              <a:lnSpc>
                <a:spcPct val="80000"/>
              </a:lnSpc>
              <a:spcBef>
                <a:spcPts val="0"/>
              </a:spcBef>
              <a:spcAft>
                <a:spcPts val="0"/>
              </a:spcAft>
              <a:buNone/>
              <a:defRPr sz="3200">
                <a:solidFill>
                  <a:schemeClr val="lt1"/>
                </a:solidFill>
              </a:defRPr>
            </a:lvl6pPr>
            <a:lvl7pPr lvl="6">
              <a:lnSpc>
                <a:spcPct val="80000"/>
              </a:lnSpc>
              <a:spcBef>
                <a:spcPts val="0"/>
              </a:spcBef>
              <a:spcAft>
                <a:spcPts val="0"/>
              </a:spcAft>
              <a:buNone/>
              <a:defRPr sz="3200">
                <a:solidFill>
                  <a:schemeClr val="lt1"/>
                </a:solidFill>
              </a:defRPr>
            </a:lvl7pPr>
            <a:lvl8pPr lvl="7">
              <a:lnSpc>
                <a:spcPct val="80000"/>
              </a:lnSpc>
              <a:spcBef>
                <a:spcPts val="0"/>
              </a:spcBef>
              <a:spcAft>
                <a:spcPts val="0"/>
              </a:spcAft>
              <a:buNone/>
              <a:defRPr sz="3200">
                <a:solidFill>
                  <a:schemeClr val="lt1"/>
                </a:solidFill>
              </a:defRPr>
            </a:lvl8pPr>
            <a:lvl9pPr lvl="8">
              <a:lnSpc>
                <a:spcPct val="80000"/>
              </a:lnSpc>
              <a:spcBef>
                <a:spcPts val="0"/>
              </a:spcBef>
              <a:spcAft>
                <a:spcPts val="0"/>
              </a:spcAft>
              <a:buNone/>
              <a:defRPr sz="3200">
                <a:solidFill>
                  <a:schemeClr val="lt1"/>
                </a:solidFill>
              </a:defRPr>
            </a:lvl9pPr>
          </a:lstStyle>
          <a:p>
            <a:endParaRPr/>
          </a:p>
        </p:txBody>
      </p:sp>
      <p:sp>
        <p:nvSpPr>
          <p:cNvPr id="225" name="Google Shape;225;p20"/>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226" name="Google Shape;226;p20"/>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227" name="Google Shape;227;p20"/>
          <p:cNvSpPr>
            <a:spLocks noGrp="1"/>
          </p:cNvSpPr>
          <p:nvPr>
            <p:ph type="pic" idx="3"/>
          </p:nvPr>
        </p:nvSpPr>
        <p:spPr>
          <a:xfrm>
            <a:off x="5477325" y="457751"/>
            <a:ext cx="3346800" cy="2037900"/>
          </a:xfrm>
          <a:prstGeom prst="rect">
            <a:avLst/>
          </a:prstGeom>
          <a:noFill/>
          <a:ln>
            <a:noFill/>
          </a:ln>
        </p:spPr>
      </p:sp>
      <p:sp>
        <p:nvSpPr>
          <p:cNvPr id="228" name="Google Shape;228;p20"/>
          <p:cNvSpPr txBox="1">
            <a:spLocks noGrp="1"/>
          </p:cNvSpPr>
          <p:nvPr>
            <p:ph type="body" idx="4"/>
          </p:nvPr>
        </p:nvSpPr>
        <p:spPr>
          <a:xfrm>
            <a:off x="320250" y="3269750"/>
            <a:ext cx="2520000" cy="684900"/>
          </a:xfrm>
          <a:prstGeom prst="rect">
            <a:avLst/>
          </a:prstGeom>
        </p:spPr>
        <p:txBody>
          <a:bodyPr spcFirstLastPara="1" wrap="square" lIns="0" tIns="0" rIns="0" bIns="0" anchor="t" anchorCtr="0">
            <a:sp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229" name="Google Shape;229;p20"/>
          <p:cNvSpPr txBox="1">
            <a:spLocks noGrp="1"/>
          </p:cNvSpPr>
          <p:nvPr>
            <p:ph type="body" idx="5"/>
          </p:nvPr>
        </p:nvSpPr>
        <p:spPr>
          <a:xfrm>
            <a:off x="320125" y="1801500"/>
            <a:ext cx="2520000" cy="684900"/>
          </a:xfrm>
          <a:prstGeom prst="rect">
            <a:avLst/>
          </a:prstGeom>
        </p:spPr>
        <p:txBody>
          <a:bodyPr spcFirstLastPara="1" wrap="square" lIns="0" tIns="0" rIns="0" bIns="0" anchor="b"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230" name="Google Shape;230;p20"/>
          <p:cNvSpPr txBox="1">
            <a:spLocks noGrp="1"/>
          </p:cNvSpPr>
          <p:nvPr>
            <p:ph type="subTitle" idx="6"/>
          </p:nvPr>
        </p:nvSpPr>
        <p:spPr>
          <a:xfrm>
            <a:off x="320251" y="2955614"/>
            <a:ext cx="2520000" cy="2301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a:buNone/>
              <a:defRPr sz="1000">
                <a:highlight>
                  <a:schemeClr val="lt2"/>
                </a:highlight>
                <a:latin typeface="Taviraj"/>
                <a:ea typeface="Taviraj"/>
                <a:cs typeface="Taviraj"/>
                <a:sym typeface="Taviraj"/>
              </a:defRPr>
            </a:lvl1pPr>
            <a:lvl2pPr lvl="1">
              <a:spcBef>
                <a:spcPts val="0"/>
              </a:spcBef>
              <a:spcAft>
                <a:spcPts val="0"/>
              </a:spcAft>
              <a:buSzPts val="1000"/>
              <a:buFont typeface="Taviraj"/>
              <a:buNone/>
              <a:defRPr sz="1000">
                <a:highlight>
                  <a:schemeClr val="lt2"/>
                </a:highlight>
                <a:latin typeface="Taviraj"/>
                <a:ea typeface="Taviraj"/>
                <a:cs typeface="Taviraj"/>
                <a:sym typeface="Taviraj"/>
              </a:defRPr>
            </a:lvl2pPr>
            <a:lvl3pPr lvl="2">
              <a:spcBef>
                <a:spcPts val="0"/>
              </a:spcBef>
              <a:spcAft>
                <a:spcPts val="0"/>
              </a:spcAft>
              <a:buSzPts val="1000"/>
              <a:buFont typeface="Taviraj"/>
              <a:buNone/>
              <a:defRPr sz="1000">
                <a:highlight>
                  <a:schemeClr val="lt2"/>
                </a:highlight>
                <a:latin typeface="Taviraj"/>
                <a:ea typeface="Taviraj"/>
                <a:cs typeface="Taviraj"/>
                <a:sym typeface="Taviraj"/>
              </a:defRPr>
            </a:lvl3pPr>
            <a:lvl4pPr lvl="3">
              <a:spcBef>
                <a:spcPts val="0"/>
              </a:spcBef>
              <a:spcAft>
                <a:spcPts val="0"/>
              </a:spcAft>
              <a:buSzPts val="1000"/>
              <a:buFont typeface="Taviraj"/>
              <a:buNone/>
              <a:defRPr sz="1000">
                <a:highlight>
                  <a:schemeClr val="lt2"/>
                </a:highlight>
                <a:latin typeface="Taviraj"/>
                <a:ea typeface="Taviraj"/>
                <a:cs typeface="Taviraj"/>
                <a:sym typeface="Taviraj"/>
              </a:defRPr>
            </a:lvl4pPr>
            <a:lvl5pPr lvl="4">
              <a:spcBef>
                <a:spcPts val="0"/>
              </a:spcBef>
              <a:spcAft>
                <a:spcPts val="0"/>
              </a:spcAft>
              <a:buSzPts val="1000"/>
              <a:buFont typeface="Taviraj"/>
              <a:buNone/>
              <a:defRPr sz="1000">
                <a:highlight>
                  <a:schemeClr val="lt2"/>
                </a:highlight>
                <a:latin typeface="Taviraj"/>
                <a:ea typeface="Taviraj"/>
                <a:cs typeface="Taviraj"/>
                <a:sym typeface="Taviraj"/>
              </a:defRPr>
            </a:lvl5pPr>
            <a:lvl6pPr lvl="5">
              <a:spcBef>
                <a:spcPts val="0"/>
              </a:spcBef>
              <a:spcAft>
                <a:spcPts val="0"/>
              </a:spcAft>
              <a:buSzPts val="1000"/>
              <a:buFont typeface="Taviraj"/>
              <a:buNone/>
              <a:defRPr sz="1000">
                <a:highlight>
                  <a:schemeClr val="lt2"/>
                </a:highlight>
                <a:latin typeface="Taviraj"/>
                <a:ea typeface="Taviraj"/>
                <a:cs typeface="Taviraj"/>
                <a:sym typeface="Taviraj"/>
              </a:defRPr>
            </a:lvl6pPr>
            <a:lvl7pPr lvl="6">
              <a:spcBef>
                <a:spcPts val="0"/>
              </a:spcBef>
              <a:spcAft>
                <a:spcPts val="0"/>
              </a:spcAft>
              <a:buSzPts val="1000"/>
              <a:buFont typeface="Taviraj"/>
              <a:buNone/>
              <a:defRPr sz="1000">
                <a:highlight>
                  <a:schemeClr val="lt2"/>
                </a:highlight>
                <a:latin typeface="Taviraj"/>
                <a:ea typeface="Taviraj"/>
                <a:cs typeface="Taviraj"/>
                <a:sym typeface="Taviraj"/>
              </a:defRPr>
            </a:lvl7pPr>
            <a:lvl8pPr lvl="7">
              <a:spcBef>
                <a:spcPts val="0"/>
              </a:spcBef>
              <a:spcAft>
                <a:spcPts val="0"/>
              </a:spcAft>
              <a:buSzPts val="1000"/>
              <a:buFont typeface="Taviraj"/>
              <a:buNone/>
              <a:defRPr sz="1000">
                <a:highlight>
                  <a:schemeClr val="lt2"/>
                </a:highlight>
                <a:latin typeface="Taviraj"/>
                <a:ea typeface="Taviraj"/>
                <a:cs typeface="Taviraj"/>
                <a:sym typeface="Taviraj"/>
              </a:defRPr>
            </a:lvl8pPr>
            <a:lvl9pPr lvl="8">
              <a:spcBef>
                <a:spcPts val="0"/>
              </a:spcBef>
              <a:spcAft>
                <a:spcPts val="0"/>
              </a:spcAft>
              <a:buSzPts val="1000"/>
              <a:buFont typeface="Taviraj"/>
              <a:buNone/>
              <a:defRPr sz="1000">
                <a:highlight>
                  <a:schemeClr val="lt2"/>
                </a:highlight>
                <a:latin typeface="Taviraj"/>
                <a:ea typeface="Taviraj"/>
                <a:cs typeface="Taviraj"/>
                <a:sym typeface="Taviraj"/>
              </a:defRPr>
            </a:lvl9pPr>
          </a:lstStyle>
          <a:p>
            <a:endParaRPr/>
          </a:p>
        </p:txBody>
      </p:sp>
      <p:sp>
        <p:nvSpPr>
          <p:cNvPr id="231" name="Google Shape;231;p20"/>
          <p:cNvSpPr txBox="1">
            <a:spLocks noGrp="1"/>
          </p:cNvSpPr>
          <p:nvPr>
            <p:ph type="body" idx="7"/>
          </p:nvPr>
        </p:nvSpPr>
        <p:spPr>
          <a:xfrm>
            <a:off x="6303750" y="3269750"/>
            <a:ext cx="2520000" cy="684900"/>
          </a:xfrm>
          <a:prstGeom prst="rect">
            <a:avLst/>
          </a:prstGeom>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232" name="Google Shape;232;p20"/>
          <p:cNvSpPr txBox="1">
            <a:spLocks noGrp="1"/>
          </p:cNvSpPr>
          <p:nvPr>
            <p:ph type="subTitle" idx="8"/>
          </p:nvPr>
        </p:nvSpPr>
        <p:spPr>
          <a:xfrm>
            <a:off x="6303751" y="2955614"/>
            <a:ext cx="2520000" cy="2301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a:buNone/>
              <a:defRPr sz="1000">
                <a:highlight>
                  <a:schemeClr val="lt2"/>
                </a:highlight>
                <a:latin typeface="Taviraj"/>
                <a:ea typeface="Taviraj"/>
                <a:cs typeface="Taviraj"/>
                <a:sym typeface="Taviraj"/>
              </a:defRPr>
            </a:lvl1pPr>
            <a:lvl2pPr lvl="1">
              <a:spcBef>
                <a:spcPts val="0"/>
              </a:spcBef>
              <a:spcAft>
                <a:spcPts val="0"/>
              </a:spcAft>
              <a:buSzPts val="1000"/>
              <a:buFont typeface="Taviraj"/>
              <a:buNone/>
              <a:defRPr sz="1000">
                <a:highlight>
                  <a:schemeClr val="lt2"/>
                </a:highlight>
                <a:latin typeface="Taviraj"/>
                <a:ea typeface="Taviraj"/>
                <a:cs typeface="Taviraj"/>
                <a:sym typeface="Taviraj"/>
              </a:defRPr>
            </a:lvl2pPr>
            <a:lvl3pPr lvl="2">
              <a:spcBef>
                <a:spcPts val="0"/>
              </a:spcBef>
              <a:spcAft>
                <a:spcPts val="0"/>
              </a:spcAft>
              <a:buSzPts val="1000"/>
              <a:buFont typeface="Taviraj"/>
              <a:buNone/>
              <a:defRPr sz="1000">
                <a:highlight>
                  <a:schemeClr val="lt2"/>
                </a:highlight>
                <a:latin typeface="Taviraj"/>
                <a:ea typeface="Taviraj"/>
                <a:cs typeface="Taviraj"/>
                <a:sym typeface="Taviraj"/>
              </a:defRPr>
            </a:lvl3pPr>
            <a:lvl4pPr lvl="3">
              <a:spcBef>
                <a:spcPts val="0"/>
              </a:spcBef>
              <a:spcAft>
                <a:spcPts val="0"/>
              </a:spcAft>
              <a:buSzPts val="1000"/>
              <a:buFont typeface="Taviraj"/>
              <a:buNone/>
              <a:defRPr sz="1000">
                <a:highlight>
                  <a:schemeClr val="lt2"/>
                </a:highlight>
                <a:latin typeface="Taviraj"/>
                <a:ea typeface="Taviraj"/>
                <a:cs typeface="Taviraj"/>
                <a:sym typeface="Taviraj"/>
              </a:defRPr>
            </a:lvl4pPr>
            <a:lvl5pPr lvl="4">
              <a:spcBef>
                <a:spcPts val="0"/>
              </a:spcBef>
              <a:spcAft>
                <a:spcPts val="0"/>
              </a:spcAft>
              <a:buSzPts val="1000"/>
              <a:buFont typeface="Taviraj"/>
              <a:buNone/>
              <a:defRPr sz="1000">
                <a:highlight>
                  <a:schemeClr val="lt2"/>
                </a:highlight>
                <a:latin typeface="Taviraj"/>
                <a:ea typeface="Taviraj"/>
                <a:cs typeface="Taviraj"/>
                <a:sym typeface="Taviraj"/>
              </a:defRPr>
            </a:lvl5pPr>
            <a:lvl6pPr lvl="5">
              <a:spcBef>
                <a:spcPts val="0"/>
              </a:spcBef>
              <a:spcAft>
                <a:spcPts val="0"/>
              </a:spcAft>
              <a:buSzPts val="1000"/>
              <a:buFont typeface="Taviraj"/>
              <a:buNone/>
              <a:defRPr sz="1000">
                <a:highlight>
                  <a:schemeClr val="lt2"/>
                </a:highlight>
                <a:latin typeface="Taviraj"/>
                <a:ea typeface="Taviraj"/>
                <a:cs typeface="Taviraj"/>
                <a:sym typeface="Taviraj"/>
              </a:defRPr>
            </a:lvl6pPr>
            <a:lvl7pPr lvl="6">
              <a:spcBef>
                <a:spcPts val="0"/>
              </a:spcBef>
              <a:spcAft>
                <a:spcPts val="0"/>
              </a:spcAft>
              <a:buSzPts val="1000"/>
              <a:buFont typeface="Taviraj"/>
              <a:buNone/>
              <a:defRPr sz="1000">
                <a:highlight>
                  <a:schemeClr val="lt2"/>
                </a:highlight>
                <a:latin typeface="Taviraj"/>
                <a:ea typeface="Taviraj"/>
                <a:cs typeface="Taviraj"/>
                <a:sym typeface="Taviraj"/>
              </a:defRPr>
            </a:lvl7pPr>
            <a:lvl8pPr lvl="7">
              <a:spcBef>
                <a:spcPts val="0"/>
              </a:spcBef>
              <a:spcAft>
                <a:spcPts val="0"/>
              </a:spcAft>
              <a:buSzPts val="1000"/>
              <a:buFont typeface="Taviraj"/>
              <a:buNone/>
              <a:defRPr sz="1000">
                <a:highlight>
                  <a:schemeClr val="lt2"/>
                </a:highlight>
                <a:latin typeface="Taviraj"/>
                <a:ea typeface="Taviraj"/>
                <a:cs typeface="Taviraj"/>
                <a:sym typeface="Taviraj"/>
              </a:defRPr>
            </a:lvl8pPr>
            <a:lvl9pPr lvl="8">
              <a:spcBef>
                <a:spcPts val="0"/>
              </a:spcBef>
              <a:spcAft>
                <a:spcPts val="0"/>
              </a:spcAft>
              <a:buSzPts val="1000"/>
              <a:buFont typeface="Taviraj"/>
              <a:buNone/>
              <a:defRPr sz="1000">
                <a:highlight>
                  <a:schemeClr val="lt2"/>
                </a:highlight>
                <a:latin typeface="Taviraj"/>
                <a:ea typeface="Taviraj"/>
                <a:cs typeface="Taviraj"/>
                <a:sym typeface="Taviraj"/>
              </a:defRPr>
            </a:lvl9pPr>
          </a:lstStyle>
          <a:p>
            <a:endParaRPr/>
          </a:p>
        </p:txBody>
      </p:sp>
      <p:sp>
        <p:nvSpPr>
          <p:cNvPr id="233" name="Google Shape;233;p20"/>
          <p:cNvSpPr txBox="1">
            <a:spLocks noGrp="1"/>
          </p:cNvSpPr>
          <p:nvPr>
            <p:ph type="body" idx="9"/>
          </p:nvPr>
        </p:nvSpPr>
        <p:spPr>
          <a:xfrm>
            <a:off x="3312000" y="3269750"/>
            <a:ext cx="2520000" cy="684900"/>
          </a:xfrm>
          <a:prstGeom prst="rect">
            <a:avLst/>
          </a:prstGeom>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234" name="Google Shape;234;p20"/>
          <p:cNvSpPr txBox="1">
            <a:spLocks noGrp="1"/>
          </p:cNvSpPr>
          <p:nvPr>
            <p:ph type="subTitle" idx="13"/>
          </p:nvPr>
        </p:nvSpPr>
        <p:spPr>
          <a:xfrm>
            <a:off x="3312001" y="2955614"/>
            <a:ext cx="2520000" cy="2301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a:buNone/>
              <a:defRPr sz="1000">
                <a:highlight>
                  <a:schemeClr val="lt2"/>
                </a:highlight>
                <a:latin typeface="Taviraj"/>
                <a:ea typeface="Taviraj"/>
                <a:cs typeface="Taviraj"/>
                <a:sym typeface="Taviraj"/>
              </a:defRPr>
            </a:lvl1pPr>
            <a:lvl2pPr lvl="1">
              <a:spcBef>
                <a:spcPts val="0"/>
              </a:spcBef>
              <a:spcAft>
                <a:spcPts val="0"/>
              </a:spcAft>
              <a:buSzPts val="1000"/>
              <a:buFont typeface="Taviraj"/>
              <a:buNone/>
              <a:defRPr sz="1000">
                <a:highlight>
                  <a:schemeClr val="lt2"/>
                </a:highlight>
                <a:latin typeface="Taviraj"/>
                <a:ea typeface="Taviraj"/>
                <a:cs typeface="Taviraj"/>
                <a:sym typeface="Taviraj"/>
              </a:defRPr>
            </a:lvl2pPr>
            <a:lvl3pPr lvl="2">
              <a:spcBef>
                <a:spcPts val="0"/>
              </a:spcBef>
              <a:spcAft>
                <a:spcPts val="0"/>
              </a:spcAft>
              <a:buSzPts val="1000"/>
              <a:buFont typeface="Taviraj"/>
              <a:buNone/>
              <a:defRPr sz="1000">
                <a:highlight>
                  <a:schemeClr val="lt2"/>
                </a:highlight>
                <a:latin typeface="Taviraj"/>
                <a:ea typeface="Taviraj"/>
                <a:cs typeface="Taviraj"/>
                <a:sym typeface="Taviraj"/>
              </a:defRPr>
            </a:lvl3pPr>
            <a:lvl4pPr lvl="3">
              <a:spcBef>
                <a:spcPts val="0"/>
              </a:spcBef>
              <a:spcAft>
                <a:spcPts val="0"/>
              </a:spcAft>
              <a:buSzPts val="1000"/>
              <a:buFont typeface="Taviraj"/>
              <a:buNone/>
              <a:defRPr sz="1000">
                <a:highlight>
                  <a:schemeClr val="lt2"/>
                </a:highlight>
                <a:latin typeface="Taviraj"/>
                <a:ea typeface="Taviraj"/>
                <a:cs typeface="Taviraj"/>
                <a:sym typeface="Taviraj"/>
              </a:defRPr>
            </a:lvl4pPr>
            <a:lvl5pPr lvl="4">
              <a:spcBef>
                <a:spcPts val="0"/>
              </a:spcBef>
              <a:spcAft>
                <a:spcPts val="0"/>
              </a:spcAft>
              <a:buSzPts val="1000"/>
              <a:buFont typeface="Taviraj"/>
              <a:buNone/>
              <a:defRPr sz="1000">
                <a:highlight>
                  <a:schemeClr val="lt2"/>
                </a:highlight>
                <a:latin typeface="Taviraj"/>
                <a:ea typeface="Taviraj"/>
                <a:cs typeface="Taviraj"/>
                <a:sym typeface="Taviraj"/>
              </a:defRPr>
            </a:lvl5pPr>
            <a:lvl6pPr lvl="5">
              <a:spcBef>
                <a:spcPts val="0"/>
              </a:spcBef>
              <a:spcAft>
                <a:spcPts val="0"/>
              </a:spcAft>
              <a:buSzPts val="1000"/>
              <a:buFont typeface="Taviraj"/>
              <a:buNone/>
              <a:defRPr sz="1000">
                <a:highlight>
                  <a:schemeClr val="lt2"/>
                </a:highlight>
                <a:latin typeface="Taviraj"/>
                <a:ea typeface="Taviraj"/>
                <a:cs typeface="Taviraj"/>
                <a:sym typeface="Taviraj"/>
              </a:defRPr>
            </a:lvl6pPr>
            <a:lvl7pPr lvl="6">
              <a:spcBef>
                <a:spcPts val="0"/>
              </a:spcBef>
              <a:spcAft>
                <a:spcPts val="0"/>
              </a:spcAft>
              <a:buSzPts val="1000"/>
              <a:buFont typeface="Taviraj"/>
              <a:buNone/>
              <a:defRPr sz="1000">
                <a:highlight>
                  <a:schemeClr val="lt2"/>
                </a:highlight>
                <a:latin typeface="Taviraj"/>
                <a:ea typeface="Taviraj"/>
                <a:cs typeface="Taviraj"/>
                <a:sym typeface="Taviraj"/>
              </a:defRPr>
            </a:lvl7pPr>
            <a:lvl8pPr lvl="7">
              <a:spcBef>
                <a:spcPts val="0"/>
              </a:spcBef>
              <a:spcAft>
                <a:spcPts val="0"/>
              </a:spcAft>
              <a:buSzPts val="1000"/>
              <a:buFont typeface="Taviraj"/>
              <a:buNone/>
              <a:defRPr sz="1000">
                <a:highlight>
                  <a:schemeClr val="lt2"/>
                </a:highlight>
                <a:latin typeface="Taviraj"/>
                <a:ea typeface="Taviraj"/>
                <a:cs typeface="Taviraj"/>
                <a:sym typeface="Taviraj"/>
              </a:defRPr>
            </a:lvl8pPr>
            <a:lvl9pPr lvl="8">
              <a:spcBef>
                <a:spcPts val="0"/>
              </a:spcBef>
              <a:spcAft>
                <a:spcPts val="0"/>
              </a:spcAft>
              <a:buSzPts val="1000"/>
              <a:buFont typeface="Taviraj"/>
              <a:buNone/>
              <a:defRPr sz="1000">
                <a:highlight>
                  <a:schemeClr val="lt2"/>
                </a:highlight>
                <a:latin typeface="Taviraj"/>
                <a:ea typeface="Taviraj"/>
                <a:cs typeface="Taviraj"/>
                <a:sym typeface="Taviraj"/>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Resources">
  <p:cSld name="CUSTOM_1_1_1_1">
    <p:bg>
      <p:bgPr>
        <a:solidFill>
          <a:schemeClr val="dk1"/>
        </a:solidFill>
        <a:effectLst/>
      </p:bgPr>
    </p:bg>
    <p:spTree>
      <p:nvGrpSpPr>
        <p:cNvPr id="1" name="Shape 235"/>
        <p:cNvGrpSpPr/>
        <p:nvPr/>
      </p:nvGrpSpPr>
      <p:grpSpPr>
        <a:xfrm>
          <a:off x="0" y="0"/>
          <a:ext cx="0" cy="0"/>
          <a:chOff x="0" y="0"/>
          <a:chExt cx="0" cy="0"/>
        </a:xfrm>
      </p:grpSpPr>
      <p:sp>
        <p:nvSpPr>
          <p:cNvPr id="236" name="Google Shape;236;p21"/>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237" name="Google Shape;237;p21"/>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238" name="Google Shape;238;p21"/>
          <p:cNvSpPr txBox="1">
            <a:spLocks noGrp="1"/>
          </p:cNvSpPr>
          <p:nvPr>
            <p:ph type="title"/>
          </p:nvPr>
        </p:nvSpPr>
        <p:spPr>
          <a:xfrm>
            <a:off x="228650" y="334575"/>
            <a:ext cx="75849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
        <p:nvSpPr>
          <p:cNvPr id="239" name="Google Shape;239;p21"/>
          <p:cNvSpPr txBox="1">
            <a:spLocks noGrp="1"/>
          </p:cNvSpPr>
          <p:nvPr>
            <p:ph type="subTitle" idx="3"/>
          </p:nvPr>
        </p:nvSpPr>
        <p:spPr>
          <a:xfrm>
            <a:off x="3729875" y="4053798"/>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0" name="Google Shape;240;p21"/>
          <p:cNvSpPr txBox="1">
            <a:spLocks noGrp="1"/>
          </p:cNvSpPr>
          <p:nvPr>
            <p:ph type="subTitle" idx="4"/>
          </p:nvPr>
        </p:nvSpPr>
        <p:spPr>
          <a:xfrm>
            <a:off x="3913475" y="4389350"/>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1" name="Google Shape;241;p21"/>
          <p:cNvSpPr txBox="1">
            <a:spLocks noGrp="1"/>
          </p:cNvSpPr>
          <p:nvPr>
            <p:ph type="subTitle" idx="5"/>
          </p:nvPr>
        </p:nvSpPr>
        <p:spPr>
          <a:xfrm>
            <a:off x="3729875" y="3143073"/>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2" name="Google Shape;242;p21"/>
          <p:cNvSpPr txBox="1">
            <a:spLocks noGrp="1"/>
          </p:cNvSpPr>
          <p:nvPr>
            <p:ph type="subTitle" idx="6"/>
          </p:nvPr>
        </p:nvSpPr>
        <p:spPr>
          <a:xfrm>
            <a:off x="3913475" y="3478625"/>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3" name="Google Shape;243;p21"/>
          <p:cNvSpPr txBox="1">
            <a:spLocks noGrp="1"/>
          </p:cNvSpPr>
          <p:nvPr>
            <p:ph type="subTitle" idx="7"/>
          </p:nvPr>
        </p:nvSpPr>
        <p:spPr>
          <a:xfrm>
            <a:off x="3729875" y="2276373"/>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4" name="Google Shape;244;p21"/>
          <p:cNvSpPr txBox="1">
            <a:spLocks noGrp="1"/>
          </p:cNvSpPr>
          <p:nvPr>
            <p:ph type="subTitle" idx="8"/>
          </p:nvPr>
        </p:nvSpPr>
        <p:spPr>
          <a:xfrm>
            <a:off x="3913475" y="2611925"/>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5" name="Google Shape;245;p21"/>
          <p:cNvSpPr txBox="1">
            <a:spLocks noGrp="1"/>
          </p:cNvSpPr>
          <p:nvPr>
            <p:ph type="subTitle" idx="9"/>
          </p:nvPr>
        </p:nvSpPr>
        <p:spPr>
          <a:xfrm>
            <a:off x="3729875" y="1365648"/>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6" name="Google Shape;246;p21"/>
          <p:cNvSpPr txBox="1">
            <a:spLocks noGrp="1"/>
          </p:cNvSpPr>
          <p:nvPr>
            <p:ph type="subTitle" idx="13"/>
          </p:nvPr>
        </p:nvSpPr>
        <p:spPr>
          <a:xfrm>
            <a:off x="3913475" y="1701200"/>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7" name="Google Shape;247;p21"/>
          <p:cNvSpPr txBox="1">
            <a:spLocks noGrp="1"/>
          </p:cNvSpPr>
          <p:nvPr>
            <p:ph type="subTitle" idx="14"/>
          </p:nvPr>
        </p:nvSpPr>
        <p:spPr>
          <a:xfrm>
            <a:off x="317900" y="4053798"/>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8" name="Google Shape;248;p21"/>
          <p:cNvSpPr txBox="1">
            <a:spLocks noGrp="1"/>
          </p:cNvSpPr>
          <p:nvPr>
            <p:ph type="subTitle" idx="15"/>
          </p:nvPr>
        </p:nvSpPr>
        <p:spPr>
          <a:xfrm>
            <a:off x="501500" y="4389350"/>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9" name="Google Shape;249;p21"/>
          <p:cNvSpPr txBox="1">
            <a:spLocks noGrp="1"/>
          </p:cNvSpPr>
          <p:nvPr>
            <p:ph type="subTitle" idx="16"/>
          </p:nvPr>
        </p:nvSpPr>
        <p:spPr>
          <a:xfrm>
            <a:off x="317900" y="3143073"/>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50" name="Google Shape;250;p21"/>
          <p:cNvSpPr txBox="1">
            <a:spLocks noGrp="1"/>
          </p:cNvSpPr>
          <p:nvPr>
            <p:ph type="subTitle" idx="17"/>
          </p:nvPr>
        </p:nvSpPr>
        <p:spPr>
          <a:xfrm>
            <a:off x="501500" y="3478625"/>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51" name="Google Shape;251;p21"/>
          <p:cNvSpPr txBox="1">
            <a:spLocks noGrp="1"/>
          </p:cNvSpPr>
          <p:nvPr>
            <p:ph type="subTitle" idx="18"/>
          </p:nvPr>
        </p:nvSpPr>
        <p:spPr>
          <a:xfrm>
            <a:off x="317900" y="2276373"/>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52" name="Google Shape;252;p21"/>
          <p:cNvSpPr txBox="1">
            <a:spLocks noGrp="1"/>
          </p:cNvSpPr>
          <p:nvPr>
            <p:ph type="subTitle" idx="19"/>
          </p:nvPr>
        </p:nvSpPr>
        <p:spPr>
          <a:xfrm>
            <a:off x="501500" y="2611925"/>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53" name="Google Shape;253;p21"/>
          <p:cNvSpPr txBox="1">
            <a:spLocks noGrp="1"/>
          </p:cNvSpPr>
          <p:nvPr>
            <p:ph type="subTitle" idx="20"/>
          </p:nvPr>
        </p:nvSpPr>
        <p:spPr>
          <a:xfrm>
            <a:off x="317900" y="1365648"/>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54" name="Google Shape;254;p21"/>
          <p:cNvSpPr txBox="1">
            <a:spLocks noGrp="1"/>
          </p:cNvSpPr>
          <p:nvPr>
            <p:ph type="subTitle" idx="21"/>
          </p:nvPr>
        </p:nvSpPr>
        <p:spPr>
          <a:xfrm>
            <a:off x="501500" y="1701200"/>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55" name="Google Shape;255;p21"/>
          <p:cNvSpPr txBox="1"/>
          <p:nvPr/>
        </p:nvSpPr>
        <p:spPr>
          <a:xfrm>
            <a:off x="317898" y="1728200"/>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56" name="Google Shape;256;p21"/>
          <p:cNvSpPr txBox="1"/>
          <p:nvPr/>
        </p:nvSpPr>
        <p:spPr>
          <a:xfrm>
            <a:off x="317898" y="2638925"/>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57" name="Google Shape;257;p21"/>
          <p:cNvSpPr txBox="1"/>
          <p:nvPr/>
        </p:nvSpPr>
        <p:spPr>
          <a:xfrm>
            <a:off x="317898" y="3507038"/>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58" name="Google Shape;258;p21"/>
          <p:cNvSpPr txBox="1"/>
          <p:nvPr/>
        </p:nvSpPr>
        <p:spPr>
          <a:xfrm>
            <a:off x="317898" y="4416338"/>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59" name="Google Shape;259;p21"/>
          <p:cNvSpPr txBox="1"/>
          <p:nvPr/>
        </p:nvSpPr>
        <p:spPr>
          <a:xfrm>
            <a:off x="3729873" y="1728200"/>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60" name="Google Shape;260;p21"/>
          <p:cNvSpPr txBox="1"/>
          <p:nvPr/>
        </p:nvSpPr>
        <p:spPr>
          <a:xfrm>
            <a:off x="3729873" y="2638925"/>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61" name="Google Shape;261;p21"/>
          <p:cNvSpPr txBox="1"/>
          <p:nvPr/>
        </p:nvSpPr>
        <p:spPr>
          <a:xfrm>
            <a:off x="3729873" y="3507038"/>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62" name="Google Shape;262;p21"/>
          <p:cNvSpPr txBox="1"/>
          <p:nvPr/>
        </p:nvSpPr>
        <p:spPr>
          <a:xfrm>
            <a:off x="3729873" y="4416338"/>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losing slide">
  <p:cSld name="CUSTOM_1_2">
    <p:spTree>
      <p:nvGrpSpPr>
        <p:cNvPr id="1" name="Shape 263"/>
        <p:cNvGrpSpPr/>
        <p:nvPr/>
      </p:nvGrpSpPr>
      <p:grpSpPr>
        <a:xfrm>
          <a:off x="0" y="0"/>
          <a:ext cx="0" cy="0"/>
          <a:chOff x="0" y="0"/>
          <a:chExt cx="0" cy="0"/>
        </a:xfrm>
      </p:grpSpPr>
      <p:sp>
        <p:nvSpPr>
          <p:cNvPr id="264" name="Google Shape;264;p22"/>
          <p:cNvSpPr/>
          <p:nvPr/>
        </p:nvSpPr>
        <p:spPr>
          <a:xfrm flipH="1">
            <a:off x="350" y="0"/>
            <a:ext cx="2451300" cy="5143500"/>
          </a:xfrm>
          <a:prstGeom prst="rect">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Taviraj"/>
              <a:ea typeface="Taviraj"/>
              <a:cs typeface="Taviraj"/>
              <a:sym typeface="Taviraj"/>
            </a:endParaRPr>
          </a:p>
        </p:txBody>
      </p:sp>
      <p:sp>
        <p:nvSpPr>
          <p:cNvPr id="265" name="Google Shape;265;p22"/>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266" name="Google Shape;266;p22"/>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
        <p:nvSpPr>
          <p:cNvPr id="267" name="Google Shape;267;p22"/>
          <p:cNvSpPr txBox="1">
            <a:spLocks noGrp="1"/>
          </p:cNvSpPr>
          <p:nvPr>
            <p:ph type="title"/>
          </p:nvPr>
        </p:nvSpPr>
        <p:spPr>
          <a:xfrm>
            <a:off x="228650" y="320200"/>
            <a:ext cx="1967400" cy="614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3000"/>
              <a:buFont typeface="Taviraj"/>
              <a:buNone/>
              <a:defRPr>
                <a:solidFill>
                  <a:schemeClr val="lt1"/>
                </a:solidFill>
                <a:latin typeface="Taviraj"/>
                <a:ea typeface="Taviraj"/>
                <a:cs typeface="Taviraj"/>
                <a:sym typeface="Taviraj"/>
              </a:defRPr>
            </a:lvl1pPr>
            <a:lvl2pPr lvl="1">
              <a:spcBef>
                <a:spcPts val="0"/>
              </a:spcBef>
              <a:spcAft>
                <a:spcPts val="0"/>
              </a:spcAft>
              <a:buClr>
                <a:schemeClr val="lt1"/>
              </a:buClr>
              <a:buSzPts val="3000"/>
              <a:buFont typeface="Taviraj"/>
              <a:buNone/>
              <a:defRPr>
                <a:solidFill>
                  <a:schemeClr val="lt1"/>
                </a:solidFill>
              </a:defRPr>
            </a:lvl2pPr>
            <a:lvl3pPr lvl="2">
              <a:spcBef>
                <a:spcPts val="0"/>
              </a:spcBef>
              <a:spcAft>
                <a:spcPts val="0"/>
              </a:spcAft>
              <a:buClr>
                <a:schemeClr val="lt1"/>
              </a:buClr>
              <a:buSzPts val="3000"/>
              <a:buFont typeface="Taviraj"/>
              <a:buNone/>
              <a:defRPr>
                <a:solidFill>
                  <a:schemeClr val="lt1"/>
                </a:solidFill>
              </a:defRPr>
            </a:lvl3pPr>
            <a:lvl4pPr lvl="3">
              <a:spcBef>
                <a:spcPts val="0"/>
              </a:spcBef>
              <a:spcAft>
                <a:spcPts val="0"/>
              </a:spcAft>
              <a:buClr>
                <a:schemeClr val="lt1"/>
              </a:buClr>
              <a:buSzPts val="3000"/>
              <a:buFont typeface="Taviraj"/>
              <a:buNone/>
              <a:defRPr>
                <a:solidFill>
                  <a:schemeClr val="lt1"/>
                </a:solidFill>
              </a:defRPr>
            </a:lvl4pPr>
            <a:lvl5pPr lvl="4">
              <a:spcBef>
                <a:spcPts val="0"/>
              </a:spcBef>
              <a:spcAft>
                <a:spcPts val="0"/>
              </a:spcAft>
              <a:buClr>
                <a:schemeClr val="lt1"/>
              </a:buClr>
              <a:buSzPts val="3000"/>
              <a:buFont typeface="Taviraj"/>
              <a:buNone/>
              <a:defRPr>
                <a:solidFill>
                  <a:schemeClr val="lt1"/>
                </a:solidFill>
              </a:defRPr>
            </a:lvl5pPr>
            <a:lvl6pPr lvl="5">
              <a:spcBef>
                <a:spcPts val="0"/>
              </a:spcBef>
              <a:spcAft>
                <a:spcPts val="0"/>
              </a:spcAft>
              <a:buClr>
                <a:schemeClr val="lt1"/>
              </a:buClr>
              <a:buSzPts val="3000"/>
              <a:buFont typeface="Taviraj"/>
              <a:buNone/>
              <a:defRPr>
                <a:solidFill>
                  <a:schemeClr val="lt1"/>
                </a:solidFill>
              </a:defRPr>
            </a:lvl6pPr>
            <a:lvl7pPr lvl="6">
              <a:spcBef>
                <a:spcPts val="0"/>
              </a:spcBef>
              <a:spcAft>
                <a:spcPts val="0"/>
              </a:spcAft>
              <a:buClr>
                <a:schemeClr val="lt1"/>
              </a:buClr>
              <a:buSzPts val="3000"/>
              <a:buFont typeface="Taviraj"/>
              <a:buNone/>
              <a:defRPr>
                <a:solidFill>
                  <a:schemeClr val="lt1"/>
                </a:solidFill>
              </a:defRPr>
            </a:lvl7pPr>
            <a:lvl8pPr lvl="7">
              <a:spcBef>
                <a:spcPts val="0"/>
              </a:spcBef>
              <a:spcAft>
                <a:spcPts val="0"/>
              </a:spcAft>
              <a:buClr>
                <a:schemeClr val="lt1"/>
              </a:buClr>
              <a:buSzPts val="3000"/>
              <a:buFont typeface="Taviraj"/>
              <a:buNone/>
              <a:defRPr>
                <a:solidFill>
                  <a:schemeClr val="lt1"/>
                </a:solidFill>
              </a:defRPr>
            </a:lvl8pPr>
            <a:lvl9pPr lvl="8">
              <a:spcBef>
                <a:spcPts val="0"/>
              </a:spcBef>
              <a:spcAft>
                <a:spcPts val="0"/>
              </a:spcAft>
              <a:buClr>
                <a:schemeClr val="lt1"/>
              </a:buClr>
              <a:buSzPts val="3000"/>
              <a:buFont typeface="Taviraj"/>
              <a:buNone/>
              <a:defRPr>
                <a:solidFill>
                  <a:schemeClr val="lt1"/>
                </a:solidFill>
              </a:defRPr>
            </a:lvl9pPr>
          </a:lstStyle>
          <a:p>
            <a:endParaRPr/>
          </a:p>
        </p:txBody>
      </p:sp>
      <p:sp>
        <p:nvSpPr>
          <p:cNvPr id="268" name="Google Shape;268;p22"/>
          <p:cNvSpPr txBox="1">
            <a:spLocks noGrp="1"/>
          </p:cNvSpPr>
          <p:nvPr>
            <p:ph type="title" idx="3"/>
          </p:nvPr>
        </p:nvSpPr>
        <p:spPr>
          <a:xfrm>
            <a:off x="2813700" y="278225"/>
            <a:ext cx="6010200" cy="1935300"/>
          </a:xfrm>
          <a:prstGeom prst="rect">
            <a:avLst/>
          </a:prstGeom>
        </p:spPr>
        <p:txBody>
          <a:bodyPr spcFirstLastPara="1" wrap="square" lIns="91425" tIns="91425" rIns="91425" bIns="91425" anchor="t" anchorCtr="0">
            <a:noAutofit/>
          </a:bodyPr>
          <a:lstStyle>
            <a:lvl1pPr lvl="0">
              <a:lnSpc>
                <a:spcPct val="90000"/>
              </a:lnSpc>
              <a:spcBef>
                <a:spcPts val="0"/>
              </a:spcBef>
              <a:spcAft>
                <a:spcPts val="0"/>
              </a:spcAft>
              <a:buNone/>
              <a:defRPr sz="4400"/>
            </a:lvl1pPr>
            <a:lvl2pPr lvl="1">
              <a:lnSpc>
                <a:spcPct val="90000"/>
              </a:lnSpc>
              <a:spcBef>
                <a:spcPts val="0"/>
              </a:spcBef>
              <a:spcAft>
                <a:spcPts val="0"/>
              </a:spcAft>
              <a:buNone/>
              <a:defRPr sz="4400"/>
            </a:lvl2pPr>
            <a:lvl3pPr lvl="2">
              <a:lnSpc>
                <a:spcPct val="90000"/>
              </a:lnSpc>
              <a:spcBef>
                <a:spcPts val="0"/>
              </a:spcBef>
              <a:spcAft>
                <a:spcPts val="0"/>
              </a:spcAft>
              <a:buNone/>
              <a:defRPr sz="4400"/>
            </a:lvl3pPr>
            <a:lvl4pPr lvl="3">
              <a:lnSpc>
                <a:spcPct val="90000"/>
              </a:lnSpc>
              <a:spcBef>
                <a:spcPts val="0"/>
              </a:spcBef>
              <a:spcAft>
                <a:spcPts val="0"/>
              </a:spcAft>
              <a:buNone/>
              <a:defRPr sz="4400"/>
            </a:lvl4pPr>
            <a:lvl5pPr lvl="4">
              <a:lnSpc>
                <a:spcPct val="90000"/>
              </a:lnSpc>
              <a:spcBef>
                <a:spcPts val="0"/>
              </a:spcBef>
              <a:spcAft>
                <a:spcPts val="0"/>
              </a:spcAft>
              <a:buNone/>
              <a:defRPr sz="4400"/>
            </a:lvl5pPr>
            <a:lvl6pPr lvl="5">
              <a:lnSpc>
                <a:spcPct val="90000"/>
              </a:lnSpc>
              <a:spcBef>
                <a:spcPts val="0"/>
              </a:spcBef>
              <a:spcAft>
                <a:spcPts val="0"/>
              </a:spcAft>
              <a:buNone/>
              <a:defRPr sz="4400"/>
            </a:lvl6pPr>
            <a:lvl7pPr lvl="6">
              <a:lnSpc>
                <a:spcPct val="90000"/>
              </a:lnSpc>
              <a:spcBef>
                <a:spcPts val="0"/>
              </a:spcBef>
              <a:spcAft>
                <a:spcPts val="0"/>
              </a:spcAft>
              <a:buNone/>
              <a:defRPr sz="4400"/>
            </a:lvl7pPr>
            <a:lvl8pPr lvl="7">
              <a:lnSpc>
                <a:spcPct val="90000"/>
              </a:lnSpc>
              <a:spcBef>
                <a:spcPts val="0"/>
              </a:spcBef>
              <a:spcAft>
                <a:spcPts val="0"/>
              </a:spcAft>
              <a:buNone/>
              <a:defRPr sz="4400"/>
            </a:lvl8pPr>
            <a:lvl9pPr lvl="8">
              <a:lnSpc>
                <a:spcPct val="90000"/>
              </a:lnSpc>
              <a:spcBef>
                <a:spcPts val="0"/>
              </a:spcBef>
              <a:spcAft>
                <a:spcPts val="0"/>
              </a:spcAft>
              <a:buNone/>
              <a:defRPr sz="4400"/>
            </a:lvl9pPr>
          </a:lstStyle>
          <a:p>
            <a:endParaRPr/>
          </a:p>
        </p:txBody>
      </p:sp>
      <p:sp>
        <p:nvSpPr>
          <p:cNvPr id="269" name="Google Shape;269;p22"/>
          <p:cNvSpPr>
            <a:spLocks noGrp="1"/>
          </p:cNvSpPr>
          <p:nvPr>
            <p:ph type="pic" idx="4"/>
          </p:nvPr>
        </p:nvSpPr>
        <p:spPr>
          <a:xfrm>
            <a:off x="6017975" y="2571725"/>
            <a:ext cx="2805900" cy="2112000"/>
          </a:xfrm>
          <a:prstGeom prst="rect">
            <a:avLst/>
          </a:prstGeom>
          <a:noFill/>
          <a:ln>
            <a:noFill/>
          </a:ln>
        </p:spPr>
      </p:sp>
      <p:sp>
        <p:nvSpPr>
          <p:cNvPr id="270" name="Google Shape;270;p22"/>
          <p:cNvSpPr txBox="1">
            <a:spLocks noGrp="1"/>
          </p:cNvSpPr>
          <p:nvPr>
            <p:ph type="body" idx="5"/>
          </p:nvPr>
        </p:nvSpPr>
        <p:spPr>
          <a:xfrm>
            <a:off x="2908850" y="3998825"/>
            <a:ext cx="2030100" cy="684900"/>
          </a:xfrm>
          <a:prstGeom prst="rect">
            <a:avLst/>
          </a:prstGeom>
        </p:spPr>
        <p:txBody>
          <a:bodyPr spcFirstLastPara="1" wrap="square" lIns="0" tIns="0" rIns="0" bIns="0" anchor="b" anchorCtr="0">
            <a:noAutofit/>
          </a:bodyPr>
          <a:lstStyle>
            <a:lvl1pPr marL="457200" lvl="0" indent="-292100">
              <a:lnSpc>
                <a:spcPct val="115000"/>
              </a:lnSpc>
              <a:spcBef>
                <a:spcPts val="0"/>
              </a:spcBef>
              <a:spcAft>
                <a:spcPts val="0"/>
              </a:spcAft>
              <a:buClr>
                <a:schemeClr val="dk1"/>
              </a:buClr>
              <a:buSzPts val="1000"/>
              <a:buFont typeface="Inter Light"/>
              <a:buChar char="●"/>
              <a:defRPr sz="1000">
                <a:solidFill>
                  <a:schemeClr val="dk1"/>
                </a:solidFill>
              </a:defRPr>
            </a:lvl1pPr>
            <a:lvl2pPr marL="914400" lvl="1" indent="-292100">
              <a:lnSpc>
                <a:spcPct val="115000"/>
              </a:lnSpc>
              <a:spcBef>
                <a:spcPts val="800"/>
              </a:spcBef>
              <a:spcAft>
                <a:spcPts val="0"/>
              </a:spcAft>
              <a:buClr>
                <a:schemeClr val="dk1"/>
              </a:buClr>
              <a:buSzPts val="1000"/>
              <a:buFont typeface="Inter Light"/>
              <a:buChar char="○"/>
              <a:defRPr sz="1000">
                <a:solidFill>
                  <a:schemeClr val="dk1"/>
                </a:solidFill>
              </a:defRPr>
            </a:lvl2pPr>
            <a:lvl3pPr marL="1371600" lvl="2" indent="-292100">
              <a:lnSpc>
                <a:spcPct val="115000"/>
              </a:lnSpc>
              <a:spcBef>
                <a:spcPts val="800"/>
              </a:spcBef>
              <a:spcAft>
                <a:spcPts val="0"/>
              </a:spcAft>
              <a:buClr>
                <a:schemeClr val="dk1"/>
              </a:buClr>
              <a:buSzPts val="1000"/>
              <a:buFont typeface="Inter Light"/>
              <a:buChar char="■"/>
              <a:defRPr sz="1000">
                <a:solidFill>
                  <a:schemeClr val="dk1"/>
                </a:solidFill>
              </a:defRPr>
            </a:lvl3pPr>
            <a:lvl4pPr marL="1828800" lvl="3" indent="-292100">
              <a:lnSpc>
                <a:spcPct val="115000"/>
              </a:lnSpc>
              <a:spcBef>
                <a:spcPts val="800"/>
              </a:spcBef>
              <a:spcAft>
                <a:spcPts val="0"/>
              </a:spcAft>
              <a:buClr>
                <a:schemeClr val="dk1"/>
              </a:buClr>
              <a:buSzPts val="1000"/>
              <a:buFont typeface="Inter Light"/>
              <a:buChar char="●"/>
              <a:defRPr sz="1000">
                <a:solidFill>
                  <a:schemeClr val="dk1"/>
                </a:solidFill>
              </a:defRPr>
            </a:lvl4pPr>
            <a:lvl5pPr marL="2286000" lvl="4" indent="-292100">
              <a:lnSpc>
                <a:spcPct val="115000"/>
              </a:lnSpc>
              <a:spcBef>
                <a:spcPts val="800"/>
              </a:spcBef>
              <a:spcAft>
                <a:spcPts val="0"/>
              </a:spcAft>
              <a:buClr>
                <a:schemeClr val="dk1"/>
              </a:buClr>
              <a:buSzPts val="1000"/>
              <a:buFont typeface="Inter Light"/>
              <a:buChar char="○"/>
              <a:defRPr sz="1000">
                <a:solidFill>
                  <a:schemeClr val="dk1"/>
                </a:solidFill>
              </a:defRPr>
            </a:lvl5pPr>
            <a:lvl6pPr marL="2743200" lvl="5" indent="-292100">
              <a:lnSpc>
                <a:spcPct val="115000"/>
              </a:lnSpc>
              <a:spcBef>
                <a:spcPts val="800"/>
              </a:spcBef>
              <a:spcAft>
                <a:spcPts val="0"/>
              </a:spcAft>
              <a:buClr>
                <a:schemeClr val="dk1"/>
              </a:buClr>
              <a:buSzPts val="1000"/>
              <a:buFont typeface="Inter Light"/>
              <a:buChar char="■"/>
              <a:defRPr sz="1000">
                <a:solidFill>
                  <a:schemeClr val="dk1"/>
                </a:solidFill>
              </a:defRPr>
            </a:lvl6pPr>
            <a:lvl7pPr marL="3200400" lvl="6" indent="-292100">
              <a:lnSpc>
                <a:spcPct val="115000"/>
              </a:lnSpc>
              <a:spcBef>
                <a:spcPts val="800"/>
              </a:spcBef>
              <a:spcAft>
                <a:spcPts val="0"/>
              </a:spcAft>
              <a:buClr>
                <a:schemeClr val="dk1"/>
              </a:buClr>
              <a:buSzPts val="1000"/>
              <a:buFont typeface="Inter Light"/>
              <a:buChar char="●"/>
              <a:defRPr sz="1000">
                <a:solidFill>
                  <a:schemeClr val="dk1"/>
                </a:solidFill>
              </a:defRPr>
            </a:lvl7pPr>
            <a:lvl8pPr marL="3657600" lvl="7" indent="-292100">
              <a:lnSpc>
                <a:spcPct val="115000"/>
              </a:lnSpc>
              <a:spcBef>
                <a:spcPts val="800"/>
              </a:spcBef>
              <a:spcAft>
                <a:spcPts val="0"/>
              </a:spcAft>
              <a:buClr>
                <a:schemeClr val="dk1"/>
              </a:buClr>
              <a:buSzPts val="1000"/>
              <a:buFont typeface="Inter Light"/>
              <a:buChar char="○"/>
              <a:defRPr sz="1000">
                <a:solidFill>
                  <a:schemeClr val="dk1"/>
                </a:solidFill>
              </a:defRPr>
            </a:lvl8pPr>
            <a:lvl9pPr marL="4114800" lvl="8" indent="-292100">
              <a:lnSpc>
                <a:spcPct val="115000"/>
              </a:lnSpc>
              <a:spcBef>
                <a:spcPts val="800"/>
              </a:spcBef>
              <a:spcAft>
                <a:spcPts val="800"/>
              </a:spcAft>
              <a:buClr>
                <a:schemeClr val="dk1"/>
              </a:buClr>
              <a:buSzPts val="1000"/>
              <a:buFont typeface="Inter Light"/>
              <a:buChar char="■"/>
              <a:defRPr sz="1000">
                <a:solidFill>
                  <a:schemeClr val="dk1"/>
                </a:solidFil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71"/>
        <p:cNvGrpSpPr/>
        <p:nvPr/>
      </p:nvGrpSpPr>
      <p:grpSpPr>
        <a:xfrm>
          <a:off x="0" y="0"/>
          <a:ext cx="0" cy="0"/>
          <a:chOff x="0" y="0"/>
          <a:chExt cx="0" cy="0"/>
        </a:xfrm>
      </p:grpSpPr>
      <p:sp>
        <p:nvSpPr>
          <p:cNvPr id="272" name="Google Shape;272;p2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273" name="Google Shape;273;p2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274"/>
        <p:cNvGrpSpPr/>
        <p:nvPr/>
      </p:nvGrpSpPr>
      <p:grpSpPr>
        <a:xfrm>
          <a:off x="0" y="0"/>
          <a:ext cx="0" cy="0"/>
          <a:chOff x="0" y="0"/>
          <a:chExt cx="0" cy="0"/>
        </a:xfrm>
      </p:grpSpPr>
      <p:sp>
        <p:nvSpPr>
          <p:cNvPr id="275" name="Google Shape;275;p24"/>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body">
  <p:cSld name="Title and body">
    <p:spTree>
      <p:nvGrpSpPr>
        <p:cNvPr id="1" name="Shape 276"/>
        <p:cNvGrpSpPr/>
        <p:nvPr/>
      </p:nvGrpSpPr>
      <p:grpSpPr>
        <a:xfrm>
          <a:off x="0" y="0"/>
          <a:ext cx="0" cy="0"/>
          <a:chOff x="0" y="0"/>
          <a:chExt cx="0" cy="0"/>
        </a:xfrm>
      </p:grpSpPr>
      <p:sp>
        <p:nvSpPr>
          <p:cNvPr id="277" name="Google Shape;277;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78" name="Google Shape;278;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279"/>
        <p:cNvGrpSpPr/>
        <p:nvPr/>
      </p:nvGrpSpPr>
      <p:grpSpPr>
        <a:xfrm>
          <a:off x="0" y="0"/>
          <a:ext cx="0" cy="0"/>
          <a:chOff x="0" y="0"/>
          <a:chExt cx="0" cy="0"/>
        </a:xfrm>
      </p:grpSpPr>
      <p:sp>
        <p:nvSpPr>
          <p:cNvPr id="280" name="Google Shape;280;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81" name="Google Shape;281;p26"/>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82" name="Google Shape;282;p26"/>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spAutoFit/>
          </a:bodyPr>
          <a:lstStyle>
            <a:lvl1pPr marL="457200" lvl="0" indent="-317500">
              <a:spcBef>
                <a:spcPts val="0"/>
              </a:spcBef>
              <a:spcAft>
                <a:spcPts val="0"/>
              </a:spcAft>
              <a:buSzPts val="1400"/>
              <a:buChar char="●"/>
              <a:defRPr sz="14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283"/>
        <p:cNvGrpSpPr/>
        <p:nvPr/>
      </p:nvGrpSpPr>
      <p:grpSpPr>
        <a:xfrm>
          <a:off x="0" y="0"/>
          <a:ext cx="0" cy="0"/>
          <a:chOff x="0" y="0"/>
          <a:chExt cx="0" cy="0"/>
        </a:xfrm>
      </p:grpSpPr>
      <p:sp>
        <p:nvSpPr>
          <p:cNvPr id="284" name="Google Shape;284;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5"/>
        <p:cNvGrpSpPr/>
        <p:nvPr/>
      </p:nvGrpSpPr>
      <p:grpSpPr>
        <a:xfrm>
          <a:off x="0" y="0"/>
          <a:ext cx="0" cy="0"/>
          <a:chOff x="0" y="0"/>
          <a:chExt cx="0" cy="0"/>
        </a:xfrm>
      </p:grpSpPr>
      <p:sp>
        <p:nvSpPr>
          <p:cNvPr id="286" name="Google Shape;286;p28"/>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287" name="Google Shape;287;p28"/>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288"/>
        <p:cNvGrpSpPr/>
        <p:nvPr/>
      </p:nvGrpSpPr>
      <p:grpSpPr>
        <a:xfrm>
          <a:off x="0" y="0"/>
          <a:ext cx="0" cy="0"/>
          <a:chOff x="0" y="0"/>
          <a:chExt cx="0" cy="0"/>
        </a:xfrm>
      </p:grpSpPr>
      <p:sp>
        <p:nvSpPr>
          <p:cNvPr id="289" name="Google Shape;289;p29"/>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290"/>
        <p:cNvGrpSpPr/>
        <p:nvPr/>
      </p:nvGrpSpPr>
      <p:grpSpPr>
        <a:xfrm>
          <a:off x="0" y="0"/>
          <a:ext cx="0" cy="0"/>
          <a:chOff x="0" y="0"/>
          <a:chExt cx="0" cy="0"/>
        </a:xfrm>
      </p:grpSpPr>
      <p:sp>
        <p:nvSpPr>
          <p:cNvPr id="291" name="Google Shape;291;p30"/>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292" name="Google Shape;292;p30"/>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a:endParaRPr/>
          </a:p>
        </p:txBody>
      </p:sp>
      <p:sp>
        <p:nvSpPr>
          <p:cNvPr id="293" name="Google Shape;293;p30"/>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294"/>
        <p:cNvGrpSpPr/>
        <p:nvPr/>
      </p:nvGrpSpPr>
      <p:grpSpPr>
        <a:xfrm>
          <a:off x="0" y="0"/>
          <a:ext cx="0" cy="0"/>
          <a:chOff x="0" y="0"/>
          <a:chExt cx="0" cy="0"/>
        </a:xfrm>
      </p:grpSpPr>
      <p:sp>
        <p:nvSpPr>
          <p:cNvPr id="295" name="Google Shape;295;p31"/>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spcBef>
                <a:spcPts val="0"/>
              </a:spcBef>
              <a:spcAft>
                <a:spcPts val="0"/>
              </a:spcAft>
              <a:buSzPts val="1100"/>
              <a:buNone/>
              <a:defRPr/>
            </a:lvl1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296"/>
        <p:cNvGrpSpPr/>
        <p:nvPr/>
      </p:nvGrpSpPr>
      <p:grpSpPr>
        <a:xfrm>
          <a:off x="0" y="0"/>
          <a:ext cx="0" cy="0"/>
          <a:chOff x="0" y="0"/>
          <a:chExt cx="0" cy="0"/>
        </a:xfrm>
      </p:grpSpPr>
      <p:sp>
        <p:nvSpPr>
          <p:cNvPr id="297" name="Google Shape;297;p32"/>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298" name="Google Shape;298;p32"/>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298450" algn="ctr">
              <a:spcBef>
                <a:spcPts val="0"/>
              </a:spcBef>
              <a:spcAft>
                <a:spcPts val="0"/>
              </a:spcAft>
              <a:buSzPts val="1100"/>
              <a:buChar char="●"/>
              <a:defRPr/>
            </a:lvl1pPr>
            <a:lvl2pPr marL="914400" lvl="1" indent="-298450" algn="ctr">
              <a:spcBef>
                <a:spcPts val="0"/>
              </a:spcBef>
              <a:spcAft>
                <a:spcPts val="0"/>
              </a:spcAft>
              <a:buSzPts val="1100"/>
              <a:buChar char="○"/>
              <a:defRPr/>
            </a:lvl2pPr>
            <a:lvl3pPr marL="1371600" lvl="2" indent="-298450" algn="ctr">
              <a:spcBef>
                <a:spcPts val="0"/>
              </a:spcBef>
              <a:spcAft>
                <a:spcPts val="0"/>
              </a:spcAft>
              <a:buSzPts val="1100"/>
              <a:buChar char="■"/>
              <a:defRPr/>
            </a:lvl3pPr>
            <a:lvl4pPr marL="1828800" lvl="3" indent="-298450" algn="ctr">
              <a:spcBef>
                <a:spcPts val="0"/>
              </a:spcBef>
              <a:spcAft>
                <a:spcPts val="0"/>
              </a:spcAft>
              <a:buSzPts val="1100"/>
              <a:buChar char="●"/>
              <a:defRPr/>
            </a:lvl4pPr>
            <a:lvl5pPr marL="2286000" lvl="4" indent="-298450" algn="ctr">
              <a:spcBef>
                <a:spcPts val="0"/>
              </a:spcBef>
              <a:spcAft>
                <a:spcPts val="0"/>
              </a:spcAft>
              <a:buSzPts val="1100"/>
              <a:buChar char="○"/>
              <a:defRPr/>
            </a:lvl5pPr>
            <a:lvl6pPr marL="2743200" lvl="5" indent="-298450" algn="ctr">
              <a:spcBef>
                <a:spcPts val="0"/>
              </a:spcBef>
              <a:spcAft>
                <a:spcPts val="0"/>
              </a:spcAft>
              <a:buSzPts val="1100"/>
              <a:buChar char="■"/>
              <a:defRPr/>
            </a:lvl6pPr>
            <a:lvl7pPr marL="3200400" lvl="6" indent="-298450" algn="ctr">
              <a:spcBef>
                <a:spcPts val="0"/>
              </a:spcBef>
              <a:spcAft>
                <a:spcPts val="0"/>
              </a:spcAft>
              <a:buSzPts val="1100"/>
              <a:buChar char="●"/>
              <a:defRPr/>
            </a:lvl7pPr>
            <a:lvl8pPr marL="3657600" lvl="7" indent="-298450" algn="ctr">
              <a:spcBef>
                <a:spcPts val="0"/>
              </a:spcBef>
              <a:spcAft>
                <a:spcPts val="0"/>
              </a:spcAft>
              <a:buSzPts val="1100"/>
              <a:buChar char="○"/>
              <a:defRPr/>
            </a:lvl8pPr>
            <a:lvl9pPr marL="4114800" lvl="8" indent="-298450" algn="ctr">
              <a:spcBef>
                <a:spcPts val="0"/>
              </a:spcBef>
              <a:spcAft>
                <a:spcPts val="0"/>
              </a:spcAft>
              <a:buSzPts val="1100"/>
              <a:buChar char="■"/>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299"/>
        <p:cNvGrpSpPr/>
        <p:nvPr/>
      </p:nvGrpSpPr>
      <p:grpSpPr>
        <a:xfrm>
          <a:off x="0" y="0"/>
          <a:ext cx="0" cy="0"/>
          <a:chOff x="0" y="0"/>
          <a:chExt cx="0" cy="0"/>
        </a:xfrm>
      </p:grpSpPr>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300"/>
        <p:cNvGrpSpPr/>
        <p:nvPr/>
      </p:nvGrpSpPr>
      <p:grpSpPr>
        <a:xfrm>
          <a:off x="0" y="0"/>
          <a:ext cx="0" cy="0"/>
          <a:chOff x="0" y="0"/>
          <a:chExt cx="0" cy="0"/>
        </a:xfrm>
      </p:grpSpPr>
      <p:sp>
        <p:nvSpPr>
          <p:cNvPr id="301" name="Google Shape;301;p34"/>
          <p:cNvSpPr txBox="1">
            <a:spLocks noGrp="1"/>
          </p:cNvSpPr>
          <p:nvPr>
            <p:ph type="title"/>
          </p:nvPr>
        </p:nvSpPr>
        <p:spPr>
          <a:xfrm>
            <a:off x="677325" y="1832775"/>
            <a:ext cx="3217200" cy="1484100"/>
          </a:xfrm>
          <a:prstGeom prst="rect">
            <a:avLst/>
          </a:prstGeom>
        </p:spPr>
        <p:txBody>
          <a:bodyPr spcFirstLastPara="1" wrap="square" lIns="91425" tIns="91425" rIns="91425" bIns="91425" anchor="ctr" anchorCtr="0">
            <a:noAutofit/>
          </a:bodyPr>
          <a:lstStyle>
            <a:lvl1pPr lvl="0">
              <a:spcBef>
                <a:spcPts val="0"/>
              </a:spcBef>
              <a:spcAft>
                <a:spcPts val="0"/>
              </a:spcAft>
              <a:buSzPts val="4200"/>
              <a:buNone/>
              <a:defRPr sz="420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02" name="Google Shape;302;p34"/>
          <p:cNvSpPr txBox="1">
            <a:spLocks noGrp="1"/>
          </p:cNvSpPr>
          <p:nvPr>
            <p:ph type="subTitle" idx="1"/>
          </p:nvPr>
        </p:nvSpPr>
        <p:spPr>
          <a:xfrm>
            <a:off x="4406650" y="39375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3" name="Google Shape;303;p34"/>
          <p:cNvSpPr txBox="1">
            <a:spLocks noGrp="1"/>
          </p:cNvSpPr>
          <p:nvPr>
            <p:ph type="subTitle" idx="2"/>
          </p:nvPr>
        </p:nvSpPr>
        <p:spPr>
          <a:xfrm>
            <a:off x="4406650" y="115170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4" name="Google Shape;304;p34"/>
          <p:cNvSpPr txBox="1">
            <a:spLocks noGrp="1"/>
          </p:cNvSpPr>
          <p:nvPr>
            <p:ph type="subTitle" idx="3"/>
          </p:nvPr>
        </p:nvSpPr>
        <p:spPr>
          <a:xfrm>
            <a:off x="4406650" y="342557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5" name="Google Shape;305;p34"/>
          <p:cNvSpPr txBox="1">
            <a:spLocks noGrp="1"/>
          </p:cNvSpPr>
          <p:nvPr>
            <p:ph type="subTitle" idx="4"/>
          </p:nvPr>
        </p:nvSpPr>
        <p:spPr>
          <a:xfrm>
            <a:off x="4406650" y="190966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6" name="Google Shape;306;p34"/>
          <p:cNvSpPr txBox="1">
            <a:spLocks noGrp="1"/>
          </p:cNvSpPr>
          <p:nvPr>
            <p:ph type="subTitle" idx="5"/>
          </p:nvPr>
        </p:nvSpPr>
        <p:spPr>
          <a:xfrm>
            <a:off x="4406650" y="418352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7" name="Google Shape;307;p34"/>
          <p:cNvSpPr txBox="1">
            <a:spLocks noGrp="1"/>
          </p:cNvSpPr>
          <p:nvPr>
            <p:ph type="subTitle" idx="6"/>
          </p:nvPr>
        </p:nvSpPr>
        <p:spPr>
          <a:xfrm>
            <a:off x="4406650" y="266761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body and image">
  <p:cSld name="Title, body and image">
    <p:spTree>
      <p:nvGrpSpPr>
        <p:cNvPr id="1" name="Shape 308"/>
        <p:cNvGrpSpPr/>
        <p:nvPr/>
      </p:nvGrpSpPr>
      <p:grpSpPr>
        <a:xfrm>
          <a:off x="0" y="0"/>
          <a:ext cx="0" cy="0"/>
          <a:chOff x="0" y="0"/>
          <a:chExt cx="0" cy="0"/>
        </a:xfrm>
      </p:grpSpPr>
      <p:sp>
        <p:nvSpPr>
          <p:cNvPr id="309" name="Google Shape;309;p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10" name="Google Shape;310;p35"/>
          <p:cNvSpPr txBox="1">
            <a:spLocks noGrp="1"/>
          </p:cNvSpPr>
          <p:nvPr>
            <p:ph type="body" idx="1"/>
          </p:nvPr>
        </p:nvSpPr>
        <p:spPr>
          <a:xfrm>
            <a:off x="311700" y="1152475"/>
            <a:ext cx="4473900" cy="3416400"/>
          </a:xfrm>
          <a:prstGeom prst="rect">
            <a:avLst/>
          </a:prstGeom>
        </p:spPr>
        <p:txBody>
          <a:bodyPr spcFirstLastPara="1" wrap="square" lIns="91425" tIns="91425" rIns="91425" bIns="91425" anchor="t" anchorCtr="0">
            <a:spAutoFit/>
          </a:bodyPr>
          <a:lstStyle>
            <a:lvl1pPr marL="457200" lvl="0" indent="-298450">
              <a:spcBef>
                <a:spcPts val="0"/>
              </a:spcBef>
              <a:spcAft>
                <a:spcPts val="0"/>
              </a:spcAft>
              <a:buSzPts val="1100"/>
              <a:buChar char="●"/>
              <a:defRPr/>
            </a:lvl1pPr>
            <a:lvl2pPr marL="914400" lvl="1" indent="-298450">
              <a:spcBef>
                <a:spcPts val="800"/>
              </a:spcBef>
              <a:spcAft>
                <a:spcPts val="0"/>
              </a:spcAft>
              <a:buSzPts val="1100"/>
              <a:buChar char="○"/>
              <a:defRPr/>
            </a:lvl2pPr>
            <a:lvl3pPr marL="1371600" lvl="2" indent="-298450">
              <a:spcBef>
                <a:spcPts val="800"/>
              </a:spcBef>
              <a:spcAft>
                <a:spcPts val="0"/>
              </a:spcAft>
              <a:buSzPts val="1100"/>
              <a:buChar char="■"/>
              <a:defRPr/>
            </a:lvl3pPr>
            <a:lvl4pPr marL="1828800" lvl="3" indent="-298450">
              <a:spcBef>
                <a:spcPts val="800"/>
              </a:spcBef>
              <a:spcAft>
                <a:spcPts val="0"/>
              </a:spcAft>
              <a:buSzPts val="1100"/>
              <a:buChar char="●"/>
              <a:defRPr/>
            </a:lvl4pPr>
            <a:lvl5pPr marL="2286000" lvl="4" indent="-298450">
              <a:spcBef>
                <a:spcPts val="800"/>
              </a:spcBef>
              <a:spcAft>
                <a:spcPts val="0"/>
              </a:spcAft>
              <a:buSzPts val="1100"/>
              <a:buChar char="○"/>
              <a:defRPr/>
            </a:lvl5pPr>
            <a:lvl6pPr marL="2743200" lvl="5" indent="-298450">
              <a:spcBef>
                <a:spcPts val="800"/>
              </a:spcBef>
              <a:spcAft>
                <a:spcPts val="0"/>
              </a:spcAft>
              <a:buSzPts val="1100"/>
              <a:buChar char="■"/>
              <a:defRPr/>
            </a:lvl6pPr>
            <a:lvl7pPr marL="3200400" lvl="6" indent="-298450">
              <a:spcBef>
                <a:spcPts val="800"/>
              </a:spcBef>
              <a:spcAft>
                <a:spcPts val="0"/>
              </a:spcAft>
              <a:buSzPts val="1100"/>
              <a:buChar char="●"/>
              <a:defRPr/>
            </a:lvl7pPr>
            <a:lvl8pPr marL="3657600" lvl="7" indent="-298450">
              <a:spcBef>
                <a:spcPts val="800"/>
              </a:spcBef>
              <a:spcAft>
                <a:spcPts val="0"/>
              </a:spcAft>
              <a:buSzPts val="1100"/>
              <a:buChar char="○"/>
              <a:defRPr/>
            </a:lvl8pPr>
            <a:lvl9pPr marL="4114800" lvl="8" indent="-298450">
              <a:spcBef>
                <a:spcPts val="800"/>
              </a:spcBef>
              <a:spcAft>
                <a:spcPts val="800"/>
              </a:spcAft>
              <a:buSzPts val="1100"/>
              <a:buChar char="■"/>
              <a:defRPr/>
            </a:lvl9pPr>
          </a:lstStyle>
          <a:p>
            <a:endParaRPr/>
          </a:p>
        </p:txBody>
      </p:sp>
      <p:sp>
        <p:nvSpPr>
          <p:cNvPr id="311" name="Google Shape;311;p35"/>
          <p:cNvSpPr>
            <a:spLocks noGrp="1"/>
          </p:cNvSpPr>
          <p:nvPr>
            <p:ph type="pic" idx="2"/>
          </p:nvPr>
        </p:nvSpPr>
        <p:spPr>
          <a:xfrm>
            <a:off x="4992024" y="1152775"/>
            <a:ext cx="3840300" cy="3416400"/>
          </a:xfrm>
          <a:prstGeom prst="rect">
            <a:avLst/>
          </a:prstGeom>
          <a:noFill/>
          <a:ln>
            <a:noFill/>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wo big ideas">
  <p:cSld name="Two big ideas">
    <p:spTree>
      <p:nvGrpSpPr>
        <p:cNvPr id="1" name="Shape 312"/>
        <p:cNvGrpSpPr/>
        <p:nvPr/>
      </p:nvGrpSpPr>
      <p:grpSpPr>
        <a:xfrm>
          <a:off x="0" y="0"/>
          <a:ext cx="0" cy="0"/>
          <a:chOff x="0" y="0"/>
          <a:chExt cx="0" cy="0"/>
        </a:xfrm>
      </p:grpSpPr>
      <p:sp>
        <p:nvSpPr>
          <p:cNvPr id="313" name="Google Shape;313;p36"/>
          <p:cNvSpPr txBox="1">
            <a:spLocks noGrp="1"/>
          </p:cNvSpPr>
          <p:nvPr>
            <p:ph type="title"/>
          </p:nvPr>
        </p:nvSpPr>
        <p:spPr>
          <a:xfrm>
            <a:off x="483175"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14" name="Google Shape;314;p36"/>
          <p:cNvSpPr txBox="1">
            <a:spLocks noGrp="1"/>
          </p:cNvSpPr>
          <p:nvPr>
            <p:ph type="body" idx="1"/>
          </p:nvPr>
        </p:nvSpPr>
        <p:spPr>
          <a:xfrm>
            <a:off x="483150" y="2237788"/>
            <a:ext cx="3619800" cy="2373600"/>
          </a:xfrm>
          <a:prstGeom prst="rect">
            <a:avLst/>
          </a:prstGeom>
        </p:spPr>
        <p:txBody>
          <a:bodyPr spcFirstLastPara="1" wrap="square" lIns="91425" tIns="91425" rIns="91425" bIns="91425" anchor="t" anchorCtr="0">
            <a:spAutoFit/>
          </a:bodyPr>
          <a:lstStyle>
            <a:lvl1pPr marL="457200" lvl="0" indent="-298450">
              <a:spcBef>
                <a:spcPts val="0"/>
              </a:spcBef>
              <a:spcAft>
                <a:spcPts val="0"/>
              </a:spcAft>
              <a:buSzPts val="1100"/>
              <a:buChar char="●"/>
              <a:defRPr/>
            </a:lvl1pPr>
            <a:lvl2pPr marL="914400" lvl="1" indent="-298450">
              <a:spcBef>
                <a:spcPts val="800"/>
              </a:spcBef>
              <a:spcAft>
                <a:spcPts val="0"/>
              </a:spcAft>
              <a:buSzPts val="1100"/>
              <a:buChar char="○"/>
              <a:defRPr/>
            </a:lvl2pPr>
            <a:lvl3pPr marL="1371600" lvl="2" indent="-298450">
              <a:spcBef>
                <a:spcPts val="800"/>
              </a:spcBef>
              <a:spcAft>
                <a:spcPts val="0"/>
              </a:spcAft>
              <a:buSzPts val="1100"/>
              <a:buChar char="■"/>
              <a:defRPr/>
            </a:lvl3pPr>
            <a:lvl4pPr marL="1828800" lvl="3" indent="-298450">
              <a:spcBef>
                <a:spcPts val="800"/>
              </a:spcBef>
              <a:spcAft>
                <a:spcPts val="0"/>
              </a:spcAft>
              <a:buSzPts val="1100"/>
              <a:buChar char="●"/>
              <a:defRPr/>
            </a:lvl4pPr>
            <a:lvl5pPr marL="2286000" lvl="4" indent="-298450">
              <a:spcBef>
                <a:spcPts val="800"/>
              </a:spcBef>
              <a:spcAft>
                <a:spcPts val="0"/>
              </a:spcAft>
              <a:buSzPts val="1100"/>
              <a:buChar char="○"/>
              <a:defRPr/>
            </a:lvl5pPr>
            <a:lvl6pPr marL="2743200" lvl="5" indent="-298450">
              <a:spcBef>
                <a:spcPts val="800"/>
              </a:spcBef>
              <a:spcAft>
                <a:spcPts val="0"/>
              </a:spcAft>
              <a:buSzPts val="1100"/>
              <a:buChar char="■"/>
              <a:defRPr/>
            </a:lvl6pPr>
            <a:lvl7pPr marL="3200400" lvl="6" indent="-298450">
              <a:spcBef>
                <a:spcPts val="800"/>
              </a:spcBef>
              <a:spcAft>
                <a:spcPts val="0"/>
              </a:spcAft>
              <a:buSzPts val="1100"/>
              <a:buChar char="●"/>
              <a:defRPr/>
            </a:lvl7pPr>
            <a:lvl8pPr marL="3657600" lvl="7" indent="-298450">
              <a:spcBef>
                <a:spcPts val="800"/>
              </a:spcBef>
              <a:spcAft>
                <a:spcPts val="0"/>
              </a:spcAft>
              <a:buSzPts val="1100"/>
              <a:buChar char="○"/>
              <a:defRPr/>
            </a:lvl8pPr>
            <a:lvl9pPr marL="4114800" lvl="8" indent="-298450">
              <a:spcBef>
                <a:spcPts val="800"/>
              </a:spcBef>
              <a:spcAft>
                <a:spcPts val="800"/>
              </a:spcAft>
              <a:buSzPts val="1100"/>
              <a:buChar char="■"/>
              <a:defRPr/>
            </a:lvl9pPr>
          </a:lstStyle>
          <a:p>
            <a:endParaRPr/>
          </a:p>
        </p:txBody>
      </p:sp>
      <p:sp>
        <p:nvSpPr>
          <p:cNvPr id="315" name="Google Shape;315;p36"/>
          <p:cNvSpPr txBox="1">
            <a:spLocks noGrp="1"/>
          </p:cNvSpPr>
          <p:nvPr>
            <p:ph type="body" idx="2"/>
          </p:nvPr>
        </p:nvSpPr>
        <p:spPr>
          <a:xfrm>
            <a:off x="5048000" y="2237788"/>
            <a:ext cx="3619800" cy="23736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16" name="Google Shape;316;p36"/>
          <p:cNvSpPr txBox="1">
            <a:spLocks noGrp="1"/>
          </p:cNvSpPr>
          <p:nvPr>
            <p:ph type="subTitle" idx="3"/>
          </p:nvPr>
        </p:nvSpPr>
        <p:spPr>
          <a:xfrm>
            <a:off x="483150" y="1336161"/>
            <a:ext cx="36198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17" name="Google Shape;317;p36"/>
          <p:cNvSpPr txBox="1">
            <a:spLocks noGrp="1"/>
          </p:cNvSpPr>
          <p:nvPr>
            <p:ph type="subTitle" idx="4"/>
          </p:nvPr>
        </p:nvSpPr>
        <p:spPr>
          <a:xfrm>
            <a:off x="5048000" y="1336161"/>
            <a:ext cx="36198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hree big ideas">
  <p:cSld name="Three big ideas">
    <p:spTree>
      <p:nvGrpSpPr>
        <p:cNvPr id="1" name="Shape 318"/>
        <p:cNvGrpSpPr/>
        <p:nvPr/>
      </p:nvGrpSpPr>
      <p:grpSpPr>
        <a:xfrm>
          <a:off x="0" y="0"/>
          <a:ext cx="0" cy="0"/>
          <a:chOff x="0" y="0"/>
          <a:chExt cx="0" cy="0"/>
        </a:xfrm>
      </p:grpSpPr>
      <p:sp>
        <p:nvSpPr>
          <p:cNvPr id="319" name="Google Shape;319;p37"/>
          <p:cNvSpPr txBox="1">
            <a:spLocks noGrp="1"/>
          </p:cNvSpPr>
          <p:nvPr>
            <p:ph type="body" idx="1"/>
          </p:nvPr>
        </p:nvSpPr>
        <p:spPr>
          <a:xfrm>
            <a:off x="483175" y="2417500"/>
            <a:ext cx="2455500" cy="2373600"/>
          </a:xfrm>
          <a:prstGeom prst="rect">
            <a:avLst/>
          </a:prstGeom>
        </p:spPr>
        <p:txBody>
          <a:bodyPr spcFirstLastPara="1" wrap="square" lIns="91425" tIns="91425" rIns="91425" bIns="91425" anchor="t" anchorCtr="0">
            <a:spAutoFit/>
          </a:bodyPr>
          <a:lstStyle>
            <a:lvl1pPr marL="457200" lvl="0" indent="-298450">
              <a:spcBef>
                <a:spcPts val="0"/>
              </a:spcBef>
              <a:spcAft>
                <a:spcPts val="0"/>
              </a:spcAft>
              <a:buSzPts val="1100"/>
              <a:buChar char="●"/>
              <a:defRPr/>
            </a:lvl1pPr>
            <a:lvl2pPr marL="914400" lvl="1" indent="-298450">
              <a:spcBef>
                <a:spcPts val="800"/>
              </a:spcBef>
              <a:spcAft>
                <a:spcPts val="0"/>
              </a:spcAft>
              <a:buSzPts val="1100"/>
              <a:buChar char="○"/>
              <a:defRPr/>
            </a:lvl2pPr>
            <a:lvl3pPr marL="1371600" lvl="2" indent="-298450">
              <a:spcBef>
                <a:spcPts val="800"/>
              </a:spcBef>
              <a:spcAft>
                <a:spcPts val="0"/>
              </a:spcAft>
              <a:buSzPts val="1100"/>
              <a:buChar char="■"/>
              <a:defRPr/>
            </a:lvl3pPr>
            <a:lvl4pPr marL="1828800" lvl="3" indent="-298450">
              <a:spcBef>
                <a:spcPts val="800"/>
              </a:spcBef>
              <a:spcAft>
                <a:spcPts val="0"/>
              </a:spcAft>
              <a:buSzPts val="1100"/>
              <a:buChar char="●"/>
              <a:defRPr/>
            </a:lvl4pPr>
            <a:lvl5pPr marL="2286000" lvl="4" indent="-298450">
              <a:spcBef>
                <a:spcPts val="800"/>
              </a:spcBef>
              <a:spcAft>
                <a:spcPts val="0"/>
              </a:spcAft>
              <a:buSzPts val="1100"/>
              <a:buChar char="○"/>
              <a:defRPr/>
            </a:lvl5pPr>
            <a:lvl6pPr marL="2743200" lvl="5" indent="-298450">
              <a:spcBef>
                <a:spcPts val="800"/>
              </a:spcBef>
              <a:spcAft>
                <a:spcPts val="0"/>
              </a:spcAft>
              <a:buSzPts val="1100"/>
              <a:buChar char="■"/>
              <a:defRPr/>
            </a:lvl6pPr>
            <a:lvl7pPr marL="3200400" lvl="6" indent="-298450">
              <a:spcBef>
                <a:spcPts val="800"/>
              </a:spcBef>
              <a:spcAft>
                <a:spcPts val="0"/>
              </a:spcAft>
              <a:buSzPts val="1100"/>
              <a:buChar char="●"/>
              <a:defRPr/>
            </a:lvl7pPr>
            <a:lvl8pPr marL="3657600" lvl="7" indent="-298450">
              <a:spcBef>
                <a:spcPts val="800"/>
              </a:spcBef>
              <a:spcAft>
                <a:spcPts val="0"/>
              </a:spcAft>
              <a:buSzPts val="1100"/>
              <a:buChar char="○"/>
              <a:defRPr/>
            </a:lvl8pPr>
            <a:lvl9pPr marL="4114800" lvl="8" indent="-298450">
              <a:spcBef>
                <a:spcPts val="800"/>
              </a:spcBef>
              <a:spcAft>
                <a:spcPts val="800"/>
              </a:spcAft>
              <a:buSzPts val="1100"/>
              <a:buChar char="■"/>
              <a:defRPr/>
            </a:lvl9pPr>
          </a:lstStyle>
          <a:p>
            <a:endParaRPr/>
          </a:p>
        </p:txBody>
      </p:sp>
      <p:sp>
        <p:nvSpPr>
          <p:cNvPr id="320" name="Google Shape;320;p37"/>
          <p:cNvSpPr txBox="1">
            <a:spLocks noGrp="1"/>
          </p:cNvSpPr>
          <p:nvPr>
            <p:ph type="body" idx="2"/>
          </p:nvPr>
        </p:nvSpPr>
        <p:spPr>
          <a:xfrm>
            <a:off x="3347725" y="2417500"/>
            <a:ext cx="2455500" cy="23736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21" name="Google Shape;321;p37"/>
          <p:cNvSpPr txBox="1">
            <a:spLocks noGrp="1"/>
          </p:cNvSpPr>
          <p:nvPr>
            <p:ph type="title"/>
          </p:nvPr>
        </p:nvSpPr>
        <p:spPr>
          <a:xfrm>
            <a:off x="483175"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22" name="Google Shape;322;p37"/>
          <p:cNvSpPr txBox="1">
            <a:spLocks noGrp="1"/>
          </p:cNvSpPr>
          <p:nvPr>
            <p:ph type="subTitle" idx="3"/>
          </p:nvPr>
        </p:nvSpPr>
        <p:spPr>
          <a:xfrm>
            <a:off x="48317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23" name="Google Shape;323;p37"/>
          <p:cNvSpPr txBox="1">
            <a:spLocks noGrp="1"/>
          </p:cNvSpPr>
          <p:nvPr>
            <p:ph type="subTitle" idx="4"/>
          </p:nvPr>
        </p:nvSpPr>
        <p:spPr>
          <a:xfrm>
            <a:off x="334772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24" name="Google Shape;324;p37"/>
          <p:cNvSpPr txBox="1">
            <a:spLocks noGrp="1"/>
          </p:cNvSpPr>
          <p:nvPr>
            <p:ph type="subTitle" idx="5"/>
          </p:nvPr>
        </p:nvSpPr>
        <p:spPr>
          <a:xfrm>
            <a:off x="621227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25" name="Google Shape;325;p37"/>
          <p:cNvSpPr txBox="1">
            <a:spLocks noGrp="1"/>
          </p:cNvSpPr>
          <p:nvPr>
            <p:ph type="body" idx="6"/>
          </p:nvPr>
        </p:nvSpPr>
        <p:spPr>
          <a:xfrm>
            <a:off x="6212275" y="2417500"/>
            <a:ext cx="2455500" cy="23736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Four big ideas">
  <p:cSld name="Four big ideas">
    <p:spTree>
      <p:nvGrpSpPr>
        <p:cNvPr id="1" name="Shape 326"/>
        <p:cNvGrpSpPr/>
        <p:nvPr/>
      </p:nvGrpSpPr>
      <p:grpSpPr>
        <a:xfrm>
          <a:off x="0" y="0"/>
          <a:ext cx="0" cy="0"/>
          <a:chOff x="0" y="0"/>
          <a:chExt cx="0" cy="0"/>
        </a:xfrm>
      </p:grpSpPr>
      <p:sp>
        <p:nvSpPr>
          <p:cNvPr id="327" name="Google Shape;327;p38"/>
          <p:cNvSpPr txBox="1">
            <a:spLocks noGrp="1"/>
          </p:cNvSpPr>
          <p:nvPr>
            <p:ph type="body" idx="1"/>
          </p:nvPr>
        </p:nvSpPr>
        <p:spPr>
          <a:xfrm>
            <a:off x="366725" y="1759093"/>
            <a:ext cx="3838500" cy="1138500"/>
          </a:xfrm>
          <a:prstGeom prst="rect">
            <a:avLst/>
          </a:prstGeom>
        </p:spPr>
        <p:txBody>
          <a:bodyPr spcFirstLastPara="1" wrap="square" lIns="91425" tIns="91425" rIns="91425" bIns="91425" anchor="t" anchorCtr="0">
            <a:spAutoFit/>
          </a:bodyPr>
          <a:lstStyle>
            <a:lvl1pPr marL="457200" lvl="0" indent="-317500">
              <a:spcBef>
                <a:spcPts val="0"/>
              </a:spcBef>
              <a:spcAft>
                <a:spcPts val="0"/>
              </a:spcAft>
              <a:buSzPts val="1400"/>
              <a:buChar char="●"/>
              <a:defRPr sz="1400"/>
            </a:lvl1pPr>
            <a:lvl2pPr marL="914400" lvl="1" indent="-298450">
              <a:spcBef>
                <a:spcPts val="800"/>
              </a:spcBef>
              <a:spcAft>
                <a:spcPts val="0"/>
              </a:spcAft>
              <a:buSzPts val="1100"/>
              <a:buChar char="○"/>
              <a:defRPr/>
            </a:lvl2pPr>
            <a:lvl3pPr marL="1371600" lvl="2" indent="-298450">
              <a:spcBef>
                <a:spcPts val="800"/>
              </a:spcBef>
              <a:spcAft>
                <a:spcPts val="0"/>
              </a:spcAft>
              <a:buSzPts val="1100"/>
              <a:buChar char="■"/>
              <a:defRPr/>
            </a:lvl3pPr>
            <a:lvl4pPr marL="1828800" lvl="3" indent="-298450">
              <a:spcBef>
                <a:spcPts val="800"/>
              </a:spcBef>
              <a:spcAft>
                <a:spcPts val="0"/>
              </a:spcAft>
              <a:buSzPts val="1100"/>
              <a:buChar char="●"/>
              <a:defRPr/>
            </a:lvl4pPr>
            <a:lvl5pPr marL="2286000" lvl="4" indent="-298450">
              <a:spcBef>
                <a:spcPts val="800"/>
              </a:spcBef>
              <a:spcAft>
                <a:spcPts val="0"/>
              </a:spcAft>
              <a:buSzPts val="1100"/>
              <a:buChar char="○"/>
              <a:defRPr/>
            </a:lvl5pPr>
            <a:lvl6pPr marL="2743200" lvl="5" indent="-298450">
              <a:spcBef>
                <a:spcPts val="800"/>
              </a:spcBef>
              <a:spcAft>
                <a:spcPts val="0"/>
              </a:spcAft>
              <a:buSzPts val="1100"/>
              <a:buChar char="■"/>
              <a:defRPr/>
            </a:lvl6pPr>
            <a:lvl7pPr marL="3200400" lvl="6" indent="-298450">
              <a:spcBef>
                <a:spcPts val="800"/>
              </a:spcBef>
              <a:spcAft>
                <a:spcPts val="0"/>
              </a:spcAft>
              <a:buSzPts val="1100"/>
              <a:buChar char="●"/>
              <a:defRPr/>
            </a:lvl7pPr>
            <a:lvl8pPr marL="3657600" lvl="7" indent="-298450">
              <a:spcBef>
                <a:spcPts val="800"/>
              </a:spcBef>
              <a:spcAft>
                <a:spcPts val="0"/>
              </a:spcAft>
              <a:buSzPts val="1100"/>
              <a:buChar char="○"/>
              <a:defRPr/>
            </a:lvl8pPr>
            <a:lvl9pPr marL="4114800" lvl="8" indent="-298450">
              <a:spcBef>
                <a:spcPts val="800"/>
              </a:spcBef>
              <a:spcAft>
                <a:spcPts val="800"/>
              </a:spcAft>
              <a:buSzPts val="1100"/>
              <a:buChar char="■"/>
              <a:defRPr/>
            </a:lvl9pPr>
          </a:lstStyle>
          <a:p>
            <a:endParaRPr/>
          </a:p>
        </p:txBody>
      </p:sp>
      <p:sp>
        <p:nvSpPr>
          <p:cNvPr id="328" name="Google Shape;328;p38"/>
          <p:cNvSpPr txBox="1">
            <a:spLocks noGrp="1"/>
          </p:cNvSpPr>
          <p:nvPr>
            <p:ph type="body" idx="2"/>
          </p:nvPr>
        </p:nvSpPr>
        <p:spPr>
          <a:xfrm>
            <a:off x="4938725" y="1759093"/>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29" name="Google Shape;329;p38"/>
          <p:cNvSpPr txBox="1">
            <a:spLocks noGrp="1"/>
          </p:cNvSpPr>
          <p:nvPr>
            <p:ph type="body" idx="3"/>
          </p:nvPr>
        </p:nvSpPr>
        <p:spPr>
          <a:xfrm>
            <a:off x="366750" y="3648575"/>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30" name="Google Shape;330;p38"/>
          <p:cNvSpPr txBox="1">
            <a:spLocks noGrp="1"/>
          </p:cNvSpPr>
          <p:nvPr>
            <p:ph type="body" idx="4"/>
          </p:nvPr>
        </p:nvSpPr>
        <p:spPr>
          <a:xfrm>
            <a:off x="4938750" y="3648575"/>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31" name="Google Shape;331;p38"/>
          <p:cNvSpPr txBox="1">
            <a:spLocks noGrp="1"/>
          </p:cNvSpPr>
          <p:nvPr>
            <p:ph type="title"/>
          </p:nvPr>
        </p:nvSpPr>
        <p:spPr>
          <a:xfrm>
            <a:off x="366750"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2" name="Google Shape;332;p38"/>
          <p:cNvSpPr txBox="1">
            <a:spLocks noGrp="1"/>
          </p:cNvSpPr>
          <p:nvPr>
            <p:ph type="subTitle" idx="5"/>
          </p:nvPr>
        </p:nvSpPr>
        <p:spPr>
          <a:xfrm>
            <a:off x="366763" y="1277907"/>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33" name="Google Shape;333;p38"/>
          <p:cNvSpPr txBox="1">
            <a:spLocks noGrp="1"/>
          </p:cNvSpPr>
          <p:nvPr>
            <p:ph type="subTitle" idx="6"/>
          </p:nvPr>
        </p:nvSpPr>
        <p:spPr>
          <a:xfrm>
            <a:off x="4938738" y="1277907"/>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34" name="Google Shape;334;p38"/>
          <p:cNvSpPr txBox="1">
            <a:spLocks noGrp="1"/>
          </p:cNvSpPr>
          <p:nvPr>
            <p:ph type="subTitle" idx="7"/>
          </p:nvPr>
        </p:nvSpPr>
        <p:spPr>
          <a:xfrm>
            <a:off x="4938761" y="3167363"/>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35" name="Google Shape;335;p38"/>
          <p:cNvSpPr txBox="1">
            <a:spLocks noGrp="1"/>
          </p:cNvSpPr>
          <p:nvPr>
            <p:ph type="subTitle" idx="8"/>
          </p:nvPr>
        </p:nvSpPr>
        <p:spPr>
          <a:xfrm>
            <a:off x="366750" y="3167363"/>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image">
  <p:cSld name="Title and image">
    <p:spTree>
      <p:nvGrpSpPr>
        <p:cNvPr id="1" name="Shape 336"/>
        <p:cNvGrpSpPr/>
        <p:nvPr/>
      </p:nvGrpSpPr>
      <p:grpSpPr>
        <a:xfrm>
          <a:off x="0" y="0"/>
          <a:ext cx="0" cy="0"/>
          <a:chOff x="0" y="0"/>
          <a:chExt cx="0" cy="0"/>
        </a:xfrm>
      </p:grpSpPr>
      <p:sp>
        <p:nvSpPr>
          <p:cNvPr id="337" name="Google Shape;337;p3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8" name="Google Shape;338;p39"/>
          <p:cNvSpPr>
            <a:spLocks noGrp="1"/>
          </p:cNvSpPr>
          <p:nvPr>
            <p:ph type="pic" idx="2"/>
          </p:nvPr>
        </p:nvSpPr>
        <p:spPr>
          <a:xfrm>
            <a:off x="311700" y="1170425"/>
            <a:ext cx="8520600" cy="3492900"/>
          </a:xfrm>
          <a:prstGeom prst="rect">
            <a:avLst/>
          </a:prstGeom>
          <a:noFill/>
          <a:ln>
            <a:noFill/>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wo storyboards">
  <p:cSld name="Two storyboards">
    <p:spTree>
      <p:nvGrpSpPr>
        <p:cNvPr id="1" name="Shape 339"/>
        <p:cNvGrpSpPr/>
        <p:nvPr/>
      </p:nvGrpSpPr>
      <p:grpSpPr>
        <a:xfrm>
          <a:off x="0" y="0"/>
          <a:ext cx="0" cy="0"/>
          <a:chOff x="0" y="0"/>
          <a:chExt cx="0" cy="0"/>
        </a:xfrm>
      </p:grpSpPr>
      <p:sp>
        <p:nvSpPr>
          <p:cNvPr id="340" name="Google Shape;340;p40"/>
          <p:cNvSpPr txBox="1">
            <a:spLocks noGrp="1"/>
          </p:cNvSpPr>
          <p:nvPr>
            <p:ph type="body" idx="1"/>
          </p:nvPr>
        </p:nvSpPr>
        <p:spPr>
          <a:xfrm>
            <a:off x="311700" y="4080225"/>
            <a:ext cx="4027500" cy="926100"/>
          </a:xfrm>
          <a:prstGeom prst="rect">
            <a:avLst/>
          </a:prstGeom>
        </p:spPr>
        <p:txBody>
          <a:bodyPr spcFirstLastPara="1" wrap="square" lIns="91425" tIns="91425" rIns="91425" bIns="91425" anchor="t" anchorCtr="0">
            <a:spAutoFit/>
          </a:bodyPr>
          <a:lstStyle>
            <a:lvl1pPr marL="457200" lvl="0" indent="-304800">
              <a:spcBef>
                <a:spcPts val="0"/>
              </a:spcBef>
              <a:spcAft>
                <a:spcPts val="0"/>
              </a:spcAft>
              <a:buSzPts val="1200"/>
              <a:buChar char="●"/>
              <a:defRPr sz="12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
        <p:nvSpPr>
          <p:cNvPr id="341" name="Google Shape;341;p40"/>
          <p:cNvSpPr>
            <a:spLocks noGrp="1"/>
          </p:cNvSpPr>
          <p:nvPr>
            <p:ph type="pic" idx="2"/>
          </p:nvPr>
        </p:nvSpPr>
        <p:spPr>
          <a:xfrm>
            <a:off x="4804825" y="1133300"/>
            <a:ext cx="4027500" cy="2392800"/>
          </a:xfrm>
          <a:prstGeom prst="rect">
            <a:avLst/>
          </a:prstGeom>
          <a:noFill/>
          <a:ln>
            <a:noFill/>
          </a:ln>
        </p:spPr>
      </p:sp>
      <p:sp>
        <p:nvSpPr>
          <p:cNvPr id="342" name="Google Shape;342;p40"/>
          <p:cNvSpPr>
            <a:spLocks noGrp="1"/>
          </p:cNvSpPr>
          <p:nvPr>
            <p:ph type="pic" idx="3"/>
          </p:nvPr>
        </p:nvSpPr>
        <p:spPr>
          <a:xfrm>
            <a:off x="311725" y="1133300"/>
            <a:ext cx="4027500" cy="2392800"/>
          </a:xfrm>
          <a:prstGeom prst="rect">
            <a:avLst/>
          </a:prstGeom>
          <a:noFill/>
          <a:ln>
            <a:noFill/>
          </a:ln>
        </p:spPr>
      </p:sp>
      <p:sp>
        <p:nvSpPr>
          <p:cNvPr id="343" name="Google Shape;343;p40"/>
          <p:cNvSpPr txBox="1">
            <a:spLocks noGrp="1"/>
          </p:cNvSpPr>
          <p:nvPr>
            <p:ph type="body" idx="4"/>
          </p:nvPr>
        </p:nvSpPr>
        <p:spPr>
          <a:xfrm>
            <a:off x="4804825" y="4080225"/>
            <a:ext cx="4027500" cy="9261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4" name="Google Shape;344;p4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45" name="Google Shape;345;p40"/>
          <p:cNvSpPr txBox="1">
            <a:spLocks noGrp="1"/>
          </p:cNvSpPr>
          <p:nvPr>
            <p:ph type="subTitle" idx="5"/>
          </p:nvPr>
        </p:nvSpPr>
        <p:spPr>
          <a:xfrm>
            <a:off x="311725" y="3582900"/>
            <a:ext cx="40275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46" name="Google Shape;346;p40"/>
          <p:cNvSpPr txBox="1">
            <a:spLocks noGrp="1"/>
          </p:cNvSpPr>
          <p:nvPr>
            <p:ph type="subTitle" idx="6"/>
          </p:nvPr>
        </p:nvSpPr>
        <p:spPr>
          <a:xfrm>
            <a:off x="4804825" y="3582900"/>
            <a:ext cx="40275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hree storyboards">
  <p:cSld name="Three storyboards">
    <p:spTree>
      <p:nvGrpSpPr>
        <p:cNvPr id="1" name="Shape 347"/>
        <p:cNvGrpSpPr/>
        <p:nvPr/>
      </p:nvGrpSpPr>
      <p:grpSpPr>
        <a:xfrm>
          <a:off x="0" y="0"/>
          <a:ext cx="0" cy="0"/>
          <a:chOff x="0" y="0"/>
          <a:chExt cx="0" cy="0"/>
        </a:xfrm>
      </p:grpSpPr>
      <p:sp>
        <p:nvSpPr>
          <p:cNvPr id="348" name="Google Shape;348;p41"/>
          <p:cNvSpPr txBox="1">
            <a:spLocks noGrp="1"/>
          </p:cNvSpPr>
          <p:nvPr>
            <p:ph type="body" idx="1"/>
          </p:nvPr>
        </p:nvSpPr>
        <p:spPr>
          <a:xfrm>
            <a:off x="311700" y="3911700"/>
            <a:ext cx="2627100" cy="1018500"/>
          </a:xfrm>
          <a:prstGeom prst="rect">
            <a:avLst/>
          </a:prstGeom>
        </p:spPr>
        <p:txBody>
          <a:bodyPr spcFirstLastPara="1" wrap="square" lIns="91425" tIns="91425" rIns="91425" bIns="91425" anchor="t" anchorCtr="0">
            <a:spAutoFit/>
          </a:bodyPr>
          <a:lstStyle>
            <a:lvl1pPr marL="457200" lvl="0" indent="-304800">
              <a:spcBef>
                <a:spcPts val="0"/>
              </a:spcBef>
              <a:spcAft>
                <a:spcPts val="0"/>
              </a:spcAft>
              <a:buSzPts val="1200"/>
              <a:buChar char="●"/>
              <a:defRPr sz="12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
        <p:nvSpPr>
          <p:cNvPr id="349" name="Google Shape;349;p41"/>
          <p:cNvSpPr>
            <a:spLocks noGrp="1"/>
          </p:cNvSpPr>
          <p:nvPr>
            <p:ph type="pic" idx="2"/>
          </p:nvPr>
        </p:nvSpPr>
        <p:spPr>
          <a:xfrm>
            <a:off x="6205225" y="1128325"/>
            <a:ext cx="2627100" cy="2273100"/>
          </a:xfrm>
          <a:prstGeom prst="rect">
            <a:avLst/>
          </a:prstGeom>
          <a:noFill/>
          <a:ln>
            <a:noFill/>
          </a:ln>
        </p:spPr>
      </p:sp>
      <p:sp>
        <p:nvSpPr>
          <p:cNvPr id="350" name="Google Shape;350;p41"/>
          <p:cNvSpPr>
            <a:spLocks noGrp="1"/>
          </p:cNvSpPr>
          <p:nvPr>
            <p:ph type="pic" idx="3"/>
          </p:nvPr>
        </p:nvSpPr>
        <p:spPr>
          <a:xfrm>
            <a:off x="311725" y="1128325"/>
            <a:ext cx="2627100" cy="2273100"/>
          </a:xfrm>
          <a:prstGeom prst="rect">
            <a:avLst/>
          </a:prstGeom>
          <a:noFill/>
          <a:ln>
            <a:noFill/>
          </a:ln>
        </p:spPr>
      </p:sp>
      <p:sp>
        <p:nvSpPr>
          <p:cNvPr id="351" name="Google Shape;351;p41"/>
          <p:cNvSpPr txBox="1">
            <a:spLocks noGrp="1"/>
          </p:cNvSpPr>
          <p:nvPr>
            <p:ph type="body" idx="4"/>
          </p:nvPr>
        </p:nvSpPr>
        <p:spPr>
          <a:xfrm>
            <a:off x="6205225" y="3911700"/>
            <a:ext cx="2627100" cy="1018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52" name="Google Shape;352;p41"/>
          <p:cNvSpPr>
            <a:spLocks noGrp="1"/>
          </p:cNvSpPr>
          <p:nvPr>
            <p:ph type="pic" idx="5"/>
          </p:nvPr>
        </p:nvSpPr>
        <p:spPr>
          <a:xfrm>
            <a:off x="3255250" y="1128325"/>
            <a:ext cx="2627100" cy="2273100"/>
          </a:xfrm>
          <a:prstGeom prst="rect">
            <a:avLst/>
          </a:prstGeom>
          <a:noFill/>
          <a:ln>
            <a:noFill/>
          </a:ln>
        </p:spPr>
      </p:sp>
      <p:sp>
        <p:nvSpPr>
          <p:cNvPr id="353" name="Google Shape;353;p41"/>
          <p:cNvSpPr txBox="1">
            <a:spLocks noGrp="1"/>
          </p:cNvSpPr>
          <p:nvPr>
            <p:ph type="body" idx="6"/>
          </p:nvPr>
        </p:nvSpPr>
        <p:spPr>
          <a:xfrm>
            <a:off x="3255250" y="3911700"/>
            <a:ext cx="2627100" cy="1018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54" name="Google Shape;354;p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55" name="Google Shape;355;p41"/>
          <p:cNvSpPr txBox="1">
            <a:spLocks noGrp="1"/>
          </p:cNvSpPr>
          <p:nvPr>
            <p:ph type="subTitle" idx="7"/>
          </p:nvPr>
        </p:nvSpPr>
        <p:spPr>
          <a:xfrm>
            <a:off x="311725"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56" name="Google Shape;356;p41"/>
          <p:cNvSpPr txBox="1">
            <a:spLocks noGrp="1"/>
          </p:cNvSpPr>
          <p:nvPr>
            <p:ph type="subTitle" idx="8"/>
          </p:nvPr>
        </p:nvSpPr>
        <p:spPr>
          <a:xfrm>
            <a:off x="6205225"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57" name="Google Shape;357;p41"/>
          <p:cNvSpPr txBox="1">
            <a:spLocks noGrp="1"/>
          </p:cNvSpPr>
          <p:nvPr>
            <p:ph type="subTitle" idx="9"/>
          </p:nvPr>
        </p:nvSpPr>
        <p:spPr>
          <a:xfrm>
            <a:off x="3255250"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Image only">
  <p:cSld name="Image only">
    <p:spTree>
      <p:nvGrpSpPr>
        <p:cNvPr id="1" name="Shape 358"/>
        <p:cNvGrpSpPr/>
        <p:nvPr/>
      </p:nvGrpSpPr>
      <p:grpSpPr>
        <a:xfrm>
          <a:off x="0" y="0"/>
          <a:ext cx="0" cy="0"/>
          <a:chOff x="0" y="0"/>
          <a:chExt cx="0" cy="0"/>
        </a:xfrm>
      </p:grpSpPr>
      <p:sp>
        <p:nvSpPr>
          <p:cNvPr id="359" name="Google Shape;359;p42"/>
          <p:cNvSpPr>
            <a:spLocks noGrp="1"/>
          </p:cNvSpPr>
          <p:nvPr>
            <p:ph type="pic" idx="2"/>
          </p:nvPr>
        </p:nvSpPr>
        <p:spPr>
          <a:xfrm>
            <a:off x="311700" y="445025"/>
            <a:ext cx="8520600" cy="4218300"/>
          </a:xfrm>
          <a:prstGeom prst="rect">
            <a:avLst/>
          </a:prstGeom>
          <a:noFill/>
          <a:ln>
            <a:noFill/>
          </a:ln>
        </p:spPr>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Image grid">
  <p:cSld name="Image grid">
    <p:spTree>
      <p:nvGrpSpPr>
        <p:cNvPr id="1" name="Shape 360"/>
        <p:cNvGrpSpPr/>
        <p:nvPr/>
      </p:nvGrpSpPr>
      <p:grpSpPr>
        <a:xfrm>
          <a:off x="0" y="0"/>
          <a:ext cx="0" cy="0"/>
          <a:chOff x="0" y="0"/>
          <a:chExt cx="0" cy="0"/>
        </a:xfrm>
      </p:grpSpPr>
      <p:sp>
        <p:nvSpPr>
          <p:cNvPr id="361" name="Google Shape;361;p43"/>
          <p:cNvSpPr>
            <a:spLocks noGrp="1"/>
          </p:cNvSpPr>
          <p:nvPr>
            <p:ph type="pic" idx="2"/>
          </p:nvPr>
        </p:nvSpPr>
        <p:spPr>
          <a:xfrm>
            <a:off x="3389600" y="118913"/>
            <a:ext cx="1643700" cy="1535100"/>
          </a:xfrm>
          <a:prstGeom prst="rect">
            <a:avLst/>
          </a:prstGeom>
          <a:noFill/>
          <a:ln>
            <a:noFill/>
          </a:ln>
        </p:spPr>
      </p:sp>
      <p:sp>
        <p:nvSpPr>
          <p:cNvPr id="362" name="Google Shape;362;p43"/>
          <p:cNvSpPr>
            <a:spLocks noGrp="1"/>
          </p:cNvSpPr>
          <p:nvPr>
            <p:ph type="pic" idx="3"/>
          </p:nvPr>
        </p:nvSpPr>
        <p:spPr>
          <a:xfrm>
            <a:off x="5195935" y="118913"/>
            <a:ext cx="1643700" cy="1535100"/>
          </a:xfrm>
          <a:prstGeom prst="rect">
            <a:avLst/>
          </a:prstGeom>
          <a:noFill/>
          <a:ln>
            <a:noFill/>
          </a:ln>
        </p:spPr>
      </p:sp>
      <p:sp>
        <p:nvSpPr>
          <p:cNvPr id="363" name="Google Shape;363;p43"/>
          <p:cNvSpPr>
            <a:spLocks noGrp="1"/>
          </p:cNvSpPr>
          <p:nvPr>
            <p:ph type="pic" idx="4"/>
          </p:nvPr>
        </p:nvSpPr>
        <p:spPr>
          <a:xfrm>
            <a:off x="7002270" y="118913"/>
            <a:ext cx="1643700" cy="1535100"/>
          </a:xfrm>
          <a:prstGeom prst="rect">
            <a:avLst/>
          </a:prstGeom>
          <a:noFill/>
          <a:ln>
            <a:noFill/>
          </a:ln>
        </p:spPr>
      </p:sp>
      <p:sp>
        <p:nvSpPr>
          <p:cNvPr id="364" name="Google Shape;364;p43"/>
          <p:cNvSpPr>
            <a:spLocks noGrp="1"/>
          </p:cNvSpPr>
          <p:nvPr>
            <p:ph type="pic" idx="5"/>
          </p:nvPr>
        </p:nvSpPr>
        <p:spPr>
          <a:xfrm>
            <a:off x="3389588" y="1804212"/>
            <a:ext cx="1643700" cy="1535100"/>
          </a:xfrm>
          <a:prstGeom prst="rect">
            <a:avLst/>
          </a:prstGeom>
          <a:noFill/>
          <a:ln>
            <a:noFill/>
          </a:ln>
        </p:spPr>
      </p:sp>
      <p:sp>
        <p:nvSpPr>
          <p:cNvPr id="365" name="Google Shape;365;p43"/>
          <p:cNvSpPr>
            <a:spLocks noGrp="1"/>
          </p:cNvSpPr>
          <p:nvPr>
            <p:ph type="pic" idx="6"/>
          </p:nvPr>
        </p:nvSpPr>
        <p:spPr>
          <a:xfrm>
            <a:off x="5195922" y="1804212"/>
            <a:ext cx="1643700" cy="1535100"/>
          </a:xfrm>
          <a:prstGeom prst="rect">
            <a:avLst/>
          </a:prstGeom>
          <a:noFill/>
          <a:ln>
            <a:noFill/>
          </a:ln>
        </p:spPr>
      </p:sp>
      <p:sp>
        <p:nvSpPr>
          <p:cNvPr id="366" name="Google Shape;366;p43"/>
          <p:cNvSpPr>
            <a:spLocks noGrp="1"/>
          </p:cNvSpPr>
          <p:nvPr>
            <p:ph type="pic" idx="7"/>
          </p:nvPr>
        </p:nvSpPr>
        <p:spPr>
          <a:xfrm>
            <a:off x="7002257" y="1804212"/>
            <a:ext cx="1643700" cy="1535100"/>
          </a:xfrm>
          <a:prstGeom prst="rect">
            <a:avLst/>
          </a:prstGeom>
          <a:noFill/>
          <a:ln>
            <a:noFill/>
          </a:ln>
        </p:spPr>
      </p:sp>
      <p:sp>
        <p:nvSpPr>
          <p:cNvPr id="367" name="Google Shape;367;p43"/>
          <p:cNvSpPr txBox="1">
            <a:spLocks noGrp="1"/>
          </p:cNvSpPr>
          <p:nvPr>
            <p:ph type="title"/>
          </p:nvPr>
        </p:nvSpPr>
        <p:spPr>
          <a:xfrm>
            <a:off x="351550" y="445025"/>
            <a:ext cx="2596800" cy="1706400"/>
          </a:xfrm>
          <a:prstGeom prst="rect">
            <a:avLst/>
          </a:prstGeom>
        </p:spPr>
        <p:txBody>
          <a:bodyPr spcFirstLastPara="1" wrap="square" lIns="91425" tIns="91425" rIns="91425" bIns="91425" anchor="t" anchorCtr="0">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68" name="Google Shape;368;p43"/>
          <p:cNvSpPr>
            <a:spLocks noGrp="1"/>
          </p:cNvSpPr>
          <p:nvPr>
            <p:ph type="pic" idx="8"/>
          </p:nvPr>
        </p:nvSpPr>
        <p:spPr>
          <a:xfrm>
            <a:off x="3389588" y="3489487"/>
            <a:ext cx="1643700" cy="1535100"/>
          </a:xfrm>
          <a:prstGeom prst="rect">
            <a:avLst/>
          </a:prstGeom>
          <a:noFill/>
          <a:ln>
            <a:noFill/>
          </a:ln>
        </p:spPr>
      </p:sp>
      <p:sp>
        <p:nvSpPr>
          <p:cNvPr id="369" name="Google Shape;369;p43"/>
          <p:cNvSpPr>
            <a:spLocks noGrp="1"/>
          </p:cNvSpPr>
          <p:nvPr>
            <p:ph type="pic" idx="9"/>
          </p:nvPr>
        </p:nvSpPr>
        <p:spPr>
          <a:xfrm>
            <a:off x="5195922" y="3489487"/>
            <a:ext cx="1643700" cy="1535100"/>
          </a:xfrm>
          <a:prstGeom prst="rect">
            <a:avLst/>
          </a:prstGeom>
          <a:noFill/>
          <a:ln>
            <a:noFill/>
          </a:ln>
        </p:spPr>
      </p:sp>
      <p:sp>
        <p:nvSpPr>
          <p:cNvPr id="370" name="Google Shape;370;p43"/>
          <p:cNvSpPr>
            <a:spLocks noGrp="1"/>
          </p:cNvSpPr>
          <p:nvPr>
            <p:ph type="pic" idx="13"/>
          </p:nvPr>
        </p:nvSpPr>
        <p:spPr>
          <a:xfrm>
            <a:off x="7002257" y="3489487"/>
            <a:ext cx="1643700" cy="1535100"/>
          </a:xfrm>
          <a:prstGeom prst="rect">
            <a:avLst/>
          </a:prstGeom>
          <a:noFill/>
          <a:ln>
            <a:noFill/>
          </a:ln>
        </p:spPr>
      </p:sp>
    </p:spTree>
  </p:cSld>
  <p:clrMapOvr>
    <a:masterClrMapping/>
  </p:clrMapOvr>
  <p:extLst>
    <p:ext uri="{DCECCB84-F9BA-43D5-87BE-67443E8EF086}">
      <p15:sldGuideLst xmlns:p15="http://schemas.microsoft.com/office/powerpoint/2012/main">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body" idx="1"/>
          </p:nvPr>
        </p:nvSpPr>
        <p:spPr>
          <a:xfrm>
            <a:off x="228600" y="2075400"/>
            <a:ext cx="5760600" cy="3460200"/>
          </a:xfrm>
          <a:prstGeom prst="rect">
            <a:avLst/>
          </a:prstGeom>
          <a:noFill/>
          <a:ln>
            <a:noFill/>
          </a:ln>
        </p:spPr>
        <p:txBody>
          <a:bodyPr spcFirstLastPara="1" wrap="square" lIns="91425" tIns="91425" rIns="91425" bIns="91425" anchor="t" anchorCtr="0">
            <a:spAutoFit/>
          </a:bodyPr>
          <a:lstStyle>
            <a:lvl1pPr marL="457200" lvl="0" indent="-298450">
              <a:lnSpc>
                <a:spcPct val="115000"/>
              </a:lnSpc>
              <a:spcBef>
                <a:spcPts val="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1pPr>
            <a:lvl2pPr marL="914400" lvl="1"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2pPr>
            <a:lvl3pPr marL="1371600" lvl="2"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3pPr>
            <a:lvl4pPr marL="1828800" lvl="3"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4pPr>
            <a:lvl5pPr marL="2286000" lvl="4"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5pPr>
            <a:lvl6pPr marL="2743200" lvl="5"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6pPr>
            <a:lvl7pPr marL="3200400" lvl="6"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7pPr>
            <a:lvl8pPr marL="3657600" lvl="7"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8pPr>
            <a:lvl9pPr marL="4114800" lvl="8" indent="-298450">
              <a:lnSpc>
                <a:spcPct val="115000"/>
              </a:lnSpc>
              <a:spcBef>
                <a:spcPts val="800"/>
              </a:spcBef>
              <a:spcAft>
                <a:spcPts val="800"/>
              </a:spcAft>
              <a:buClr>
                <a:schemeClr val="dk1"/>
              </a:buClr>
              <a:buSzPts val="1100"/>
              <a:buFont typeface="Inter Light"/>
              <a:buChar char="■"/>
              <a:defRPr sz="1100">
                <a:solidFill>
                  <a:schemeClr val="dk1"/>
                </a:solidFill>
                <a:latin typeface="Inter Light"/>
                <a:ea typeface="Inter Light"/>
                <a:cs typeface="Inter Light"/>
                <a:sym typeface="Inter Light"/>
              </a:defRPr>
            </a:lvl9pPr>
          </a:lstStyle>
          <a:p>
            <a:endParaRPr/>
          </a:p>
        </p:txBody>
      </p:sp>
      <p:sp>
        <p:nvSpPr>
          <p:cNvPr id="7" name="Google Shape;7;p1"/>
          <p:cNvSpPr txBox="1">
            <a:spLocks noGrp="1"/>
          </p:cNvSpPr>
          <p:nvPr>
            <p:ph type="title"/>
          </p:nvPr>
        </p:nvSpPr>
        <p:spPr>
          <a:xfrm>
            <a:off x="228600" y="158975"/>
            <a:ext cx="5154900" cy="9291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SzPts val="3000"/>
              <a:buFont typeface="Taviraj Light"/>
              <a:buNone/>
              <a:defRPr sz="3000">
                <a:latin typeface="Taviraj Light"/>
                <a:ea typeface="Taviraj Light"/>
                <a:cs typeface="Taviraj Light"/>
                <a:sym typeface="Taviraj Light"/>
              </a:defRPr>
            </a:lvl1pPr>
            <a:lvl2pPr lvl="1">
              <a:spcBef>
                <a:spcPts val="0"/>
              </a:spcBef>
              <a:spcAft>
                <a:spcPts val="0"/>
              </a:spcAft>
              <a:buSzPts val="3000"/>
              <a:buFont typeface="Taviraj"/>
              <a:buNone/>
              <a:defRPr sz="3000">
                <a:latin typeface="Taviraj"/>
                <a:ea typeface="Taviraj"/>
                <a:cs typeface="Taviraj"/>
                <a:sym typeface="Taviraj"/>
              </a:defRPr>
            </a:lvl2pPr>
            <a:lvl3pPr lvl="2">
              <a:spcBef>
                <a:spcPts val="0"/>
              </a:spcBef>
              <a:spcAft>
                <a:spcPts val="0"/>
              </a:spcAft>
              <a:buSzPts val="3000"/>
              <a:buFont typeface="Taviraj"/>
              <a:buNone/>
              <a:defRPr sz="3000">
                <a:latin typeface="Taviraj"/>
                <a:ea typeface="Taviraj"/>
                <a:cs typeface="Taviraj"/>
                <a:sym typeface="Taviraj"/>
              </a:defRPr>
            </a:lvl3pPr>
            <a:lvl4pPr lvl="3">
              <a:spcBef>
                <a:spcPts val="0"/>
              </a:spcBef>
              <a:spcAft>
                <a:spcPts val="0"/>
              </a:spcAft>
              <a:buSzPts val="3000"/>
              <a:buFont typeface="Taviraj"/>
              <a:buNone/>
              <a:defRPr sz="3000">
                <a:latin typeface="Taviraj"/>
                <a:ea typeface="Taviraj"/>
                <a:cs typeface="Taviraj"/>
                <a:sym typeface="Taviraj"/>
              </a:defRPr>
            </a:lvl4pPr>
            <a:lvl5pPr lvl="4">
              <a:spcBef>
                <a:spcPts val="0"/>
              </a:spcBef>
              <a:spcAft>
                <a:spcPts val="0"/>
              </a:spcAft>
              <a:buSzPts val="3000"/>
              <a:buFont typeface="Taviraj"/>
              <a:buNone/>
              <a:defRPr sz="3000">
                <a:latin typeface="Taviraj"/>
                <a:ea typeface="Taviraj"/>
                <a:cs typeface="Taviraj"/>
                <a:sym typeface="Taviraj"/>
              </a:defRPr>
            </a:lvl5pPr>
            <a:lvl6pPr lvl="5">
              <a:spcBef>
                <a:spcPts val="0"/>
              </a:spcBef>
              <a:spcAft>
                <a:spcPts val="0"/>
              </a:spcAft>
              <a:buSzPts val="3000"/>
              <a:buFont typeface="Taviraj"/>
              <a:buNone/>
              <a:defRPr sz="3000">
                <a:latin typeface="Taviraj"/>
                <a:ea typeface="Taviraj"/>
                <a:cs typeface="Taviraj"/>
                <a:sym typeface="Taviraj"/>
              </a:defRPr>
            </a:lvl6pPr>
            <a:lvl7pPr lvl="6">
              <a:spcBef>
                <a:spcPts val="0"/>
              </a:spcBef>
              <a:spcAft>
                <a:spcPts val="0"/>
              </a:spcAft>
              <a:buSzPts val="3000"/>
              <a:buFont typeface="Taviraj"/>
              <a:buNone/>
              <a:defRPr sz="3000">
                <a:latin typeface="Taviraj"/>
                <a:ea typeface="Taviraj"/>
                <a:cs typeface="Taviraj"/>
                <a:sym typeface="Taviraj"/>
              </a:defRPr>
            </a:lvl7pPr>
            <a:lvl8pPr lvl="7">
              <a:spcBef>
                <a:spcPts val="0"/>
              </a:spcBef>
              <a:spcAft>
                <a:spcPts val="0"/>
              </a:spcAft>
              <a:buSzPts val="3000"/>
              <a:buFont typeface="Taviraj"/>
              <a:buNone/>
              <a:defRPr sz="3000">
                <a:latin typeface="Taviraj"/>
                <a:ea typeface="Taviraj"/>
                <a:cs typeface="Taviraj"/>
                <a:sym typeface="Taviraj"/>
              </a:defRPr>
            </a:lvl8pPr>
            <a:lvl9pPr lvl="8">
              <a:spcBef>
                <a:spcPts val="0"/>
              </a:spcBef>
              <a:spcAft>
                <a:spcPts val="0"/>
              </a:spcAft>
              <a:buSzPts val="3000"/>
              <a:buFont typeface="Taviraj"/>
              <a:buNone/>
              <a:defRPr sz="3000">
                <a:latin typeface="Taviraj"/>
                <a:ea typeface="Taviraj"/>
                <a:cs typeface="Taviraj"/>
                <a:sym typeface="Taviraj"/>
              </a:defRPr>
            </a:lvl9pPr>
          </a:lstStyle>
          <a:p>
            <a:endParaRPr/>
          </a:p>
        </p:txBody>
      </p:sp>
      <p:sp>
        <p:nvSpPr>
          <p:cNvPr id="8" name="Google Shape;8;p1"/>
          <p:cNvSpPr txBox="1">
            <a:spLocks noGrp="1"/>
          </p:cNvSpPr>
          <p:nvPr>
            <p:ph type="body" idx="2"/>
          </p:nvPr>
        </p:nvSpPr>
        <p:spPr>
          <a:xfrm>
            <a:off x="4587150" y="2081625"/>
            <a:ext cx="3951300" cy="26646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Font typeface="Inter Light"/>
              <a:buChar char="●"/>
              <a:defRPr sz="1100">
                <a:latin typeface="Inter Light"/>
                <a:ea typeface="Inter Light"/>
                <a:cs typeface="Inter Light"/>
                <a:sym typeface="Inter Light"/>
              </a:defRPr>
            </a:lvl1pPr>
            <a:lvl2pPr marL="914400" lvl="1" indent="-298450">
              <a:spcBef>
                <a:spcPts val="0"/>
              </a:spcBef>
              <a:spcAft>
                <a:spcPts val="0"/>
              </a:spcAft>
              <a:buSzPts val="1100"/>
              <a:buFont typeface="Inter Light"/>
              <a:buChar char="○"/>
              <a:defRPr sz="1100">
                <a:latin typeface="Inter Light"/>
                <a:ea typeface="Inter Light"/>
                <a:cs typeface="Inter Light"/>
                <a:sym typeface="Inter Light"/>
              </a:defRPr>
            </a:lvl2pPr>
            <a:lvl3pPr marL="1371600" lvl="2" indent="-298450">
              <a:spcBef>
                <a:spcPts val="0"/>
              </a:spcBef>
              <a:spcAft>
                <a:spcPts val="0"/>
              </a:spcAft>
              <a:buSzPts val="1100"/>
              <a:buFont typeface="Inter Light"/>
              <a:buChar char="■"/>
              <a:defRPr sz="1100">
                <a:latin typeface="Inter Light"/>
                <a:ea typeface="Inter Light"/>
                <a:cs typeface="Inter Light"/>
                <a:sym typeface="Inter Light"/>
              </a:defRPr>
            </a:lvl3pPr>
            <a:lvl4pPr marL="1828800" lvl="3" indent="-298450">
              <a:spcBef>
                <a:spcPts val="0"/>
              </a:spcBef>
              <a:spcAft>
                <a:spcPts val="0"/>
              </a:spcAft>
              <a:buSzPts val="1100"/>
              <a:buFont typeface="Inter Light"/>
              <a:buChar char="●"/>
              <a:defRPr sz="1100">
                <a:latin typeface="Inter Light"/>
                <a:ea typeface="Inter Light"/>
                <a:cs typeface="Inter Light"/>
                <a:sym typeface="Inter Light"/>
              </a:defRPr>
            </a:lvl4pPr>
            <a:lvl5pPr marL="2286000" lvl="4" indent="-298450">
              <a:spcBef>
                <a:spcPts val="0"/>
              </a:spcBef>
              <a:spcAft>
                <a:spcPts val="0"/>
              </a:spcAft>
              <a:buSzPts val="1100"/>
              <a:buFont typeface="Inter Light"/>
              <a:buChar char="○"/>
              <a:defRPr sz="1100">
                <a:latin typeface="Inter Light"/>
                <a:ea typeface="Inter Light"/>
                <a:cs typeface="Inter Light"/>
                <a:sym typeface="Inter Light"/>
              </a:defRPr>
            </a:lvl5pPr>
            <a:lvl6pPr marL="2743200" lvl="5" indent="-298450">
              <a:spcBef>
                <a:spcPts val="0"/>
              </a:spcBef>
              <a:spcAft>
                <a:spcPts val="0"/>
              </a:spcAft>
              <a:buSzPts val="1100"/>
              <a:buFont typeface="Inter Light"/>
              <a:buChar char="■"/>
              <a:defRPr sz="1100">
                <a:latin typeface="Inter Light"/>
                <a:ea typeface="Inter Light"/>
                <a:cs typeface="Inter Light"/>
                <a:sym typeface="Inter Light"/>
              </a:defRPr>
            </a:lvl6pPr>
            <a:lvl7pPr marL="3200400" lvl="6" indent="-298450">
              <a:spcBef>
                <a:spcPts val="0"/>
              </a:spcBef>
              <a:spcAft>
                <a:spcPts val="0"/>
              </a:spcAft>
              <a:buSzPts val="1100"/>
              <a:buFont typeface="Inter Light"/>
              <a:buChar char="●"/>
              <a:defRPr sz="1100">
                <a:latin typeface="Inter Light"/>
                <a:ea typeface="Inter Light"/>
                <a:cs typeface="Inter Light"/>
                <a:sym typeface="Inter Light"/>
              </a:defRPr>
            </a:lvl7pPr>
            <a:lvl8pPr marL="3657600" lvl="7" indent="-298450">
              <a:spcBef>
                <a:spcPts val="0"/>
              </a:spcBef>
              <a:spcAft>
                <a:spcPts val="0"/>
              </a:spcAft>
              <a:buSzPts val="1100"/>
              <a:buFont typeface="Inter Light"/>
              <a:buChar char="○"/>
              <a:defRPr sz="1100">
                <a:latin typeface="Inter Light"/>
                <a:ea typeface="Inter Light"/>
                <a:cs typeface="Inter Light"/>
                <a:sym typeface="Inter Light"/>
              </a:defRPr>
            </a:lvl8pPr>
            <a:lvl9pPr marL="4114800" lvl="8" indent="-298450">
              <a:spcBef>
                <a:spcPts val="0"/>
              </a:spcBef>
              <a:spcAft>
                <a:spcPts val="0"/>
              </a:spcAft>
              <a:buSzPts val="1100"/>
              <a:buFont typeface="Inter Light"/>
              <a:buChar char="■"/>
              <a:defRPr sz="1100">
                <a:latin typeface="Inter Light"/>
                <a:ea typeface="Inter Light"/>
                <a:cs typeface="Inter Light"/>
                <a:sym typeface="Inter Ligh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5616">
          <p15:clr>
            <a:srgbClr val="E46962"/>
          </p15:clr>
        </p15:guide>
        <p15:guide id="2" pos="144">
          <p15:clr>
            <a:srgbClr val="E46962"/>
          </p15:clr>
        </p15:guide>
        <p15:guide id="3" orient="horz" pos="144">
          <p15:clr>
            <a:srgbClr val="E46962"/>
          </p15:clr>
        </p15:guide>
        <p15:guide id="4" orient="horz" pos="3094">
          <p15:clr>
            <a:srgbClr val="E46962"/>
          </p15:clr>
        </p15:guide>
        <p15:guide id="5" orient="horz" pos="288">
          <p15:clr>
            <a:srgbClr val="E46962"/>
          </p15:clr>
        </p15:guide>
        <p15:guide id="6" orient="horz" pos="2950">
          <p15:clr>
            <a:srgbClr val="E46962"/>
          </p15:clr>
        </p15:guide>
        <p15:guide id="7" orient="horz" pos="1135">
          <p15:clr>
            <a:srgbClr val="E46962"/>
          </p15:clr>
        </p15:guide>
        <p15:guide id="8" orient="horz" pos="1194">
          <p15:clr>
            <a:srgbClr val="E46962"/>
          </p15:clr>
        </p15:guide>
        <p15:guide id="9" orient="horz" pos="2043">
          <p15:clr>
            <a:srgbClr val="E46962"/>
          </p15:clr>
        </p15:guide>
        <p15:guide id="10" orient="horz" pos="2103">
          <p15:clr>
            <a:srgbClr val="E46962"/>
          </p15:clr>
        </p15:guide>
        <p15:guide id="11" pos="202">
          <p15:clr>
            <a:srgbClr val="E46962"/>
          </p15:clr>
        </p15:guide>
        <p15:guide id="12" pos="5558">
          <p15:clr>
            <a:srgbClr val="E46962"/>
          </p15:clr>
        </p15:guide>
        <p15:guide id="13" orient="horz" pos="1620">
          <p15:clr>
            <a:srgbClr val="E46962"/>
          </p15:clr>
        </p15:guide>
        <p15:guide id="14" pos="1227">
          <p15:clr>
            <a:srgbClr val="E46962"/>
          </p15:clr>
        </p15:guide>
        <p15:guide id="15" pos="1284">
          <p15:clr>
            <a:srgbClr val="E46962"/>
          </p15:clr>
        </p15:guide>
        <p15:guide id="16" pos="2310">
          <p15:clr>
            <a:srgbClr val="E46962"/>
          </p15:clr>
        </p15:guide>
        <p15:guide id="17" pos="2367">
          <p15:clr>
            <a:srgbClr val="E46962"/>
          </p15:clr>
        </p15:guide>
        <p15:guide id="18" pos="3450">
          <p15:clr>
            <a:srgbClr val="E46962"/>
          </p15:clr>
        </p15:guide>
        <p15:guide id="19" pos="3393">
          <p15:clr>
            <a:srgbClr val="E46962"/>
          </p15:clr>
        </p15:guide>
        <p15:guide id="20" pos="4475">
          <p15:clr>
            <a:srgbClr val="E46962"/>
          </p15:clr>
        </p15:guide>
        <p15:guide id="21" pos="4533">
          <p15:clr>
            <a:srgbClr val="E46962"/>
          </p15:clr>
        </p15:guide>
        <p15:guide id="22" pos="2851">
          <p15:clr>
            <a:srgbClr val="E46962"/>
          </p15:clr>
        </p15:guide>
        <p15:guide id="23" pos="2909">
          <p15:clr>
            <a:srgbClr val="E46962"/>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44"/>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a:solidFill>
                  <a:schemeClr val="lt1"/>
                </a:solidFill>
                <a:latin typeface="Taviraj"/>
                <a:ea typeface="Taviraj"/>
                <a:cs typeface="Taviraj"/>
                <a:sym typeface="Taviraj"/>
              </a:rPr>
              <a:t>Cry</a:t>
            </a:r>
            <a:endParaRPr sz="3900">
              <a:solidFill>
                <a:schemeClr val="lt1"/>
              </a:solidFill>
              <a:latin typeface="Taviraj"/>
              <a:ea typeface="Taviraj"/>
              <a:cs typeface="Taviraj"/>
              <a:sym typeface="Taviraj"/>
            </a:endParaRPr>
          </a:p>
        </p:txBody>
      </p:sp>
      <p:sp>
        <p:nvSpPr>
          <p:cNvPr id="376" name="Google Shape;376;p44"/>
          <p:cNvSpPr txBox="1">
            <a:spLocks noGrp="1"/>
          </p:cNvSpPr>
          <p:nvPr>
            <p:ph type="subTitle" idx="4294967295"/>
          </p:nvPr>
        </p:nvSpPr>
        <p:spPr>
          <a:xfrm>
            <a:off x="1677025" y="4649250"/>
            <a:ext cx="3128400" cy="406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sz="1000" dirty="0">
                <a:solidFill>
                  <a:schemeClr val="lt1"/>
                </a:solidFill>
              </a:rPr>
              <a:t>2026</a:t>
            </a:r>
            <a:endParaRPr sz="1000" dirty="0">
              <a:solidFill>
                <a:schemeClr val="lt1"/>
              </a:solidFill>
            </a:endParaRPr>
          </a:p>
        </p:txBody>
      </p:sp>
      <p:cxnSp>
        <p:nvCxnSpPr>
          <p:cNvPr id="377" name="Google Shape;377;p44"/>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378" name="Google Shape;378;p44"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pic>
        <p:nvPicPr>
          <p:cNvPr id="379" name="Google Shape;379;p44" title="Going Under Water Ocean.jpg"/>
          <p:cNvPicPr preferRelativeResize="0"/>
          <p:nvPr/>
        </p:nvPicPr>
        <p:blipFill rotWithShape="1">
          <a:blip r:embed="rId4">
            <a:alphaModFix/>
          </a:blip>
          <a:srcRect l="31786" r="31790"/>
          <a:stretch/>
        </p:blipFill>
        <p:spPr>
          <a:xfrm>
            <a:off x="6708425" y="328275"/>
            <a:ext cx="2115476" cy="3868202"/>
          </a:xfrm>
          <a:prstGeom prst="rect">
            <a:avLst/>
          </a:prstGeom>
          <a:noFill/>
          <a:ln>
            <a:noFill/>
          </a:ln>
        </p:spPr>
      </p:pic>
      <p:sp>
        <p:nvSpPr>
          <p:cNvPr id="380" name="Google Shape;380;p44"/>
          <p:cNvSpPr txBox="1">
            <a:spLocks noGrp="1"/>
          </p:cNvSpPr>
          <p:nvPr>
            <p:ph type="title"/>
          </p:nvPr>
        </p:nvSpPr>
        <p:spPr>
          <a:xfrm>
            <a:off x="228600" y="332275"/>
            <a:ext cx="63768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100" b="1" dirty="0">
                <a:latin typeface="Arial"/>
                <a:ea typeface="Arial"/>
                <a:cs typeface="Arial"/>
                <a:sym typeface="Arial"/>
              </a:rPr>
              <a:t>&lt;VERSE 1&gt;</a:t>
            </a:r>
            <a:endParaRPr sz="21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latin typeface="Arial"/>
                <a:ea typeface="Arial"/>
                <a:cs typeface="Arial"/>
                <a:sym typeface="Arial"/>
              </a:rPr>
              <a:t>Psalm 61:1</a:t>
            </a:r>
            <a:r>
              <a:rPr lang="en" sz="2000" dirty="0">
                <a:latin typeface="Arial"/>
                <a:ea typeface="Arial"/>
                <a:cs typeface="Arial"/>
                <a:sym typeface="Arial"/>
              </a:rPr>
              <a:t> Hear my cry, O God; listen to my prayer</a:t>
            </a:r>
            <a:endParaRPr sz="2000"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latin typeface="Arial"/>
                <a:ea typeface="Arial"/>
                <a:cs typeface="Arial"/>
                <a:sym typeface="Arial"/>
              </a:rPr>
              <a:t>Psalm 61:2 </a:t>
            </a:r>
            <a:r>
              <a:rPr lang="en" sz="2000" dirty="0">
                <a:latin typeface="Arial"/>
                <a:ea typeface="Arial"/>
                <a:cs typeface="Arial"/>
                <a:sym typeface="Arial"/>
              </a:rPr>
              <a:t>From the ends of the earth I call to you, I call as my heart grows faint</a:t>
            </a:r>
            <a:endParaRPr sz="2000"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latin typeface="Arial"/>
                <a:ea typeface="Arial"/>
                <a:cs typeface="Arial"/>
                <a:sym typeface="Arial"/>
              </a:rPr>
              <a:t>Psalm 61:3</a:t>
            </a:r>
            <a:r>
              <a:rPr lang="en" sz="2000" dirty="0">
                <a:latin typeface="Arial"/>
                <a:ea typeface="Arial"/>
                <a:cs typeface="Arial"/>
                <a:sym typeface="Arial"/>
              </a:rPr>
              <a:t> For you have been my refuge, a strong tower for me</a:t>
            </a:r>
            <a:endParaRPr sz="2000"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latin typeface="Arial"/>
                <a:ea typeface="Arial"/>
                <a:cs typeface="Arial"/>
                <a:sym typeface="Arial"/>
              </a:rPr>
              <a:t>Psalm 61:4</a:t>
            </a:r>
            <a:r>
              <a:rPr lang="en" sz="2000" dirty="0">
                <a:latin typeface="Arial"/>
                <a:ea typeface="Arial"/>
                <a:cs typeface="Arial"/>
                <a:sym typeface="Arial"/>
              </a:rPr>
              <a:t> I long to take refuge in the shelter of your wings</a:t>
            </a:r>
            <a:endParaRPr sz="2000" i="1" dirty="0">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45"/>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Month Year</a:t>
            </a:r>
            <a:endParaRPr/>
          </a:p>
        </p:txBody>
      </p:sp>
      <p:sp>
        <p:nvSpPr>
          <p:cNvPr id="386" name="Google Shape;386;p45"/>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2</a:t>
            </a:fld>
            <a:endParaRPr>
              <a:latin typeface="Inter"/>
              <a:ea typeface="Inter"/>
              <a:cs typeface="Inter"/>
              <a:sym typeface="Inter"/>
            </a:endParaRPr>
          </a:p>
        </p:txBody>
      </p:sp>
      <p:cxnSp>
        <p:nvCxnSpPr>
          <p:cNvPr id="387" name="Google Shape;387;p45"/>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388" name="Google Shape;388;p45"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389" name="Google Shape;389;p45"/>
          <p:cNvSpPr txBox="1">
            <a:spLocks noGrp="1"/>
          </p:cNvSpPr>
          <p:nvPr>
            <p:ph type="title"/>
          </p:nvPr>
        </p:nvSpPr>
        <p:spPr>
          <a:xfrm>
            <a:off x="228600" y="332275"/>
            <a:ext cx="63504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dirty="0">
                <a:latin typeface="Arial"/>
                <a:ea typeface="Arial"/>
                <a:cs typeface="Arial"/>
                <a:sym typeface="Arial"/>
              </a:rPr>
              <a:t>&lt;VERSE 2&gt;</a:t>
            </a:r>
            <a:endParaRPr sz="2100" b="1" dirty="0">
              <a:latin typeface="Arial"/>
              <a:ea typeface="Arial"/>
              <a:cs typeface="Arial"/>
              <a:sym typeface="Arial"/>
            </a:endParaRPr>
          </a:p>
          <a:p>
            <a:pPr marL="0" lvl="0" indent="0" algn="l" rtl="0">
              <a:lnSpc>
                <a:spcPct val="115000"/>
              </a:lnSpc>
              <a:spcBef>
                <a:spcPts val="0"/>
              </a:spcBef>
              <a:spcAft>
                <a:spcPts val="0"/>
              </a:spcAft>
              <a:buNone/>
            </a:pPr>
            <a:endParaRPr sz="20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latin typeface="Arial"/>
                <a:ea typeface="Arial"/>
                <a:cs typeface="Arial"/>
                <a:sym typeface="Arial"/>
              </a:rPr>
              <a:t>Psalm 66:16</a:t>
            </a:r>
            <a:r>
              <a:rPr lang="en" sz="2000" dirty="0">
                <a:latin typeface="Arial"/>
                <a:ea typeface="Arial"/>
                <a:cs typeface="Arial"/>
                <a:sym typeface="Arial"/>
              </a:rPr>
              <a:t> Come and hear, all you who fear God; let me tell you what he has done for me</a:t>
            </a:r>
            <a:endParaRPr sz="2000"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latin typeface="Arial"/>
                <a:ea typeface="Arial"/>
                <a:cs typeface="Arial"/>
                <a:sym typeface="Arial"/>
              </a:rPr>
              <a:t>Psalm 66:17 </a:t>
            </a:r>
            <a:r>
              <a:rPr lang="en" sz="2000" dirty="0">
                <a:latin typeface="Arial"/>
                <a:ea typeface="Arial"/>
                <a:cs typeface="Arial"/>
                <a:sym typeface="Arial"/>
              </a:rPr>
              <a:t>I cried out to him; his praise was on my tongue</a:t>
            </a:r>
            <a:endParaRPr sz="2000"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latin typeface="Arial"/>
                <a:ea typeface="Arial"/>
                <a:cs typeface="Arial"/>
                <a:sym typeface="Arial"/>
              </a:rPr>
              <a:t>Psalm 65:5 </a:t>
            </a:r>
            <a:r>
              <a:rPr lang="en" sz="2000" dirty="0">
                <a:latin typeface="Arial"/>
                <a:ea typeface="Arial"/>
                <a:cs typeface="Arial"/>
                <a:sym typeface="Arial"/>
              </a:rPr>
              <a:t>You answer us with awesome and righteous deeds, God our Savior, the hope of all the ends of the earth</a:t>
            </a:r>
            <a:endParaRPr sz="2000" i="1" dirty="0">
              <a:latin typeface="Arial"/>
              <a:ea typeface="Arial"/>
              <a:cs typeface="Arial"/>
              <a:sym typeface="Arial"/>
            </a:endParaRPr>
          </a:p>
        </p:txBody>
      </p:sp>
      <p:pic>
        <p:nvPicPr>
          <p:cNvPr id="391" name="Google Shape;391;p45" title="Going Under Water Ocean.jpg"/>
          <p:cNvPicPr preferRelativeResize="0"/>
          <p:nvPr/>
        </p:nvPicPr>
        <p:blipFill rotWithShape="1">
          <a:blip r:embed="rId4">
            <a:alphaModFix/>
          </a:blip>
          <a:srcRect l="31786" r="31790"/>
          <a:stretch/>
        </p:blipFill>
        <p:spPr>
          <a:xfrm>
            <a:off x="6708425" y="328275"/>
            <a:ext cx="2115476" cy="3868202"/>
          </a:xfrm>
          <a:prstGeom prst="rect">
            <a:avLst/>
          </a:prstGeom>
          <a:noFill/>
          <a:ln>
            <a:noFill/>
          </a:ln>
        </p:spPr>
      </p:pic>
      <p:sp>
        <p:nvSpPr>
          <p:cNvPr id="392" name="Google Shape;392;p45"/>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a:solidFill>
                  <a:schemeClr val="lt1"/>
                </a:solidFill>
                <a:latin typeface="Taviraj"/>
                <a:ea typeface="Taviraj"/>
                <a:cs typeface="Taviraj"/>
                <a:sym typeface="Taviraj"/>
              </a:rPr>
              <a:t>Cry</a:t>
            </a:r>
            <a:endParaRPr sz="3900">
              <a:solidFill>
                <a:schemeClr val="lt1"/>
              </a:solidFill>
              <a:latin typeface="Taviraj"/>
              <a:ea typeface="Taviraj"/>
              <a:cs typeface="Taviraj"/>
              <a:sym typeface="Taviraj"/>
            </a:endParaRPr>
          </a:p>
        </p:txBody>
      </p:sp>
      <p:sp>
        <p:nvSpPr>
          <p:cNvPr id="2" name="Google Shape;376;p44">
            <a:extLst>
              <a:ext uri="{FF2B5EF4-FFF2-40B4-BE49-F238E27FC236}">
                <a16:creationId xmlns:a16="http://schemas.microsoft.com/office/drawing/2014/main" id="{C011BBBC-368B-7600-9634-05A5328D5086}"/>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
        <p:nvSpPr>
          <p:cNvPr id="397" name="Google Shape;397;p46"/>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Month Year</a:t>
            </a:r>
            <a:endParaRPr/>
          </a:p>
        </p:txBody>
      </p:sp>
      <p:sp>
        <p:nvSpPr>
          <p:cNvPr id="398" name="Google Shape;398;p46"/>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3</a:t>
            </a:fld>
            <a:endParaRPr>
              <a:latin typeface="Inter"/>
              <a:ea typeface="Inter"/>
              <a:cs typeface="Inter"/>
              <a:sym typeface="Inter"/>
            </a:endParaRPr>
          </a:p>
        </p:txBody>
      </p:sp>
      <p:cxnSp>
        <p:nvCxnSpPr>
          <p:cNvPr id="399" name="Google Shape;399;p46"/>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400" name="Google Shape;400;p46"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01" name="Google Shape;401;p46"/>
          <p:cNvSpPr txBox="1">
            <a:spLocks noGrp="1"/>
          </p:cNvSpPr>
          <p:nvPr>
            <p:ph type="title"/>
          </p:nvPr>
        </p:nvSpPr>
        <p:spPr>
          <a:xfrm>
            <a:off x="228600" y="332275"/>
            <a:ext cx="63504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dirty="0">
                <a:latin typeface="Arial"/>
                <a:ea typeface="Arial"/>
                <a:cs typeface="Arial"/>
                <a:sym typeface="Arial"/>
              </a:rPr>
              <a:t>&lt;VERSE 3&gt;</a:t>
            </a:r>
            <a:endParaRPr sz="21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latin typeface="Arial"/>
                <a:ea typeface="Arial"/>
                <a:cs typeface="Arial"/>
                <a:sym typeface="Arial"/>
              </a:rPr>
              <a:t>Psalm 88:1 </a:t>
            </a:r>
            <a:r>
              <a:rPr lang="en" sz="2000" dirty="0">
                <a:latin typeface="Arial"/>
                <a:ea typeface="Arial"/>
                <a:cs typeface="Arial"/>
                <a:sym typeface="Arial"/>
              </a:rPr>
              <a:t>Lord, you are the God who saves me; day and night I cry out to you</a:t>
            </a:r>
            <a:endParaRPr sz="2000"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latin typeface="Arial"/>
                <a:ea typeface="Arial"/>
                <a:cs typeface="Arial"/>
                <a:sym typeface="Arial"/>
              </a:rPr>
              <a:t>Psalm 88:2 </a:t>
            </a:r>
            <a:r>
              <a:rPr lang="en" sz="2000" dirty="0">
                <a:latin typeface="Arial"/>
                <a:ea typeface="Arial"/>
                <a:cs typeface="Arial"/>
                <a:sym typeface="Arial"/>
              </a:rPr>
              <a:t>May my prayer come before you; turn your ear to my cry</a:t>
            </a:r>
            <a:endParaRPr sz="2000" dirty="0">
              <a:latin typeface="Arial"/>
              <a:ea typeface="Arial"/>
              <a:cs typeface="Arial"/>
              <a:sym typeface="Arial"/>
            </a:endParaRPr>
          </a:p>
          <a:p>
            <a:pPr lvl="0">
              <a:lnSpc>
                <a:spcPct val="115000"/>
              </a:lnSpc>
              <a:buClr>
                <a:schemeClr val="dk1"/>
              </a:buClr>
              <a:buSzPts val="1100"/>
            </a:pPr>
            <a:r>
              <a:rPr lang="en" sz="1800" i="1" dirty="0">
                <a:latin typeface="Arial"/>
                <a:ea typeface="Arial"/>
                <a:cs typeface="Arial"/>
                <a:sym typeface="Arial"/>
              </a:rPr>
              <a:t>Psalm 130:1</a:t>
            </a:r>
            <a:r>
              <a:rPr lang="en" sz="2000" dirty="0">
                <a:latin typeface="Arial"/>
                <a:ea typeface="Arial"/>
                <a:cs typeface="Arial"/>
                <a:sym typeface="Arial"/>
              </a:rPr>
              <a:t> Out of the depths I cry to you, Lord </a:t>
            </a:r>
            <a:br>
              <a:rPr lang="en" sz="2000" dirty="0">
                <a:latin typeface="Arial"/>
                <a:ea typeface="Arial"/>
                <a:cs typeface="Arial"/>
                <a:sym typeface="Arial"/>
              </a:rPr>
            </a:br>
            <a:r>
              <a:rPr lang="en" sz="1800" i="1" dirty="0">
                <a:latin typeface="Arial"/>
                <a:ea typeface="Arial"/>
                <a:cs typeface="Arial"/>
                <a:sym typeface="Arial"/>
              </a:rPr>
              <a:t>Psalm 130:2 </a:t>
            </a:r>
            <a:r>
              <a:rPr lang="en" sz="2000" dirty="0">
                <a:latin typeface="Arial"/>
                <a:ea typeface="Arial"/>
                <a:cs typeface="Arial"/>
                <a:sym typeface="Arial"/>
              </a:rPr>
              <a:t>Hear my voice. Be attentive to my cry for mercy</a:t>
            </a:r>
            <a:endParaRPr sz="2000" i="1" dirty="0">
              <a:latin typeface="Arial"/>
              <a:ea typeface="Arial"/>
              <a:cs typeface="Arial"/>
              <a:sym typeface="Arial"/>
            </a:endParaRPr>
          </a:p>
        </p:txBody>
      </p:sp>
      <p:pic>
        <p:nvPicPr>
          <p:cNvPr id="403" name="Google Shape;403;p46" title="Going Under Water Ocean.jpg"/>
          <p:cNvPicPr preferRelativeResize="0"/>
          <p:nvPr/>
        </p:nvPicPr>
        <p:blipFill rotWithShape="1">
          <a:blip r:embed="rId4">
            <a:alphaModFix/>
          </a:blip>
          <a:srcRect l="31786" r="31790"/>
          <a:stretch/>
        </p:blipFill>
        <p:spPr>
          <a:xfrm>
            <a:off x="6708425" y="328275"/>
            <a:ext cx="2115476" cy="3868202"/>
          </a:xfrm>
          <a:prstGeom prst="rect">
            <a:avLst/>
          </a:prstGeom>
          <a:noFill/>
          <a:ln>
            <a:noFill/>
          </a:ln>
        </p:spPr>
      </p:pic>
      <p:sp>
        <p:nvSpPr>
          <p:cNvPr id="404" name="Google Shape;404;p46"/>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a:solidFill>
                  <a:schemeClr val="lt1"/>
                </a:solidFill>
                <a:latin typeface="Taviraj"/>
                <a:ea typeface="Taviraj"/>
                <a:cs typeface="Taviraj"/>
                <a:sym typeface="Taviraj"/>
              </a:rPr>
              <a:t>Cry</a:t>
            </a:r>
            <a:endParaRPr sz="3900">
              <a:solidFill>
                <a:schemeClr val="lt1"/>
              </a:solidFill>
              <a:latin typeface="Taviraj"/>
              <a:ea typeface="Taviraj"/>
              <a:cs typeface="Taviraj"/>
              <a:sym typeface="Taviraj"/>
            </a:endParaRPr>
          </a:p>
        </p:txBody>
      </p:sp>
      <p:sp>
        <p:nvSpPr>
          <p:cNvPr id="2" name="Google Shape;376;p44">
            <a:extLst>
              <a:ext uri="{FF2B5EF4-FFF2-40B4-BE49-F238E27FC236}">
                <a16:creationId xmlns:a16="http://schemas.microsoft.com/office/drawing/2014/main" id="{E2BBEFF2-B26A-ECCE-5D90-09D9F9659372}"/>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47"/>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Month Year</a:t>
            </a:r>
            <a:endParaRPr/>
          </a:p>
        </p:txBody>
      </p:sp>
      <p:sp>
        <p:nvSpPr>
          <p:cNvPr id="410" name="Google Shape;410;p47"/>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4</a:t>
            </a:fld>
            <a:endParaRPr>
              <a:latin typeface="Inter"/>
              <a:ea typeface="Inter"/>
              <a:cs typeface="Inter"/>
              <a:sym typeface="Inter"/>
            </a:endParaRPr>
          </a:p>
        </p:txBody>
      </p:sp>
      <p:cxnSp>
        <p:nvCxnSpPr>
          <p:cNvPr id="411" name="Google Shape;411;p47"/>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412" name="Google Shape;412;p47"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13" name="Google Shape;413;p47"/>
          <p:cNvSpPr txBox="1">
            <a:spLocks noGrp="1"/>
          </p:cNvSpPr>
          <p:nvPr>
            <p:ph type="title"/>
          </p:nvPr>
        </p:nvSpPr>
        <p:spPr>
          <a:xfrm>
            <a:off x="228600" y="332275"/>
            <a:ext cx="63504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dirty="0">
                <a:latin typeface="Arial"/>
                <a:ea typeface="Arial"/>
                <a:cs typeface="Arial"/>
                <a:sym typeface="Arial"/>
              </a:rPr>
              <a:t>&lt;CHORUS&gt;</a:t>
            </a:r>
            <a:endParaRPr sz="2100" b="1" dirty="0">
              <a:latin typeface="Arial"/>
              <a:ea typeface="Arial"/>
              <a:cs typeface="Arial"/>
              <a:sym typeface="Arial"/>
            </a:endParaRPr>
          </a:p>
          <a:p>
            <a:pPr marL="0" lvl="0" indent="0" algn="l" rtl="0">
              <a:lnSpc>
                <a:spcPct val="115000"/>
              </a:lnSpc>
              <a:spcBef>
                <a:spcPts val="0"/>
              </a:spcBef>
              <a:spcAft>
                <a:spcPts val="0"/>
              </a:spcAft>
              <a:buNone/>
            </a:pPr>
            <a:endParaRPr sz="20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latin typeface="Arial"/>
                <a:ea typeface="Arial"/>
                <a:cs typeface="Arial"/>
                <a:sym typeface="Arial"/>
              </a:rPr>
              <a:t>Psalm 65:5</a:t>
            </a:r>
            <a:r>
              <a:rPr lang="en" sz="1800" dirty="0">
                <a:latin typeface="Arial"/>
                <a:ea typeface="Arial"/>
                <a:cs typeface="Arial"/>
                <a:sym typeface="Arial"/>
              </a:rPr>
              <a:t> </a:t>
            </a:r>
            <a:r>
              <a:rPr lang="en" sz="2000" dirty="0">
                <a:latin typeface="Arial"/>
                <a:ea typeface="Arial"/>
                <a:cs typeface="Arial"/>
                <a:sym typeface="Arial"/>
              </a:rPr>
              <a:t>You answer us with awesome and righteous deeds, God our Savior, the hope of all the ends of the earth</a:t>
            </a:r>
            <a:endParaRPr sz="2000" i="1" dirty="0">
              <a:latin typeface="Arial"/>
              <a:ea typeface="Arial"/>
              <a:cs typeface="Arial"/>
              <a:sym typeface="Arial"/>
            </a:endParaRPr>
          </a:p>
        </p:txBody>
      </p:sp>
      <p:pic>
        <p:nvPicPr>
          <p:cNvPr id="414" name="Google Shape;414;p47" title="Going Under Water Ocean.jpg"/>
          <p:cNvPicPr preferRelativeResize="0"/>
          <p:nvPr/>
        </p:nvPicPr>
        <p:blipFill rotWithShape="1">
          <a:blip r:embed="rId4">
            <a:alphaModFix/>
          </a:blip>
          <a:srcRect l="31786" r="31790"/>
          <a:stretch/>
        </p:blipFill>
        <p:spPr>
          <a:xfrm>
            <a:off x="6708425" y="328275"/>
            <a:ext cx="2115476" cy="3868202"/>
          </a:xfrm>
          <a:prstGeom prst="rect">
            <a:avLst/>
          </a:prstGeom>
          <a:noFill/>
          <a:ln>
            <a:noFill/>
          </a:ln>
        </p:spPr>
      </p:pic>
      <p:sp>
        <p:nvSpPr>
          <p:cNvPr id="415" name="Google Shape;415;p47"/>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a:solidFill>
                  <a:schemeClr val="lt1"/>
                </a:solidFill>
                <a:latin typeface="Taviraj"/>
                <a:ea typeface="Taviraj"/>
                <a:cs typeface="Taviraj"/>
                <a:sym typeface="Taviraj"/>
              </a:rPr>
              <a:t>Cry</a:t>
            </a:r>
            <a:endParaRPr sz="3900">
              <a:solidFill>
                <a:schemeClr val="lt1"/>
              </a:solidFill>
              <a:latin typeface="Taviraj"/>
              <a:ea typeface="Taviraj"/>
              <a:cs typeface="Taviraj"/>
              <a:sym typeface="Taviraj"/>
            </a:endParaRPr>
          </a:p>
        </p:txBody>
      </p:sp>
      <p:sp>
        <p:nvSpPr>
          <p:cNvPr id="2" name="Google Shape;376;p44">
            <a:extLst>
              <a:ext uri="{FF2B5EF4-FFF2-40B4-BE49-F238E27FC236}">
                <a16:creationId xmlns:a16="http://schemas.microsoft.com/office/drawing/2014/main" id="{30892A11-2DD3-4265-CF7F-D10FD1D3BF77}"/>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Google Shape;421;p48"/>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Month Year</a:t>
            </a:r>
            <a:endParaRPr/>
          </a:p>
        </p:txBody>
      </p:sp>
      <p:sp>
        <p:nvSpPr>
          <p:cNvPr id="422" name="Google Shape;422;p48"/>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5</a:t>
            </a:fld>
            <a:endParaRPr>
              <a:latin typeface="Inter"/>
              <a:ea typeface="Inter"/>
              <a:cs typeface="Inter"/>
              <a:sym typeface="Inter"/>
            </a:endParaRPr>
          </a:p>
        </p:txBody>
      </p:sp>
      <p:cxnSp>
        <p:nvCxnSpPr>
          <p:cNvPr id="423" name="Google Shape;423;p48"/>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424" name="Google Shape;424;p48"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25" name="Google Shape;425;p48"/>
          <p:cNvSpPr txBox="1">
            <a:spLocks noGrp="1"/>
          </p:cNvSpPr>
          <p:nvPr>
            <p:ph type="title"/>
          </p:nvPr>
        </p:nvSpPr>
        <p:spPr>
          <a:xfrm>
            <a:off x="228600" y="332275"/>
            <a:ext cx="63504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dirty="0">
                <a:latin typeface="Arial"/>
                <a:ea typeface="Arial"/>
                <a:cs typeface="Arial"/>
                <a:sym typeface="Arial"/>
              </a:rPr>
              <a:t>&lt;VERSE 4&gt;</a:t>
            </a:r>
            <a:endParaRPr sz="2100" b="1" dirty="0">
              <a:latin typeface="Arial"/>
              <a:ea typeface="Arial"/>
              <a:cs typeface="Arial"/>
              <a:sym typeface="Arial"/>
            </a:endParaRPr>
          </a:p>
          <a:p>
            <a:pPr marL="0" lvl="0" indent="0" algn="l" rtl="0">
              <a:lnSpc>
                <a:spcPct val="115000"/>
              </a:lnSpc>
              <a:spcBef>
                <a:spcPts val="0"/>
              </a:spcBef>
              <a:spcAft>
                <a:spcPts val="0"/>
              </a:spcAft>
              <a:buNone/>
            </a:pPr>
            <a:endParaRPr sz="21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solidFill>
                  <a:srgbClr val="FFFFFF"/>
                </a:solidFill>
                <a:latin typeface="Arial"/>
                <a:ea typeface="Arial"/>
                <a:cs typeface="Arial"/>
                <a:sym typeface="Arial"/>
              </a:rPr>
              <a:t>Psalm 33:13 </a:t>
            </a:r>
            <a:r>
              <a:rPr lang="en" sz="2000" dirty="0">
                <a:solidFill>
                  <a:srgbClr val="FFFFFF"/>
                </a:solidFill>
                <a:latin typeface="Arial"/>
                <a:ea typeface="Arial"/>
                <a:cs typeface="Arial"/>
                <a:sym typeface="Arial"/>
              </a:rPr>
              <a:t>From heaven the Lord looks down</a:t>
            </a:r>
            <a:endParaRPr sz="2000" dirty="0">
              <a:solidFill>
                <a:srgbClr val="FFFFFF"/>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solidFill>
                  <a:srgbClr val="FFFFFF"/>
                </a:solidFill>
                <a:latin typeface="Arial"/>
                <a:ea typeface="Arial"/>
                <a:cs typeface="Arial"/>
                <a:sym typeface="Arial"/>
              </a:rPr>
              <a:t>Psalm 33:14</a:t>
            </a:r>
            <a:r>
              <a:rPr lang="en" sz="2000" dirty="0">
                <a:solidFill>
                  <a:srgbClr val="FFFFFF"/>
                </a:solidFill>
                <a:latin typeface="Arial"/>
                <a:ea typeface="Arial"/>
                <a:cs typeface="Arial"/>
                <a:sym typeface="Arial"/>
              </a:rPr>
              <a:t> He watches all who live on earth</a:t>
            </a:r>
            <a:endParaRPr sz="2000" dirty="0">
              <a:solidFill>
                <a:srgbClr val="FFFFFF"/>
              </a:solidFill>
              <a:latin typeface="Arial"/>
              <a:ea typeface="Arial"/>
              <a:cs typeface="Arial"/>
              <a:sym typeface="Arial"/>
            </a:endParaRPr>
          </a:p>
          <a:p>
            <a:pPr marL="0" lvl="0" indent="0" algn="l" rtl="0">
              <a:lnSpc>
                <a:spcPct val="115000"/>
              </a:lnSpc>
              <a:spcBef>
                <a:spcPts val="0"/>
              </a:spcBef>
              <a:spcAft>
                <a:spcPts val="0"/>
              </a:spcAft>
              <a:buNone/>
            </a:pPr>
            <a:r>
              <a:rPr lang="en" sz="1800" i="1" dirty="0">
                <a:solidFill>
                  <a:srgbClr val="FFFFFF"/>
                </a:solidFill>
                <a:latin typeface="Arial"/>
                <a:ea typeface="Arial"/>
                <a:cs typeface="Arial"/>
                <a:sym typeface="Arial"/>
              </a:rPr>
              <a:t>Psalm 33:15</a:t>
            </a:r>
            <a:r>
              <a:rPr lang="en" sz="2000" dirty="0">
                <a:solidFill>
                  <a:srgbClr val="FFFFFF"/>
                </a:solidFill>
                <a:latin typeface="Arial"/>
                <a:ea typeface="Arial"/>
                <a:cs typeface="Arial"/>
                <a:sym typeface="Arial"/>
              </a:rPr>
              <a:t> He who forms the hearts of all, who considers everything they do</a:t>
            </a:r>
            <a:endParaRPr sz="1800" i="1" dirty="0">
              <a:latin typeface="Arial"/>
              <a:ea typeface="Arial"/>
              <a:cs typeface="Arial"/>
              <a:sym typeface="Arial"/>
            </a:endParaRPr>
          </a:p>
        </p:txBody>
      </p:sp>
      <p:pic>
        <p:nvPicPr>
          <p:cNvPr id="427" name="Google Shape;427;p48" title="Going Under Water Ocean.jpg"/>
          <p:cNvPicPr preferRelativeResize="0"/>
          <p:nvPr/>
        </p:nvPicPr>
        <p:blipFill rotWithShape="1">
          <a:blip r:embed="rId4">
            <a:alphaModFix/>
          </a:blip>
          <a:srcRect l="31786" r="31790"/>
          <a:stretch/>
        </p:blipFill>
        <p:spPr>
          <a:xfrm>
            <a:off x="6708425" y="328275"/>
            <a:ext cx="2115476" cy="3868202"/>
          </a:xfrm>
          <a:prstGeom prst="rect">
            <a:avLst/>
          </a:prstGeom>
          <a:noFill/>
          <a:ln>
            <a:noFill/>
          </a:ln>
        </p:spPr>
      </p:pic>
      <p:sp>
        <p:nvSpPr>
          <p:cNvPr id="428" name="Google Shape;428;p48"/>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a:solidFill>
                  <a:schemeClr val="lt1"/>
                </a:solidFill>
                <a:latin typeface="Taviraj"/>
                <a:ea typeface="Taviraj"/>
                <a:cs typeface="Taviraj"/>
                <a:sym typeface="Taviraj"/>
              </a:rPr>
              <a:t>Cry</a:t>
            </a:r>
            <a:endParaRPr sz="3900">
              <a:solidFill>
                <a:schemeClr val="lt1"/>
              </a:solidFill>
              <a:latin typeface="Taviraj"/>
              <a:ea typeface="Taviraj"/>
              <a:cs typeface="Taviraj"/>
              <a:sym typeface="Taviraj"/>
            </a:endParaRPr>
          </a:p>
        </p:txBody>
      </p:sp>
      <p:sp>
        <p:nvSpPr>
          <p:cNvPr id="2" name="Google Shape;376;p44">
            <a:extLst>
              <a:ext uri="{FF2B5EF4-FFF2-40B4-BE49-F238E27FC236}">
                <a16:creationId xmlns:a16="http://schemas.microsoft.com/office/drawing/2014/main" id="{06DEA5D6-11D1-F706-26C9-7DEDD75547AD}"/>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49"/>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Month Year</a:t>
            </a:r>
            <a:endParaRPr/>
          </a:p>
        </p:txBody>
      </p:sp>
      <p:sp>
        <p:nvSpPr>
          <p:cNvPr id="434" name="Google Shape;434;p49"/>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6</a:t>
            </a:fld>
            <a:endParaRPr>
              <a:latin typeface="Inter"/>
              <a:ea typeface="Inter"/>
              <a:cs typeface="Inter"/>
              <a:sym typeface="Inter"/>
            </a:endParaRPr>
          </a:p>
        </p:txBody>
      </p:sp>
      <p:cxnSp>
        <p:nvCxnSpPr>
          <p:cNvPr id="435" name="Google Shape;435;p49"/>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436" name="Google Shape;436;p49"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37" name="Google Shape;437;p49"/>
          <p:cNvSpPr txBox="1">
            <a:spLocks noGrp="1"/>
          </p:cNvSpPr>
          <p:nvPr>
            <p:ph type="title"/>
          </p:nvPr>
        </p:nvSpPr>
        <p:spPr>
          <a:xfrm>
            <a:off x="228600" y="332275"/>
            <a:ext cx="63504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dirty="0">
                <a:latin typeface="Arial"/>
                <a:ea typeface="Arial"/>
                <a:cs typeface="Arial"/>
                <a:sym typeface="Arial"/>
              </a:rPr>
              <a:t>&lt;ENDING&gt;</a:t>
            </a:r>
            <a:endParaRPr sz="21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1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solidFill>
                  <a:srgbClr val="FFFFFF"/>
                </a:solidFill>
                <a:latin typeface="Arial"/>
                <a:ea typeface="Arial"/>
                <a:cs typeface="Arial"/>
                <a:sym typeface="Arial"/>
              </a:rPr>
              <a:t>Psalm 33:15 </a:t>
            </a:r>
            <a:r>
              <a:rPr lang="en" sz="2000" dirty="0">
                <a:solidFill>
                  <a:srgbClr val="FFFFFF"/>
                </a:solidFill>
                <a:latin typeface="Arial"/>
                <a:ea typeface="Arial"/>
                <a:cs typeface="Arial"/>
                <a:sym typeface="Arial"/>
              </a:rPr>
              <a:t>He who forms the hearts of all, who considers everything they do</a:t>
            </a:r>
            <a:endParaRPr sz="2000" dirty="0">
              <a:solidFill>
                <a:srgbClr val="FFFFFF"/>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solidFill>
                  <a:srgbClr val="FFFFFF"/>
                </a:solidFill>
                <a:latin typeface="Arial"/>
                <a:ea typeface="Arial"/>
                <a:cs typeface="Arial"/>
                <a:sym typeface="Arial"/>
              </a:rPr>
              <a:t>Psalm 65:5 </a:t>
            </a:r>
            <a:r>
              <a:rPr lang="en" sz="2000" dirty="0">
                <a:solidFill>
                  <a:srgbClr val="FFFFFF"/>
                </a:solidFill>
                <a:latin typeface="Arial"/>
                <a:ea typeface="Arial"/>
                <a:cs typeface="Arial"/>
                <a:sym typeface="Arial"/>
              </a:rPr>
              <a:t>You answer us with awesome and righteous deeds, God our Savior</a:t>
            </a:r>
            <a:endParaRPr sz="2000" dirty="0">
              <a:solidFill>
                <a:srgbClr val="FFFFFF"/>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solidFill>
                  <a:srgbClr val="FFFFFF"/>
                </a:solidFill>
                <a:latin typeface="Arial"/>
                <a:ea typeface="Arial"/>
                <a:cs typeface="Arial"/>
                <a:sym typeface="Arial"/>
              </a:rPr>
              <a:t>Psalm 88:2 </a:t>
            </a:r>
            <a:r>
              <a:rPr lang="en" sz="2000" dirty="0">
                <a:solidFill>
                  <a:srgbClr val="FFFFFF"/>
                </a:solidFill>
                <a:latin typeface="Arial"/>
                <a:ea typeface="Arial"/>
                <a:cs typeface="Arial"/>
                <a:sym typeface="Arial"/>
              </a:rPr>
              <a:t>Turn your ear to my cry</a:t>
            </a:r>
            <a:endParaRPr sz="2000" dirty="0">
              <a:solidFill>
                <a:srgbClr val="FFFFFF"/>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solidFill>
                  <a:srgbClr val="FFFFFF"/>
                </a:solidFill>
                <a:latin typeface="Arial"/>
                <a:ea typeface="Arial"/>
                <a:cs typeface="Arial"/>
                <a:sym typeface="Arial"/>
              </a:rPr>
              <a:t>Psalm 130:1 </a:t>
            </a:r>
            <a:r>
              <a:rPr lang="en" sz="2000" dirty="0">
                <a:solidFill>
                  <a:srgbClr val="FFFFFF"/>
                </a:solidFill>
                <a:latin typeface="Arial"/>
                <a:ea typeface="Arial"/>
                <a:cs typeface="Arial"/>
                <a:sym typeface="Arial"/>
              </a:rPr>
              <a:t>Out of the depths I cry to you</a:t>
            </a:r>
            <a:endParaRPr sz="2000" dirty="0">
              <a:solidFill>
                <a:srgbClr val="FFFFFF"/>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solidFill>
                  <a:srgbClr val="FFFFFF"/>
                </a:solidFill>
                <a:latin typeface="Arial"/>
                <a:ea typeface="Arial"/>
                <a:cs typeface="Arial"/>
                <a:sym typeface="Arial"/>
              </a:rPr>
              <a:t>Psalm 130:2</a:t>
            </a:r>
            <a:r>
              <a:rPr lang="en" sz="2000" dirty="0">
                <a:solidFill>
                  <a:srgbClr val="FFFFFF"/>
                </a:solidFill>
                <a:latin typeface="Arial"/>
                <a:ea typeface="Arial"/>
                <a:cs typeface="Arial"/>
                <a:sym typeface="Arial"/>
              </a:rPr>
              <a:t> Be attentive to my cry</a:t>
            </a:r>
            <a:endParaRPr sz="1800" i="1" dirty="0">
              <a:latin typeface="Arial"/>
              <a:ea typeface="Arial"/>
              <a:cs typeface="Arial"/>
              <a:sym typeface="Arial"/>
            </a:endParaRPr>
          </a:p>
          <a:p>
            <a:pPr marL="0" lvl="0" indent="0" algn="l" rtl="0">
              <a:lnSpc>
                <a:spcPct val="115000"/>
              </a:lnSpc>
              <a:spcBef>
                <a:spcPts val="0"/>
              </a:spcBef>
              <a:spcAft>
                <a:spcPts val="0"/>
              </a:spcAft>
              <a:buNone/>
            </a:pPr>
            <a:endParaRPr sz="2000" b="1" dirty="0">
              <a:latin typeface="Arial"/>
              <a:ea typeface="Arial"/>
              <a:cs typeface="Arial"/>
              <a:sym typeface="Arial"/>
            </a:endParaRPr>
          </a:p>
        </p:txBody>
      </p:sp>
      <p:pic>
        <p:nvPicPr>
          <p:cNvPr id="439" name="Google Shape;439;p49" title="Going Under Water Ocean.jpg"/>
          <p:cNvPicPr preferRelativeResize="0"/>
          <p:nvPr/>
        </p:nvPicPr>
        <p:blipFill rotWithShape="1">
          <a:blip r:embed="rId4">
            <a:alphaModFix/>
          </a:blip>
          <a:srcRect l="31786" r="31790"/>
          <a:stretch/>
        </p:blipFill>
        <p:spPr>
          <a:xfrm>
            <a:off x="6708425" y="328275"/>
            <a:ext cx="2115476" cy="3868202"/>
          </a:xfrm>
          <a:prstGeom prst="rect">
            <a:avLst/>
          </a:prstGeom>
          <a:noFill/>
          <a:ln>
            <a:noFill/>
          </a:ln>
        </p:spPr>
      </p:pic>
      <p:sp>
        <p:nvSpPr>
          <p:cNvPr id="440" name="Google Shape;440;p49"/>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a:solidFill>
                  <a:schemeClr val="lt1"/>
                </a:solidFill>
                <a:latin typeface="Taviraj"/>
                <a:ea typeface="Taviraj"/>
                <a:cs typeface="Taviraj"/>
                <a:sym typeface="Taviraj"/>
              </a:rPr>
              <a:t>Cry</a:t>
            </a:r>
            <a:endParaRPr sz="3900">
              <a:solidFill>
                <a:schemeClr val="lt1"/>
              </a:solidFill>
              <a:latin typeface="Taviraj"/>
              <a:ea typeface="Taviraj"/>
              <a:cs typeface="Taviraj"/>
              <a:sym typeface="Taviraj"/>
            </a:endParaRPr>
          </a:p>
        </p:txBody>
      </p:sp>
      <p:sp>
        <p:nvSpPr>
          <p:cNvPr id="2" name="Google Shape;376;p44">
            <a:extLst>
              <a:ext uri="{FF2B5EF4-FFF2-40B4-BE49-F238E27FC236}">
                <a16:creationId xmlns:a16="http://schemas.microsoft.com/office/drawing/2014/main" id="{DF3644AC-58CB-7D4F-ACBF-19F912D68E0D}"/>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32">
          <a:extLst>
            <a:ext uri="{FF2B5EF4-FFF2-40B4-BE49-F238E27FC236}">
              <a16:creationId xmlns:a16="http://schemas.microsoft.com/office/drawing/2014/main" id="{50572336-8D9E-E91B-6AA0-446F37529B7E}"/>
            </a:ext>
          </a:extLst>
        </p:cNvPr>
        <p:cNvGrpSpPr/>
        <p:nvPr/>
      </p:nvGrpSpPr>
      <p:grpSpPr>
        <a:xfrm>
          <a:off x="0" y="0"/>
          <a:ext cx="0" cy="0"/>
          <a:chOff x="0" y="0"/>
          <a:chExt cx="0" cy="0"/>
        </a:xfrm>
      </p:grpSpPr>
      <p:sp>
        <p:nvSpPr>
          <p:cNvPr id="433" name="Google Shape;433;p49">
            <a:extLst>
              <a:ext uri="{FF2B5EF4-FFF2-40B4-BE49-F238E27FC236}">
                <a16:creationId xmlns:a16="http://schemas.microsoft.com/office/drawing/2014/main" id="{C37B7885-EE80-D673-5B6C-A1E8E24D94AE}"/>
              </a:ext>
            </a:extLst>
          </p:cNvPr>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Month Year</a:t>
            </a:r>
            <a:endParaRPr dirty="0"/>
          </a:p>
        </p:txBody>
      </p:sp>
      <p:sp>
        <p:nvSpPr>
          <p:cNvPr id="434" name="Google Shape;434;p49">
            <a:extLst>
              <a:ext uri="{FF2B5EF4-FFF2-40B4-BE49-F238E27FC236}">
                <a16:creationId xmlns:a16="http://schemas.microsoft.com/office/drawing/2014/main" id="{EE70F4BA-92CC-4EB0-5C2A-E8BFDD066C8E}"/>
              </a:ext>
            </a:extLst>
          </p:cNvPr>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7</a:t>
            </a:fld>
            <a:endParaRPr>
              <a:latin typeface="Inter"/>
              <a:ea typeface="Inter"/>
              <a:cs typeface="Inter"/>
              <a:sym typeface="Inter"/>
            </a:endParaRPr>
          </a:p>
        </p:txBody>
      </p:sp>
      <p:cxnSp>
        <p:nvCxnSpPr>
          <p:cNvPr id="435" name="Google Shape;435;p49">
            <a:extLst>
              <a:ext uri="{FF2B5EF4-FFF2-40B4-BE49-F238E27FC236}">
                <a16:creationId xmlns:a16="http://schemas.microsoft.com/office/drawing/2014/main" id="{5A311B95-1115-8D3C-5470-2390AAE55D40}"/>
              </a:ext>
            </a:extLst>
          </p:cNvPr>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436" name="Google Shape;436;p49" title="logotype-verse-and-voice-23423.png">
            <a:extLst>
              <a:ext uri="{FF2B5EF4-FFF2-40B4-BE49-F238E27FC236}">
                <a16:creationId xmlns:a16="http://schemas.microsoft.com/office/drawing/2014/main" id="{DA1CCB8E-CCCC-06D7-8C94-DB89DC8C693B}"/>
              </a:ext>
            </a:extLst>
          </p:cNvPr>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37" name="Google Shape;437;p49">
            <a:extLst>
              <a:ext uri="{FF2B5EF4-FFF2-40B4-BE49-F238E27FC236}">
                <a16:creationId xmlns:a16="http://schemas.microsoft.com/office/drawing/2014/main" id="{C801C090-F069-C86C-54AE-50B9FEE4261D}"/>
              </a:ext>
            </a:extLst>
          </p:cNvPr>
          <p:cNvSpPr txBox="1">
            <a:spLocks noGrp="1"/>
          </p:cNvSpPr>
          <p:nvPr>
            <p:ph type="title"/>
          </p:nvPr>
        </p:nvSpPr>
        <p:spPr>
          <a:xfrm>
            <a:off x="228600" y="158675"/>
            <a:ext cx="6350400" cy="4041800"/>
          </a:xfrm>
          <a:prstGeom prst="rect">
            <a:avLst/>
          </a:prstGeom>
        </p:spPr>
        <p:txBody>
          <a:bodyPr spcFirstLastPara="1" wrap="square" lIns="91425" tIns="91425" rIns="91425" bIns="91425" anchor="t" anchorCtr="0">
            <a:noAutofit/>
          </a:bodyPr>
          <a:lstStyle/>
          <a:p>
            <a:r>
              <a:rPr lang="en-US" sz="700" b="1" dirty="0">
                <a:latin typeface="+mn-lt"/>
              </a:rPr>
              <a:t>©2026 Awake and Renew. All Rights Reserved. </a:t>
            </a:r>
            <a:r>
              <a:rPr lang="en-US" sz="700" dirty="0">
                <a:latin typeface="+mn-lt"/>
              </a:rPr>
              <a:t>Lyrics across Awake and Renew projects are curated as a precise thematic “mosaic” using verbatim excerpts and linguistic fragments from various English translations. This methodology aligns individual scriptural passages to musical meter while strictly preserving the underlying theological context. </a:t>
            </a:r>
            <a:r>
              <a:rPr lang="en-US" sz="700" b="1" dirty="0">
                <a:latin typeface="+mn-lt"/>
              </a:rPr>
              <a:t>For current licensing, distribution, and usage permissions, please visit awakeandrenew.org/license.</a:t>
            </a:r>
            <a:br>
              <a:rPr lang="en-US" sz="700" b="1" dirty="0">
                <a:latin typeface="+mn-lt"/>
              </a:rPr>
            </a:br>
            <a:r>
              <a:rPr lang="en-US" sz="400" dirty="0">
                <a:latin typeface="+mn-lt"/>
              </a:rPr>
              <a:t> </a:t>
            </a:r>
            <a:br>
              <a:rPr lang="en-US" sz="400" dirty="0">
                <a:latin typeface="+mn-lt"/>
              </a:rPr>
            </a:br>
            <a:r>
              <a:rPr lang="en-US" sz="700" dirty="0">
                <a:latin typeface="+mn-lt"/>
              </a:rPr>
              <a:t>Per publisher guidance and licensing frameworks, select phrasing, vocabulary, and cross-references from the following translations are utilized as foundational source texts to compile our lyrical arrangements:</a:t>
            </a:r>
            <a:br>
              <a:rPr lang="en-US" sz="700" dirty="0">
                <a:latin typeface="+mn-lt"/>
              </a:rPr>
            </a:br>
            <a:r>
              <a:rPr lang="en-US" sz="700" dirty="0">
                <a:latin typeface="+mn-lt"/>
              </a:rPr>
              <a:t>- </a:t>
            </a:r>
            <a:r>
              <a:rPr lang="en-US" sz="700" b="1" dirty="0">
                <a:latin typeface="+mn-lt"/>
              </a:rPr>
              <a:t>New King James Version (NKJV)</a:t>
            </a:r>
            <a:br>
              <a:rPr lang="en-US" sz="700" dirty="0">
                <a:latin typeface="+mn-lt"/>
              </a:rPr>
            </a:br>
            <a:r>
              <a:rPr lang="en-US" sz="700" dirty="0">
                <a:latin typeface="+mn-lt"/>
              </a:rPr>
              <a:t>- </a:t>
            </a:r>
            <a:r>
              <a:rPr lang="en-US" sz="700" b="1" dirty="0">
                <a:latin typeface="+mn-lt"/>
              </a:rPr>
              <a:t>New Century Version (NCV)</a:t>
            </a:r>
            <a:br>
              <a:rPr lang="en-US" sz="700" dirty="0">
                <a:latin typeface="+mn-lt"/>
              </a:rPr>
            </a:br>
            <a:r>
              <a:rPr lang="en-US" sz="700" dirty="0">
                <a:latin typeface="+mn-lt"/>
              </a:rPr>
              <a:t>- </a:t>
            </a:r>
            <a:r>
              <a:rPr lang="en-US" sz="700" b="1" dirty="0">
                <a:latin typeface="+mn-lt"/>
              </a:rPr>
              <a:t>New English Translation (NET)</a:t>
            </a:r>
            <a:br>
              <a:rPr lang="en-US" sz="700" dirty="0">
                <a:latin typeface="+mn-lt"/>
              </a:rPr>
            </a:br>
            <a:r>
              <a:rPr lang="en-US" sz="700" i="1" dirty="0">
                <a:latin typeface="+mn-lt"/>
              </a:rPr>
              <a:t>Note: Because these specific selections are curated, adapted to meter, and integrated into a multi-translation mosaic, formal corporate legal notices for these versions are omitted from the section below at the explicit request of the rights holder.</a:t>
            </a:r>
            <a:br>
              <a:rPr lang="en-US" sz="700" i="1" dirty="0">
                <a:latin typeface="+mn-lt"/>
              </a:rPr>
            </a:br>
            <a:r>
              <a:rPr lang="en-US" sz="400" i="1" dirty="0">
                <a:latin typeface="+mn-lt"/>
              </a:rPr>
              <a:t> </a:t>
            </a:r>
            <a:br>
              <a:rPr lang="en-US" sz="400" dirty="0">
                <a:latin typeface="+mn-lt"/>
              </a:rPr>
            </a:br>
            <a:r>
              <a:rPr lang="en-US" sz="700" i="1" dirty="0">
                <a:latin typeface="+mn-lt"/>
              </a:rPr>
              <a:t>Scripture quotations from the following translations are used by permission and are subject to the formal corporate copyright guidelines of their respective publishers:</a:t>
            </a:r>
            <a:br>
              <a:rPr lang="en-US" sz="700" i="1" dirty="0">
                <a:latin typeface="+mn-lt"/>
              </a:rPr>
            </a:br>
            <a:r>
              <a:rPr lang="en-US" sz="700" b="1" dirty="0">
                <a:latin typeface="+mn-lt"/>
              </a:rPr>
              <a:t>BSB — Berean Study Bible / Berean Standard Bible</a:t>
            </a:r>
            <a:r>
              <a:rPr lang="en-US" sz="700" dirty="0">
                <a:latin typeface="+mn-lt"/>
              </a:rPr>
              <a:t> - The Holy Bible, Berean Standard Bible, BSB is produced in cooperation with Bible Hub, Discovery Bible, OpenBible.com, and the Berean Bible Translation Committee. This text of God’s Word has been dedicated to the public domain. (Note: As of April 30, 2023, the BSB is now public domain and no longer requires copyright attribution, though attribution is appreciated but not required.)</a:t>
            </a:r>
            <a:br>
              <a:rPr lang="en-US" sz="700" dirty="0">
                <a:latin typeface="+mn-lt"/>
              </a:rPr>
            </a:br>
            <a:r>
              <a:rPr lang="en-US" sz="700" b="1" dirty="0">
                <a:latin typeface="+mn-lt"/>
              </a:rPr>
              <a:t>CSB — Christian Standard Bible</a:t>
            </a:r>
            <a:r>
              <a:rPr lang="en-US" sz="700" dirty="0">
                <a:latin typeface="+mn-lt"/>
              </a:rPr>
              <a:t> - </a:t>
            </a:r>
            <a:r>
              <a:rPr lang="en-US" sz="700" i="1" dirty="0">
                <a:latin typeface="+mn-lt"/>
              </a:rPr>
              <a:t>Scripture quotations are from the Christian Standard Bible®, Copyright © 2017 by Holman Bible Publishers. Used by permission. Christian Standard Bible® and CSB® are federally registered trademarks of Holman Bible Publishers.</a:t>
            </a:r>
            <a:br>
              <a:rPr lang="en-US" sz="700" dirty="0">
                <a:latin typeface="+mn-lt"/>
              </a:rPr>
            </a:br>
            <a:r>
              <a:rPr lang="en-US" sz="700" b="1" dirty="0">
                <a:latin typeface="+mn-lt"/>
              </a:rPr>
              <a:t>DARBY — Darby Translation</a:t>
            </a:r>
            <a:r>
              <a:rPr lang="en-US" sz="700" dirty="0">
                <a:latin typeface="+mn-lt"/>
              </a:rPr>
              <a:t> - Scripture quotations marked (Dar) are taken from the DARBY BIBLE, published in 1867, 1872, 1884, 1890; public domain.</a:t>
            </a:r>
            <a:br>
              <a:rPr lang="en-US" sz="700" dirty="0">
                <a:latin typeface="+mn-lt"/>
              </a:rPr>
            </a:br>
            <a:r>
              <a:rPr lang="en-US" sz="700" b="1" dirty="0">
                <a:latin typeface="+mn-lt"/>
              </a:rPr>
              <a:t>ESV — English Standard Version</a:t>
            </a:r>
            <a:r>
              <a:rPr lang="en-US" sz="700" dirty="0">
                <a:latin typeface="+mn-lt"/>
              </a:rPr>
              <a:t> - Scripture quotations are from the ESV® Bible (The Holy Bible, English Standard Version®), copyright © 2001 by Crossway, a publishing ministry of Good News Publishers. Used by permission. All rights reserved.</a:t>
            </a:r>
            <a:br>
              <a:rPr lang="en-US" sz="700" dirty="0">
                <a:latin typeface="+mn-lt"/>
              </a:rPr>
            </a:br>
            <a:r>
              <a:rPr lang="en-US" sz="700" b="1" dirty="0">
                <a:latin typeface="+mn-lt"/>
              </a:rPr>
              <a:t>GB — Geneva Bible</a:t>
            </a:r>
            <a:r>
              <a:rPr lang="en-US" sz="700" dirty="0">
                <a:latin typeface="+mn-lt"/>
              </a:rPr>
              <a:t> - Scripture quotations marked (Geneva) are taken from the Geneva Bible, 1560/1599. Public domain.</a:t>
            </a:r>
            <a:br>
              <a:rPr lang="en-US" sz="700" dirty="0">
                <a:latin typeface="+mn-lt"/>
              </a:rPr>
            </a:br>
            <a:r>
              <a:rPr lang="en-US" sz="700" b="1" dirty="0">
                <a:latin typeface="+mn-lt"/>
              </a:rPr>
              <a:t>GNT — Good News Translation</a:t>
            </a:r>
            <a:r>
              <a:rPr lang="en-US" sz="700" dirty="0">
                <a:latin typeface="+mn-lt"/>
              </a:rPr>
              <a:t> - Scripture quotations marked (GNT) are from the Good News Translation in Today’s English Version – Second Edition Copyright © 1992 by American Bible Society. Used by Permission.</a:t>
            </a:r>
            <a:br>
              <a:rPr lang="en-US" sz="700" dirty="0">
                <a:latin typeface="+mn-lt"/>
              </a:rPr>
            </a:br>
            <a:r>
              <a:rPr lang="en-US" sz="700" b="1" dirty="0">
                <a:latin typeface="+mn-lt"/>
              </a:rPr>
              <a:t>GWT — GOD’S WORD Translation</a:t>
            </a:r>
            <a:r>
              <a:rPr lang="en-US" sz="700" dirty="0">
                <a:latin typeface="+mn-lt"/>
              </a:rPr>
              <a:t> - Scripture quotations marked (GW or GWT) are taken from GOD’S WORD®. © 1995, 2003, 2013, 2014, 2019, 2020 by God’s Word to the Nations Mission Society. Used by permission.</a:t>
            </a:r>
            <a:br>
              <a:rPr lang="en-US" sz="700" dirty="0">
                <a:latin typeface="+mn-lt"/>
              </a:rPr>
            </a:br>
            <a:r>
              <a:rPr lang="en-US" sz="700" b="1" dirty="0">
                <a:latin typeface="+mn-lt"/>
              </a:rPr>
              <a:t>HCSB — Holman Christian Standard Bible</a:t>
            </a:r>
            <a:r>
              <a:rPr lang="en-US" sz="700" dirty="0">
                <a:latin typeface="+mn-lt"/>
              </a:rPr>
              <a:t> - </a:t>
            </a:r>
            <a:r>
              <a:rPr lang="en-US" sz="700" i="1" dirty="0">
                <a:latin typeface="+mn-lt"/>
              </a:rPr>
              <a:t>Scripture quotations are from the Holman Christian Standard Bible®, Copyright © 1999, 2000, 2002, 2003, 2009 by Holman Bible Publishers. Used by permission.</a:t>
            </a:r>
            <a:br>
              <a:rPr lang="en-US" sz="700" dirty="0">
                <a:latin typeface="+mn-lt"/>
              </a:rPr>
            </a:br>
            <a:r>
              <a:rPr lang="en-US" sz="700" b="1" dirty="0">
                <a:latin typeface="+mn-lt"/>
              </a:rPr>
              <a:t>JPS 1917 — JPS Tanakh</a:t>
            </a:r>
            <a:r>
              <a:rPr lang="en-US" sz="700" dirty="0">
                <a:latin typeface="+mn-lt"/>
              </a:rPr>
              <a:t> - Scripture quotations marked (JPS 1917) are taken from the Holy Scriptures According to the Masoretic Text, Jewish Publication Society, 1917. Public domain.</a:t>
            </a:r>
            <a:br>
              <a:rPr lang="en-US" sz="700" dirty="0">
                <a:latin typeface="+mn-lt"/>
              </a:rPr>
            </a:br>
            <a:r>
              <a:rPr lang="en-US" sz="700" b="1" dirty="0">
                <a:latin typeface="+mn-lt"/>
              </a:rPr>
              <a:t>KJV — King James Version</a:t>
            </a:r>
            <a:r>
              <a:rPr lang="en-US" sz="700" dirty="0">
                <a:latin typeface="+mn-lt"/>
              </a:rPr>
              <a:t> - Scripture quotations marked (KJV) are taken from the KING JAMES VERSION, public domain. (Note: The KJV is public domain in the United States and most countries, but is still under Crown copyright in the United Kingdom.)</a:t>
            </a:r>
            <a:br>
              <a:rPr lang="en-US" sz="700" dirty="0">
                <a:latin typeface="+mn-lt"/>
              </a:rPr>
            </a:br>
            <a:r>
              <a:rPr lang="en-US" sz="700" b="1" dirty="0">
                <a:latin typeface="+mn-lt"/>
              </a:rPr>
              <a:t>LEB — </a:t>
            </a:r>
            <a:r>
              <a:rPr lang="en-US" sz="700" b="1" dirty="0" err="1">
                <a:latin typeface="+mn-lt"/>
              </a:rPr>
              <a:t>Lexham</a:t>
            </a:r>
            <a:r>
              <a:rPr lang="en-US" sz="700" b="1" dirty="0">
                <a:latin typeface="+mn-lt"/>
              </a:rPr>
              <a:t> English Bible</a:t>
            </a:r>
            <a:r>
              <a:rPr lang="en-US" sz="700" dirty="0">
                <a:latin typeface="+mn-lt"/>
              </a:rPr>
              <a:t> - </a:t>
            </a:r>
            <a:r>
              <a:rPr lang="en-US" sz="700" i="1" dirty="0">
                <a:latin typeface="+mn-lt"/>
              </a:rPr>
              <a:t>Scripture quotations are from the </a:t>
            </a:r>
            <a:r>
              <a:rPr lang="en-US" sz="700" i="1" dirty="0" err="1">
                <a:latin typeface="+mn-lt"/>
              </a:rPr>
              <a:t>Lexham</a:t>
            </a:r>
            <a:r>
              <a:rPr lang="en-US" sz="700" i="1" dirty="0">
                <a:latin typeface="+mn-lt"/>
              </a:rPr>
              <a:t> English Bible, copyright © 2012 Logos Bible Software. </a:t>
            </a:r>
            <a:r>
              <a:rPr lang="en-US" sz="700" i="1" dirty="0" err="1">
                <a:latin typeface="+mn-lt"/>
              </a:rPr>
              <a:t>Lexham</a:t>
            </a:r>
            <a:r>
              <a:rPr lang="en-US" sz="700" i="1" dirty="0">
                <a:latin typeface="+mn-lt"/>
              </a:rPr>
              <a:t> is a registered trademark of Logos Bible Software.</a:t>
            </a:r>
            <a:br>
              <a:rPr lang="en-US" sz="700" dirty="0">
                <a:latin typeface="+mn-lt"/>
              </a:rPr>
            </a:br>
            <a:r>
              <a:rPr lang="en-US" sz="700" b="1" dirty="0">
                <a:latin typeface="+mn-lt"/>
              </a:rPr>
              <a:t>NASB — New American Standard Bible</a:t>
            </a:r>
            <a:r>
              <a:rPr lang="en-US" sz="700" dirty="0">
                <a:latin typeface="+mn-lt"/>
              </a:rPr>
              <a:t> - </a:t>
            </a:r>
            <a:r>
              <a:rPr lang="en-US" sz="700" i="1" dirty="0">
                <a:latin typeface="+mn-lt"/>
              </a:rPr>
              <a:t>Scripture quotations taken from the New American Standard Bible® (NASB®), copyright © 1960, 1962, 1963, 1968, 1971, 1972, 1973, 1975, 1977, 1995, 2020 by The Lockman Foundation. Used by permission. www.lockman.org</a:t>
            </a:r>
            <a:br>
              <a:rPr lang="en-US" sz="700" dirty="0">
                <a:latin typeface="+mn-lt"/>
              </a:rPr>
            </a:br>
            <a:r>
              <a:rPr lang="en-US" sz="700" b="1" dirty="0">
                <a:latin typeface="+mn-lt"/>
              </a:rPr>
              <a:t>NLT — New Living Translation</a:t>
            </a:r>
            <a:r>
              <a:rPr lang="en-US" sz="700" dirty="0">
                <a:latin typeface="+mn-lt"/>
              </a:rPr>
              <a:t> - Scripture quotations marked (NLT) are taken from the Holy Bible, New Living Translation, copyright © 1996, 2004, 2015 by Tyndale House Foundation. Used by permission of Tyndale House Publishers, Inc., Carol Stream, Illinois 60188. All rights reserved.</a:t>
            </a:r>
            <a:br>
              <a:rPr lang="en-US" sz="700" dirty="0">
                <a:latin typeface="+mn-lt"/>
              </a:rPr>
            </a:br>
            <a:r>
              <a:rPr lang="en-US" sz="700" b="1" dirty="0">
                <a:latin typeface="+mn-lt"/>
              </a:rPr>
              <a:t>NRSV — New Revised Standard Version</a:t>
            </a:r>
            <a:r>
              <a:rPr lang="en-US" sz="700" dirty="0">
                <a:latin typeface="+mn-lt"/>
              </a:rPr>
              <a:t> - S</a:t>
            </a:r>
            <a:r>
              <a:rPr lang="en-US" sz="700" i="1" dirty="0">
                <a:latin typeface="+mn-lt"/>
              </a:rPr>
              <a:t>cripture quotations are from the New Revised Standard Version Bible, copyright © 1989 National Council of the Churches of Christ in the United States of America. Used by permission. All rights reserved.</a:t>
            </a:r>
            <a:br>
              <a:rPr lang="en-US" sz="700" dirty="0">
                <a:latin typeface="+mn-lt"/>
              </a:rPr>
            </a:br>
            <a:r>
              <a:rPr lang="en-US" sz="700" b="1" dirty="0">
                <a:latin typeface="+mn-lt"/>
              </a:rPr>
              <a:t>RSV — Revised Standard Version</a:t>
            </a:r>
            <a:r>
              <a:rPr lang="en-US" sz="700" dirty="0">
                <a:latin typeface="+mn-lt"/>
              </a:rPr>
              <a:t> - Scripture quotations are from the Revised Standard Version of the Bible, copyright © 1946, 1952, and 1971 by the Division of Christian Education of the National Council of the Churches of Christ in the United States of America. Used by permission. All rights reserved worldwide.</a:t>
            </a:r>
            <a:br>
              <a:rPr lang="en-US" sz="700" dirty="0">
                <a:latin typeface="+mn-lt"/>
              </a:rPr>
            </a:br>
            <a:r>
              <a:rPr lang="en-US" sz="700" b="1" dirty="0">
                <a:latin typeface="+mn-lt"/>
              </a:rPr>
              <a:t>Tanakh — JPS Tanakh</a:t>
            </a:r>
            <a:r>
              <a:rPr lang="en-US" sz="700" dirty="0">
                <a:latin typeface="+mn-lt"/>
              </a:rPr>
              <a:t> - Scripture quotations marked (Tanakh) are taken from the TANAKH: The Holy Scriptures. Copyright © 1985, 1999 by the Jewish Publication Society. All rights reserved. Used by permission.</a:t>
            </a:r>
            <a:br>
              <a:rPr lang="en-US" sz="700" dirty="0">
                <a:latin typeface="+mn-lt"/>
              </a:rPr>
            </a:br>
            <a:r>
              <a:rPr lang="en-US" sz="700" b="1" dirty="0">
                <a:latin typeface="+mn-lt"/>
              </a:rPr>
              <a:t>WEB — World English Bible</a:t>
            </a:r>
            <a:r>
              <a:rPr lang="en-US" sz="700" dirty="0">
                <a:latin typeface="+mn-lt"/>
              </a:rPr>
              <a:t> - Scripture quotations marked (WEB) are taken from the World English Bible, public domain.</a:t>
            </a:r>
            <a:br>
              <a:rPr lang="en-US" dirty="0"/>
            </a:br>
            <a:endParaRPr sz="700" i="1" dirty="0">
              <a:latin typeface="+mn-lt"/>
              <a:ea typeface="Arial"/>
              <a:cs typeface="Arial"/>
              <a:sym typeface="Arial"/>
            </a:endParaRPr>
          </a:p>
        </p:txBody>
      </p:sp>
      <p:sp>
        <p:nvSpPr>
          <p:cNvPr id="6" name="Google Shape;375;p44">
            <a:extLst>
              <a:ext uri="{FF2B5EF4-FFF2-40B4-BE49-F238E27FC236}">
                <a16:creationId xmlns:a16="http://schemas.microsoft.com/office/drawing/2014/main" id="{7E76FB1B-016E-0555-22FE-0BBD24EA5D82}"/>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pic>
        <p:nvPicPr>
          <p:cNvPr id="2" name="Google Shape;439;p49" title="Going Under Water Ocean.jpg">
            <a:extLst>
              <a:ext uri="{FF2B5EF4-FFF2-40B4-BE49-F238E27FC236}">
                <a16:creationId xmlns:a16="http://schemas.microsoft.com/office/drawing/2014/main" id="{569FDEF9-A416-3D05-C857-30DA89C5A8FA}"/>
              </a:ext>
            </a:extLst>
          </p:cNvPr>
          <p:cNvPicPr preferRelativeResize="0"/>
          <p:nvPr/>
        </p:nvPicPr>
        <p:blipFill rotWithShape="1">
          <a:blip r:embed="rId4">
            <a:alphaModFix/>
          </a:blip>
          <a:srcRect l="31786" r="31790"/>
          <a:stretch/>
        </p:blipFill>
        <p:spPr>
          <a:xfrm>
            <a:off x="6708425" y="328275"/>
            <a:ext cx="2115476" cy="3868202"/>
          </a:xfrm>
          <a:prstGeom prst="rect">
            <a:avLst/>
          </a:prstGeom>
          <a:noFill/>
          <a:ln>
            <a:noFill/>
          </a:ln>
        </p:spPr>
      </p:pic>
      <p:sp>
        <p:nvSpPr>
          <p:cNvPr id="3" name="Google Shape;440;p49">
            <a:extLst>
              <a:ext uri="{FF2B5EF4-FFF2-40B4-BE49-F238E27FC236}">
                <a16:creationId xmlns:a16="http://schemas.microsoft.com/office/drawing/2014/main" id="{77FF2228-0D2D-BA99-1F79-5C64B8E9460E}"/>
              </a:ext>
            </a:extLst>
          </p:cNvPr>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dirty="0">
                <a:solidFill>
                  <a:schemeClr val="lt1"/>
                </a:solidFill>
                <a:latin typeface="Taviraj"/>
                <a:ea typeface="Taviraj"/>
                <a:cs typeface="Taviraj"/>
                <a:sym typeface="Taviraj"/>
              </a:rPr>
              <a:t>Cry</a:t>
            </a:r>
            <a:endParaRPr sz="3900" dirty="0">
              <a:solidFill>
                <a:schemeClr val="lt1"/>
              </a:solidFill>
              <a:latin typeface="Taviraj"/>
              <a:ea typeface="Taviraj"/>
              <a:cs typeface="Taviraj"/>
              <a:sym typeface="Taviraj"/>
            </a:endParaRPr>
          </a:p>
        </p:txBody>
      </p:sp>
    </p:spTree>
    <p:extLst>
      <p:ext uri="{BB962C8B-B14F-4D97-AF65-F5344CB8AC3E}">
        <p14:creationId xmlns:p14="http://schemas.microsoft.com/office/powerpoint/2010/main" val="559642077"/>
      </p:ext>
    </p:extLst>
  </p:cSld>
  <p:clrMapOvr>
    <a:masterClrMapping/>
  </p:clrMapOvr>
</p:sld>
</file>

<file path=ppt/theme/theme1.xml><?xml version="1.0" encoding="utf-8"?>
<a:theme xmlns:a="http://schemas.openxmlformats.org/drawingml/2006/main" name="Orientation New Team Member">
  <a:themeElements>
    <a:clrScheme name="Simple Light">
      <a:dk1>
        <a:srgbClr val="000000"/>
      </a:dk1>
      <a:lt1>
        <a:srgbClr val="FFFFFF"/>
      </a:lt1>
      <a:dk2>
        <a:srgbClr val="434343"/>
      </a:dk2>
      <a:lt2>
        <a:srgbClr val="FFFAE6"/>
      </a:lt2>
      <a:accent1>
        <a:srgbClr val="CC6131"/>
      </a:accent1>
      <a:accent2>
        <a:srgbClr val="646F3D"/>
      </a:accent2>
      <a:accent3>
        <a:srgbClr val="3E5072"/>
      </a:accent3>
      <a:accent4>
        <a:srgbClr val="EC7A49"/>
      </a:accent4>
      <a:accent5>
        <a:srgbClr val="B05024"/>
      </a:accent5>
      <a:accent6>
        <a:srgbClr val="C4BEA7"/>
      </a:accent6>
      <a:hlink>
        <a:srgbClr val="1B1B1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1299</Words>
  <Application>Microsoft Office PowerPoint</Application>
  <PresentationFormat>On-screen Show (16:9)</PresentationFormat>
  <Paragraphs>58</Paragraphs>
  <Slides>7</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Inter Light</vt:lpstr>
      <vt:lpstr>Arial</vt:lpstr>
      <vt:lpstr>Inter</vt:lpstr>
      <vt:lpstr>Taviraj Light</vt:lpstr>
      <vt:lpstr>Taviraj SemiBold</vt:lpstr>
      <vt:lpstr>Taviraj</vt:lpstr>
      <vt:lpstr>Taviraj Medium</vt:lpstr>
      <vt:lpstr>Orientation New Team Member</vt:lpstr>
      <vt:lpstr>&lt;VERSE 1&gt;  Psalm 61:1 Hear my cry, O God; listen to my prayer Psalm 61:2 From the ends of the earth I call to you, I call as my heart grows faint Psalm 61:3 For you have been my refuge, a strong tower for me Psalm 61:4 I long to take refuge in the shelter of your wings</vt:lpstr>
      <vt:lpstr>&lt;VERSE 2&gt;  Psalm 66:16 Come and hear, all you who fear God; let me tell you what he has done for me Psalm 66:17 I cried out to him; his praise was on my tongue Psalm 65:5 You answer us with awesome and righteous deeds, God our Savior, the hope of all the ends of the earth</vt:lpstr>
      <vt:lpstr>&lt;VERSE 3&gt;  Psalm 88:1 Lord, you are the God who saves me; day and night I cry out to you Psalm 88:2 May my prayer come before you; turn your ear to my cry Psalm 130:1 Out of the depths I cry to you, Lord  Psalm 130:2 Hear my voice. Be attentive to my cry for mercy</vt:lpstr>
      <vt:lpstr>&lt;CHORUS&gt;  Psalm 65:5 You answer us with awesome and righteous deeds, God our Savior, the hope of all the ends of the earth</vt:lpstr>
      <vt:lpstr>&lt;VERSE 4&gt;  Psalm 33:13 From heaven the Lord looks down Psalm 33:14 He watches all who live on earth Psalm 33:15 He who forms the hearts of all, who considers everything they do</vt:lpstr>
      <vt:lpstr>&lt;ENDING&gt;  Psalm 33:15 He who forms the hearts of all, who considers everything they do Psalm 65:5 You answer us with awesome and righteous deeds, God our Savior Psalm 88:2 Turn your ear to my cry Psalm 130:1 Out of the depths I cry to you Psalm 130:2 Be attentive to my cry </vt:lpstr>
      <vt:lpstr>©2026 Awake and Renew. All Rights Reserved. Lyrics across Awake and Renew projects are curated as a precise thematic “mosaic” using verbatim excerpts and linguistic fragments from various English translations. This methodology aligns individual scriptural passages to musical meter while strictly preserving the underlying theological context. For current licensing, distribution, and usage permissions, please visit awakeandrenew.org/license.   Per publisher guidance and licensing frameworks, select phrasing, vocabulary, and cross-references from the following translations are utilized as foundational source texts to compile our lyrical arrangements: - New King James Version (NKJV) - New Century Version (NCV) - New English Translation (NET) Note: Because these specific selections are curated, adapted to meter, and integrated into a multi-translation mosaic, formal corporate legal notices for these versions are omitted from the section below at the explicit request of the rights holder.   Scripture quotations from the following translations are used by permission and are subject to the formal corporate copyright guidelines of their respective publishers: BSB — Berean Study Bible / Berean Standard Bible - The Holy Bible, Berean Standard Bible, BSB is produced in cooperation with Bible Hub, Discovery Bible, OpenBible.com, and the Berean Bible Translation Committee. This text of God’s Word has been dedicated to the public domain. (Note: As of April 30, 2023, the BSB is now public domain and no longer requires copyright attribution, though attribution is appreciated but not required.) CSB — Christian Standard Bible - Scripture quotations are from the Christian Standard Bible®, Copyright © 2017 by Holman Bible Publishers. Used by permission. Christian Standard Bible® and CSB® are federally registered trademarks of Holman Bible Publishers. DARBY — Darby Translation - Scripture quotations marked (Dar) are taken from the DARBY BIBLE, published in 1867, 1872, 1884, 1890; public domain. ESV — English Standard Version - Scripture quotations are from the ESV® Bible (The Holy Bible, English Standard Version®), copyright © 2001 by Crossway, a publishing ministry of Good News Publishers. Used by permission. All rights reserved. GB — Geneva Bible - Scripture quotations marked (Geneva) are taken from the Geneva Bible, 1560/1599. Public domain. GNT — Good News Translation - Scripture quotations marked (GNT) are from the Good News Translation in Today’s English Version – Second Edition Copyright © 1992 by American Bible Society. Used by Permission. GWT — GOD’S WORD Translation - Scripture quotations marked (GW or GWT) are taken from GOD’S WORD®. © 1995, 2003, 2013, 2014, 2019, 2020 by God’s Word to the Nations Mission Society. Used by permission. HCSB — Holman Christian Standard Bible - Scripture quotations are from the Holman Christian Standard Bible®, Copyright © 1999, 2000, 2002, 2003, 2009 by Holman Bible Publishers. Used by permission. JPS 1917 — JPS Tanakh - Scripture quotations marked (JPS 1917) are taken from the Holy Scriptures According to the Masoretic Text, Jewish Publication Society, 1917. Public domain. KJV — King James Version - Scripture quotations marked (KJV) are taken from the KING JAMES VERSION, public domain. (Note: The KJV is public domain in the United States and most countries, but is still under Crown copyright in the United Kingdom.) LEB — Lexham English Bible - Scripture quotations are from the Lexham English Bible, copyright © 2012 Logos Bible Software. Lexham is a registered trademark of Logos Bible Software. NASB — New American Standard Bible - Scripture quotations taken from the New American Standard Bible® (NASB®), copyright © 1960, 1962, 1963, 1968, 1971, 1972, 1973, 1975, 1977, 1995, 2020 by The Lockman Foundation. Used by permission. www.lockman.org NLT — New Living Translation - Scripture quotations marked (NLT) are taken from the Holy Bible, New Living Translation, copyright © 1996, 2004, 2015 by Tyndale House Foundation. Used by permission of Tyndale House Publishers, Inc., Carol Stream, Illinois 60188. All rights reserved. NRSV — New Revised Standard Version - Scripture quotations are from the New Revised Standard Version Bible, copyright © 1989 National Council of the Churches of Christ in the United States of America. Used by permission. All rights reserved. RSV — Revised Standard Version - Scripture quotations are from the Revised Standard Version of the Bible, copyright © 1946, 1952, and 1971 by the Division of Christian Education of the National Council of the Churches of Christ in the United States of America. Used by permission. All rights reserved worldwide. Tanakh — JPS Tanakh - Scripture quotations marked (Tanakh) are taken from the TANAKH: The Holy Scriptures. Copyright © 1985, 1999 by the Jewish Publication Society. All rights reserved. Used by permission. WEB — World English Bible - Scripture quotations marked (WEB) are taken from the World English Bible, public domain.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ischubert</cp:lastModifiedBy>
  <cp:revision>16</cp:revision>
  <dcterms:modified xsi:type="dcterms:W3CDTF">2026-06-15T14:34:26Z</dcterms:modified>
</cp:coreProperties>
</file>