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90" r:id="rId1"/>
  </p:sldMasterIdLst>
  <p:notesMasterIdLst>
    <p:notesMasterId r:id="rId9"/>
  </p:notesMasterIdLst>
  <p:sldIdLst>
    <p:sldId id="256" r:id="rId2"/>
    <p:sldId id="257" r:id="rId3"/>
    <p:sldId id="258" r:id="rId4"/>
    <p:sldId id="259" r:id="rId5"/>
    <p:sldId id="260" r:id="rId6"/>
    <p:sldId id="261" r:id="rId7"/>
    <p:sldId id="268" r:id="rId8"/>
  </p:sldIdLst>
  <p:sldSz cx="9144000" cy="5143500" type="screen16x9"/>
  <p:notesSz cx="6858000" cy="9144000"/>
  <p:embeddedFontLst>
    <p:embeddedFont>
      <p:font typeface="Inter" panose="020B0604020202020204" charset="0"/>
      <p:regular r:id="rId10"/>
      <p:bold r:id="rId11"/>
      <p:italic r:id="rId12"/>
      <p:boldItalic r:id="rId13"/>
    </p:embeddedFont>
    <p:embeddedFont>
      <p:font typeface="Inter Light" panose="020B0604020202020204" charset="0"/>
      <p:regular r:id="rId14"/>
      <p:bold r:id="rId15"/>
      <p:italic r:id="rId16"/>
      <p:boldItalic r:id="rId17"/>
    </p:embeddedFont>
    <p:embeddedFont>
      <p:font typeface="Taviraj" panose="020B0604020202020204" charset="-34"/>
      <p:regular r:id="rId18"/>
      <p:bold r:id="rId19"/>
      <p:italic r:id="rId20"/>
      <p:boldItalic r:id="rId21"/>
    </p:embeddedFont>
    <p:embeddedFont>
      <p:font typeface="Taviraj Light" panose="020B0604020202020204" charset="-34"/>
      <p:regular r:id="rId22"/>
      <p:bold r:id="rId23"/>
      <p:italic r:id="rId24"/>
      <p:boldItalic r:id="rId25"/>
    </p:embeddedFont>
    <p:embeddedFont>
      <p:font typeface="Taviraj Medium" panose="020B0604020202020204" charset="-34"/>
      <p:regular r:id="rId26"/>
      <p:bold r:id="rId27"/>
      <p:italic r:id="rId28"/>
      <p:boldItalic r:id="rId29"/>
    </p:embeddedFont>
    <p:embeddedFont>
      <p:font typeface="Taviraj SemiBold" panose="020B0604020202020204" charset="-34"/>
      <p:regular r:id="rId30"/>
      <p:bold r:id="rId31"/>
      <p:italic r:id="rId32"/>
      <p:boldItalic r:id="rId3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7" d="100"/>
          <a:sy n="107" d="100"/>
        </p:scale>
        <p:origin x="846" y="78"/>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font" Target="fonts/font4.fntdata"/><Relationship Id="rId18" Type="http://schemas.openxmlformats.org/officeDocument/2006/relationships/font" Target="fonts/font9.fntdata"/><Relationship Id="rId26" Type="http://schemas.openxmlformats.org/officeDocument/2006/relationships/font" Target="fonts/font17.fntdata"/><Relationship Id="rId21" Type="http://schemas.openxmlformats.org/officeDocument/2006/relationships/font" Target="fonts/font12.fntdata"/><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font" Target="fonts/font8.fntdata"/><Relationship Id="rId25" Type="http://schemas.openxmlformats.org/officeDocument/2006/relationships/font" Target="fonts/font16.fntdata"/><Relationship Id="rId33" Type="http://schemas.openxmlformats.org/officeDocument/2006/relationships/font" Target="fonts/font24.fntdata"/><Relationship Id="rId2" Type="http://schemas.openxmlformats.org/officeDocument/2006/relationships/slide" Target="slides/slide1.xml"/><Relationship Id="rId16" Type="http://schemas.openxmlformats.org/officeDocument/2006/relationships/font" Target="fonts/font7.fntdata"/><Relationship Id="rId20" Type="http://schemas.openxmlformats.org/officeDocument/2006/relationships/font" Target="fonts/font11.fntdata"/><Relationship Id="rId29" Type="http://schemas.openxmlformats.org/officeDocument/2006/relationships/font" Target="fonts/font20.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24" Type="http://schemas.openxmlformats.org/officeDocument/2006/relationships/font" Target="fonts/font15.fntdata"/><Relationship Id="rId32" Type="http://schemas.openxmlformats.org/officeDocument/2006/relationships/font" Target="fonts/font23.fntdata"/><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font" Target="fonts/font6.fntdata"/><Relationship Id="rId23" Type="http://schemas.openxmlformats.org/officeDocument/2006/relationships/font" Target="fonts/font14.fntdata"/><Relationship Id="rId28" Type="http://schemas.openxmlformats.org/officeDocument/2006/relationships/font" Target="fonts/font19.fntdata"/><Relationship Id="rId36" Type="http://schemas.openxmlformats.org/officeDocument/2006/relationships/theme" Target="theme/theme1.xml"/><Relationship Id="rId10" Type="http://schemas.openxmlformats.org/officeDocument/2006/relationships/font" Target="fonts/font1.fntdata"/><Relationship Id="rId19" Type="http://schemas.openxmlformats.org/officeDocument/2006/relationships/font" Target="fonts/font10.fntdata"/><Relationship Id="rId31" Type="http://schemas.openxmlformats.org/officeDocument/2006/relationships/font" Target="fonts/font22.fntdata"/><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font" Target="fonts/font5.fntdata"/><Relationship Id="rId22" Type="http://schemas.openxmlformats.org/officeDocument/2006/relationships/font" Target="fonts/font13.fntdata"/><Relationship Id="rId27" Type="http://schemas.openxmlformats.org/officeDocument/2006/relationships/font" Target="fonts/font18.fntdata"/><Relationship Id="rId30" Type="http://schemas.openxmlformats.org/officeDocument/2006/relationships/font" Target="fonts/font21.fntdata"/><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g3a382b9279b_0_39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3" name="Google Shape;373;g3a382b9279b_0_39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a382b9279b_0_4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3a382b9279b_0_4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3"/>
        <p:cNvGrpSpPr/>
        <p:nvPr/>
      </p:nvGrpSpPr>
      <p:grpSpPr>
        <a:xfrm>
          <a:off x="0" y="0"/>
          <a:ext cx="0" cy="0"/>
          <a:chOff x="0" y="0"/>
          <a:chExt cx="0" cy="0"/>
        </a:xfrm>
      </p:grpSpPr>
      <p:sp>
        <p:nvSpPr>
          <p:cNvPr id="394" name="Google Shape;394;g3a68a3b037f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95" name="Google Shape;395;g3a68a3b037f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3"/>
        <p:cNvGrpSpPr/>
        <p:nvPr/>
      </p:nvGrpSpPr>
      <p:grpSpPr>
        <a:xfrm>
          <a:off x="0" y="0"/>
          <a:ext cx="0" cy="0"/>
          <a:chOff x="0" y="0"/>
          <a:chExt cx="0" cy="0"/>
        </a:xfrm>
      </p:grpSpPr>
      <p:sp>
        <p:nvSpPr>
          <p:cNvPr id="404" name="Google Shape;404;g3a7772d7f43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05" name="Google Shape;405;g3a7772d7f43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Google Shape;416;g399ba1aa798_0_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17" name="Google Shape;417;g399ba1aa798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7"/>
        <p:cNvGrpSpPr/>
        <p:nvPr/>
      </p:nvGrpSpPr>
      <p:grpSpPr>
        <a:xfrm>
          <a:off x="0" y="0"/>
          <a:ext cx="0" cy="0"/>
          <a:chOff x="0" y="0"/>
          <a:chExt cx="0" cy="0"/>
        </a:xfrm>
      </p:grpSpPr>
      <p:sp>
        <p:nvSpPr>
          <p:cNvPr id="428" name="Google Shape;428;g3a7772d7f43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29" name="Google Shape;429;g3a7772d7f43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a:extLst>
            <a:ext uri="{FF2B5EF4-FFF2-40B4-BE49-F238E27FC236}">
              <a16:creationId xmlns:a16="http://schemas.microsoft.com/office/drawing/2014/main" id="{C58F8BE3-BD89-378D-173D-7654F3C8A8DD}"/>
            </a:ext>
          </a:extLst>
        </p:cNvPr>
        <p:cNvGrpSpPr/>
        <p:nvPr/>
      </p:nvGrpSpPr>
      <p:grpSpPr>
        <a:xfrm>
          <a:off x="0" y="0"/>
          <a:ext cx="0" cy="0"/>
          <a:chOff x="0" y="0"/>
          <a:chExt cx="0" cy="0"/>
        </a:xfrm>
      </p:grpSpPr>
      <p:sp>
        <p:nvSpPr>
          <p:cNvPr id="430" name="Google Shape;430;g3a5468d2d26_0_23:notes">
            <a:extLst>
              <a:ext uri="{FF2B5EF4-FFF2-40B4-BE49-F238E27FC236}">
                <a16:creationId xmlns:a16="http://schemas.microsoft.com/office/drawing/2014/main" id="{BE7D58CB-074A-864C-C4BE-D6650E95205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1" name="Google Shape;431;g3a5468d2d26_0_23:notes">
            <a:extLst>
              <a:ext uri="{FF2B5EF4-FFF2-40B4-BE49-F238E27FC236}">
                <a16:creationId xmlns:a16="http://schemas.microsoft.com/office/drawing/2014/main" id="{5AC49116-157C-50EC-A496-20DF6E7B9AF1}"/>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3585026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 Alt 1">
  <p:cSld name="BLANK_2">
    <p:bg>
      <p:bgPr>
        <a:solidFill>
          <a:schemeClr val="dk1"/>
        </a:solidFill>
        <a:effectLst/>
      </p:bgPr>
    </p:bg>
    <p:spTree>
      <p:nvGrpSpPr>
        <p:cNvPr id="1" name="Shape 9"/>
        <p:cNvGrpSpPr/>
        <p:nvPr/>
      </p:nvGrpSpPr>
      <p:grpSpPr>
        <a:xfrm>
          <a:off x="0" y="0"/>
          <a:ext cx="0" cy="0"/>
          <a:chOff x="0" y="0"/>
          <a:chExt cx="0" cy="0"/>
        </a:xfrm>
      </p:grpSpPr>
      <p:sp>
        <p:nvSpPr>
          <p:cNvPr id="10" name="Google Shape;10;p2"/>
          <p:cNvSpPr>
            <a:spLocks noGrp="1"/>
          </p:cNvSpPr>
          <p:nvPr>
            <p:ph type="pic" idx="2"/>
          </p:nvPr>
        </p:nvSpPr>
        <p:spPr>
          <a:xfrm>
            <a:off x="6099100" y="1796550"/>
            <a:ext cx="2724600" cy="2334300"/>
          </a:xfrm>
          <a:prstGeom prst="rect">
            <a:avLst/>
          </a:prstGeom>
          <a:noFill/>
          <a:ln>
            <a:noFill/>
          </a:ln>
        </p:spPr>
      </p:sp>
      <p:sp>
        <p:nvSpPr>
          <p:cNvPr id="11" name="Google Shape;11;p2"/>
          <p:cNvSpPr txBox="1">
            <a:spLocks noGrp="1"/>
          </p:cNvSpPr>
          <p:nvPr>
            <p:ph type="title"/>
          </p:nvPr>
        </p:nvSpPr>
        <p:spPr>
          <a:xfrm>
            <a:off x="228600" y="749904"/>
            <a:ext cx="5509500" cy="1726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600">
                <a:solidFill>
                  <a:schemeClr val="lt1"/>
                </a:solidFill>
              </a:defRPr>
            </a:lvl1pPr>
            <a:lvl2pPr lvl="1">
              <a:lnSpc>
                <a:spcPct val="80000"/>
              </a:lnSpc>
              <a:spcBef>
                <a:spcPts val="0"/>
              </a:spcBef>
              <a:spcAft>
                <a:spcPts val="0"/>
              </a:spcAft>
              <a:buNone/>
              <a:defRPr sz="7600">
                <a:solidFill>
                  <a:schemeClr val="dk1"/>
                </a:solidFill>
              </a:defRPr>
            </a:lvl2pPr>
            <a:lvl3pPr lvl="2">
              <a:lnSpc>
                <a:spcPct val="80000"/>
              </a:lnSpc>
              <a:spcBef>
                <a:spcPts val="0"/>
              </a:spcBef>
              <a:spcAft>
                <a:spcPts val="0"/>
              </a:spcAft>
              <a:buNone/>
              <a:defRPr sz="7600">
                <a:solidFill>
                  <a:schemeClr val="dk1"/>
                </a:solidFill>
              </a:defRPr>
            </a:lvl3pPr>
            <a:lvl4pPr lvl="3">
              <a:lnSpc>
                <a:spcPct val="80000"/>
              </a:lnSpc>
              <a:spcBef>
                <a:spcPts val="0"/>
              </a:spcBef>
              <a:spcAft>
                <a:spcPts val="0"/>
              </a:spcAft>
              <a:buNone/>
              <a:defRPr sz="7600">
                <a:solidFill>
                  <a:schemeClr val="dk1"/>
                </a:solidFill>
              </a:defRPr>
            </a:lvl4pPr>
            <a:lvl5pPr lvl="4">
              <a:lnSpc>
                <a:spcPct val="80000"/>
              </a:lnSpc>
              <a:spcBef>
                <a:spcPts val="0"/>
              </a:spcBef>
              <a:spcAft>
                <a:spcPts val="0"/>
              </a:spcAft>
              <a:buNone/>
              <a:defRPr sz="7600">
                <a:solidFill>
                  <a:schemeClr val="dk1"/>
                </a:solidFill>
              </a:defRPr>
            </a:lvl5pPr>
            <a:lvl6pPr lvl="5">
              <a:lnSpc>
                <a:spcPct val="80000"/>
              </a:lnSpc>
              <a:spcBef>
                <a:spcPts val="0"/>
              </a:spcBef>
              <a:spcAft>
                <a:spcPts val="0"/>
              </a:spcAft>
              <a:buNone/>
              <a:defRPr sz="7600">
                <a:solidFill>
                  <a:schemeClr val="dk1"/>
                </a:solidFill>
              </a:defRPr>
            </a:lvl6pPr>
            <a:lvl7pPr lvl="6">
              <a:lnSpc>
                <a:spcPct val="80000"/>
              </a:lnSpc>
              <a:spcBef>
                <a:spcPts val="0"/>
              </a:spcBef>
              <a:spcAft>
                <a:spcPts val="0"/>
              </a:spcAft>
              <a:buNone/>
              <a:defRPr sz="7600">
                <a:solidFill>
                  <a:schemeClr val="dk1"/>
                </a:solidFill>
              </a:defRPr>
            </a:lvl7pPr>
            <a:lvl8pPr lvl="7">
              <a:lnSpc>
                <a:spcPct val="80000"/>
              </a:lnSpc>
              <a:spcBef>
                <a:spcPts val="0"/>
              </a:spcBef>
              <a:spcAft>
                <a:spcPts val="0"/>
              </a:spcAft>
              <a:buNone/>
              <a:defRPr sz="7600">
                <a:solidFill>
                  <a:schemeClr val="dk1"/>
                </a:solidFill>
              </a:defRPr>
            </a:lvl8pPr>
            <a:lvl9pPr lvl="8">
              <a:lnSpc>
                <a:spcPct val="80000"/>
              </a:lnSpc>
              <a:spcBef>
                <a:spcPts val="0"/>
              </a:spcBef>
              <a:spcAft>
                <a:spcPts val="0"/>
              </a:spcAft>
              <a:buNone/>
              <a:defRPr sz="7600">
                <a:solidFill>
                  <a:schemeClr val="dk1"/>
                </a:solidFill>
              </a:defRPr>
            </a:lvl9pPr>
          </a:lstStyle>
          <a:p>
            <a:endParaRPr/>
          </a:p>
        </p:txBody>
      </p:sp>
      <p:sp>
        <p:nvSpPr>
          <p:cNvPr id="12" name="Google Shape;12;p2"/>
          <p:cNvSpPr txBox="1">
            <a:spLocks noGrp="1"/>
          </p:cNvSpPr>
          <p:nvPr>
            <p:ph type="subTitle" idx="1"/>
          </p:nvPr>
        </p:nvSpPr>
        <p:spPr>
          <a:xfrm>
            <a:off x="320100" y="47909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Welcome">
  <p:cSld name="CUSTOM_2">
    <p:bg>
      <p:bgPr>
        <a:solidFill>
          <a:schemeClr val="accent1"/>
        </a:solidFill>
        <a:effectLst/>
      </p:bgPr>
    </p:bg>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221750" y="1448100"/>
            <a:ext cx="8700600" cy="2247300"/>
          </a:xfrm>
          <a:prstGeom prst="rect">
            <a:avLst/>
          </a:prstGeom>
        </p:spPr>
        <p:txBody>
          <a:bodyPr spcFirstLastPara="1" wrap="square" lIns="91425" tIns="91425" rIns="91425" bIns="91425" anchor="t" anchorCtr="0">
            <a:noAutofit/>
          </a:bodyPr>
          <a:lstStyle>
            <a:lvl1pPr lvl="0">
              <a:spcBef>
                <a:spcPts val="0"/>
              </a:spcBef>
              <a:spcAft>
                <a:spcPts val="0"/>
              </a:spcAft>
              <a:buNone/>
              <a:defRPr sz="13000">
                <a:solidFill>
                  <a:schemeClr val="lt1"/>
                </a:solidFill>
                <a:latin typeface="Taviraj"/>
                <a:ea typeface="Taviraj"/>
                <a:cs typeface="Taviraj"/>
                <a:sym typeface="Taviraj"/>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5" name="Google Shape;15;p3"/>
          <p:cNvSpPr txBox="1">
            <a:spLocks noGrp="1"/>
          </p:cNvSpPr>
          <p:nvPr>
            <p:ph type="subTitle" idx="1"/>
          </p:nvPr>
        </p:nvSpPr>
        <p:spPr>
          <a:xfrm>
            <a:off x="314444" y="1197700"/>
            <a:ext cx="1887000" cy="592200"/>
          </a:xfrm>
          <a:prstGeom prst="rect">
            <a:avLst/>
          </a:prstGeom>
        </p:spPr>
        <p:txBody>
          <a:bodyPr spcFirstLastPara="1" wrap="square" lIns="0" tIns="0" rIns="2750" bIns="0" anchor="ctr" anchorCtr="0">
            <a:noAutofit/>
          </a:bodyPr>
          <a:lstStyle>
            <a:lvl1pPr lvl="0">
              <a:spcBef>
                <a:spcPts val="0"/>
              </a:spcBef>
              <a:spcAft>
                <a:spcPts val="0"/>
              </a:spcAft>
              <a:buClr>
                <a:schemeClr val="lt1"/>
              </a:buClr>
              <a:buSzPts val="2400"/>
              <a:buNone/>
              <a:defRPr sz="24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6" name="Google Shape;16;p3"/>
          <p:cNvSpPr txBox="1">
            <a:spLocks noGrp="1"/>
          </p:cNvSpPr>
          <p:nvPr>
            <p:ph type="subTitle" idx="2"/>
          </p:nvPr>
        </p:nvSpPr>
        <p:spPr>
          <a:xfrm>
            <a:off x="2131994" y="1197700"/>
            <a:ext cx="5065500" cy="603900"/>
          </a:xfrm>
          <a:prstGeom prst="rect">
            <a:avLst/>
          </a:prstGeom>
        </p:spPr>
        <p:txBody>
          <a:bodyPr spcFirstLastPara="1" wrap="square" lIns="0" tIns="0" rIns="0" bIns="0" anchor="ctr" anchorCtr="0">
            <a:noAutofit/>
          </a:bodyPr>
          <a:lstStyle>
            <a:lvl1pPr lvl="0">
              <a:lnSpc>
                <a:spcPct val="90000"/>
              </a:lnSpc>
              <a:spcBef>
                <a:spcPts val="0"/>
              </a:spcBef>
              <a:spcAft>
                <a:spcPts val="0"/>
              </a:spcAft>
              <a:buNone/>
              <a:defRPr sz="3200">
                <a:solidFill>
                  <a:schemeClr val="lt1"/>
                </a:solidFill>
                <a:latin typeface="Taviraj"/>
                <a:ea typeface="Taviraj"/>
                <a:cs typeface="Taviraj"/>
                <a:sym typeface="Taviraj"/>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7" name="Google Shape;17;p3"/>
          <p:cNvSpPr txBox="1">
            <a:spLocks noGrp="1"/>
          </p:cNvSpPr>
          <p:nvPr>
            <p:ph type="body" idx="3"/>
          </p:nvPr>
        </p:nvSpPr>
        <p:spPr>
          <a:xfrm>
            <a:off x="5385650" y="3337800"/>
            <a:ext cx="3529800" cy="581700"/>
          </a:xfrm>
          <a:prstGeom prst="rect">
            <a:avLst/>
          </a:prstGeom>
        </p:spPr>
        <p:txBody>
          <a:bodyPr spcFirstLastPara="1" wrap="square" lIns="91425" tIns="91425" rIns="91425" bIns="91425" anchor="t" anchorCtr="0">
            <a:noAutofit/>
          </a:bodyPr>
          <a:lstStyle>
            <a:lvl1pPr marL="457200" lvl="0" indent="-355600">
              <a:spcBef>
                <a:spcPts val="0"/>
              </a:spcBef>
              <a:spcAft>
                <a:spcPts val="0"/>
              </a:spcAft>
              <a:buClr>
                <a:schemeClr val="lt1"/>
              </a:buClr>
              <a:buSzPts val="2000"/>
              <a:buFont typeface="Inter Light"/>
              <a:buChar char="●"/>
              <a:defRPr sz="2000">
                <a:solidFill>
                  <a:schemeClr val="lt1"/>
                </a:solidFill>
              </a:defRPr>
            </a:lvl1pPr>
            <a:lvl2pPr marL="914400" lvl="1" indent="-355600">
              <a:spcBef>
                <a:spcPts val="0"/>
              </a:spcBef>
              <a:spcAft>
                <a:spcPts val="0"/>
              </a:spcAft>
              <a:buClr>
                <a:schemeClr val="lt1"/>
              </a:buClr>
              <a:buSzPts val="2000"/>
              <a:buFont typeface="Inter Light"/>
              <a:buChar char="○"/>
              <a:defRPr sz="2000">
                <a:solidFill>
                  <a:schemeClr val="lt1"/>
                </a:solidFill>
              </a:defRPr>
            </a:lvl2pPr>
            <a:lvl3pPr marL="1371600" lvl="2" indent="-355600">
              <a:spcBef>
                <a:spcPts val="0"/>
              </a:spcBef>
              <a:spcAft>
                <a:spcPts val="0"/>
              </a:spcAft>
              <a:buClr>
                <a:schemeClr val="lt1"/>
              </a:buClr>
              <a:buSzPts val="2000"/>
              <a:buFont typeface="Inter Light"/>
              <a:buChar char="■"/>
              <a:defRPr sz="2000">
                <a:solidFill>
                  <a:schemeClr val="lt1"/>
                </a:solidFill>
              </a:defRPr>
            </a:lvl3pPr>
            <a:lvl4pPr marL="1828800" lvl="3" indent="-355600">
              <a:spcBef>
                <a:spcPts val="0"/>
              </a:spcBef>
              <a:spcAft>
                <a:spcPts val="0"/>
              </a:spcAft>
              <a:buClr>
                <a:schemeClr val="lt1"/>
              </a:buClr>
              <a:buSzPts val="2000"/>
              <a:buFont typeface="Inter Light"/>
              <a:buChar char="●"/>
              <a:defRPr sz="2000">
                <a:solidFill>
                  <a:schemeClr val="lt1"/>
                </a:solidFill>
              </a:defRPr>
            </a:lvl4pPr>
            <a:lvl5pPr marL="2286000" lvl="4" indent="-355600">
              <a:spcBef>
                <a:spcPts val="0"/>
              </a:spcBef>
              <a:spcAft>
                <a:spcPts val="0"/>
              </a:spcAft>
              <a:buClr>
                <a:schemeClr val="lt1"/>
              </a:buClr>
              <a:buSzPts val="2000"/>
              <a:buFont typeface="Inter Light"/>
              <a:buChar char="○"/>
              <a:defRPr sz="2000">
                <a:solidFill>
                  <a:schemeClr val="lt1"/>
                </a:solidFill>
              </a:defRPr>
            </a:lvl5pPr>
            <a:lvl6pPr marL="2743200" lvl="5" indent="-355600">
              <a:spcBef>
                <a:spcPts val="0"/>
              </a:spcBef>
              <a:spcAft>
                <a:spcPts val="0"/>
              </a:spcAft>
              <a:buClr>
                <a:schemeClr val="lt1"/>
              </a:buClr>
              <a:buSzPts val="2000"/>
              <a:buFont typeface="Inter Light"/>
              <a:buChar char="■"/>
              <a:defRPr sz="2000">
                <a:solidFill>
                  <a:schemeClr val="lt1"/>
                </a:solidFill>
              </a:defRPr>
            </a:lvl6pPr>
            <a:lvl7pPr marL="3200400" lvl="6" indent="-355600">
              <a:spcBef>
                <a:spcPts val="0"/>
              </a:spcBef>
              <a:spcAft>
                <a:spcPts val="0"/>
              </a:spcAft>
              <a:buClr>
                <a:schemeClr val="lt1"/>
              </a:buClr>
              <a:buSzPts val="2000"/>
              <a:buFont typeface="Inter Light"/>
              <a:buChar char="●"/>
              <a:defRPr sz="2000">
                <a:solidFill>
                  <a:schemeClr val="lt1"/>
                </a:solidFill>
              </a:defRPr>
            </a:lvl7pPr>
            <a:lvl8pPr marL="3657600" lvl="7" indent="-355600">
              <a:spcBef>
                <a:spcPts val="0"/>
              </a:spcBef>
              <a:spcAft>
                <a:spcPts val="0"/>
              </a:spcAft>
              <a:buClr>
                <a:schemeClr val="lt1"/>
              </a:buClr>
              <a:buSzPts val="2000"/>
              <a:buFont typeface="Inter Light"/>
              <a:buChar char="○"/>
              <a:defRPr sz="2000">
                <a:solidFill>
                  <a:schemeClr val="lt1"/>
                </a:solidFill>
              </a:defRPr>
            </a:lvl8pPr>
            <a:lvl9pPr marL="4114800" lvl="8" indent="-355600">
              <a:spcBef>
                <a:spcPts val="0"/>
              </a:spcBef>
              <a:spcAft>
                <a:spcPts val="0"/>
              </a:spcAft>
              <a:buClr>
                <a:schemeClr val="lt1"/>
              </a:buClr>
              <a:buSzPts val="2000"/>
              <a:buFont typeface="Inter Light"/>
              <a:buChar char="■"/>
              <a:defRPr sz="2000">
                <a:solidFill>
                  <a:schemeClr val="lt1"/>
                </a:solidFill>
              </a:defRPr>
            </a:lvl9pPr>
          </a:lstStyle>
          <a:p>
            <a:endParaRPr/>
          </a:p>
        </p:txBody>
      </p:sp>
      <p:sp>
        <p:nvSpPr>
          <p:cNvPr id="18" name="Google Shape;18;p3"/>
          <p:cNvSpPr txBox="1">
            <a:spLocks noGrp="1"/>
          </p:cNvSpPr>
          <p:nvPr>
            <p:ph type="subTitle" idx="4"/>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 name="Google Shape;19;p3"/>
          <p:cNvSpPr txBox="1">
            <a:spLocks noGrp="1"/>
          </p:cNvSpPr>
          <p:nvPr>
            <p:ph type="subTitle" idx="5"/>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912">
          <p15:clr>
            <a:srgbClr val="E46962"/>
          </p15:clr>
        </p15:guide>
        <p15:guide id="2" orient="horz" pos="2328">
          <p15:clr>
            <a:srgbClr val="E46962"/>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ustom title only">
  <p:cSld name="BLANK_1_1_1_1">
    <p:spTree>
      <p:nvGrpSpPr>
        <p:cNvPr id="1" name="Shape 20"/>
        <p:cNvGrpSpPr/>
        <p:nvPr/>
      </p:nvGrpSpPr>
      <p:grpSpPr>
        <a:xfrm>
          <a:off x="0" y="0"/>
          <a:ext cx="0" cy="0"/>
          <a:chOff x="0" y="0"/>
          <a:chExt cx="0" cy="0"/>
        </a:xfrm>
      </p:grpSpPr>
      <p:sp>
        <p:nvSpPr>
          <p:cNvPr id="21" name="Google Shape;21;p4"/>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latin typeface="Inter Light"/>
                <a:ea typeface="Inter Light"/>
                <a:cs typeface="Inter Light"/>
                <a:sym typeface="Inter Light"/>
              </a:defRPr>
            </a:lvl1pPr>
            <a:lvl2pPr lvl="1">
              <a:lnSpc>
                <a:spcPct val="80000"/>
              </a:lnSpc>
              <a:spcBef>
                <a:spcPts val="0"/>
              </a:spcBef>
              <a:spcAft>
                <a:spcPts val="0"/>
              </a:spcAft>
              <a:buNone/>
              <a:defRPr sz="4400">
                <a:solidFill>
                  <a:schemeClr val="dk1"/>
                </a:solidFill>
                <a:latin typeface="Inter Light"/>
                <a:ea typeface="Inter Light"/>
                <a:cs typeface="Inter Light"/>
                <a:sym typeface="Inter Light"/>
              </a:defRPr>
            </a:lvl2pPr>
            <a:lvl3pPr lvl="2">
              <a:lnSpc>
                <a:spcPct val="80000"/>
              </a:lnSpc>
              <a:spcBef>
                <a:spcPts val="0"/>
              </a:spcBef>
              <a:spcAft>
                <a:spcPts val="0"/>
              </a:spcAft>
              <a:buNone/>
              <a:defRPr sz="4400">
                <a:solidFill>
                  <a:schemeClr val="dk1"/>
                </a:solidFill>
                <a:latin typeface="Inter Light"/>
                <a:ea typeface="Inter Light"/>
                <a:cs typeface="Inter Light"/>
                <a:sym typeface="Inter Light"/>
              </a:defRPr>
            </a:lvl3pPr>
            <a:lvl4pPr lvl="3">
              <a:lnSpc>
                <a:spcPct val="80000"/>
              </a:lnSpc>
              <a:spcBef>
                <a:spcPts val="0"/>
              </a:spcBef>
              <a:spcAft>
                <a:spcPts val="0"/>
              </a:spcAft>
              <a:buNone/>
              <a:defRPr sz="4400">
                <a:solidFill>
                  <a:schemeClr val="dk1"/>
                </a:solidFill>
                <a:latin typeface="Inter Light"/>
                <a:ea typeface="Inter Light"/>
                <a:cs typeface="Inter Light"/>
                <a:sym typeface="Inter Light"/>
              </a:defRPr>
            </a:lvl4pPr>
            <a:lvl5pPr lvl="4">
              <a:lnSpc>
                <a:spcPct val="80000"/>
              </a:lnSpc>
              <a:spcBef>
                <a:spcPts val="0"/>
              </a:spcBef>
              <a:spcAft>
                <a:spcPts val="0"/>
              </a:spcAft>
              <a:buNone/>
              <a:defRPr sz="4400">
                <a:solidFill>
                  <a:schemeClr val="dk1"/>
                </a:solidFill>
                <a:latin typeface="Inter Light"/>
                <a:ea typeface="Inter Light"/>
                <a:cs typeface="Inter Light"/>
                <a:sym typeface="Inter Light"/>
              </a:defRPr>
            </a:lvl5pPr>
            <a:lvl6pPr lvl="5">
              <a:lnSpc>
                <a:spcPct val="80000"/>
              </a:lnSpc>
              <a:spcBef>
                <a:spcPts val="0"/>
              </a:spcBef>
              <a:spcAft>
                <a:spcPts val="0"/>
              </a:spcAft>
              <a:buNone/>
              <a:defRPr sz="4400">
                <a:solidFill>
                  <a:schemeClr val="dk1"/>
                </a:solidFill>
                <a:latin typeface="Inter Light"/>
                <a:ea typeface="Inter Light"/>
                <a:cs typeface="Inter Light"/>
                <a:sym typeface="Inter Light"/>
              </a:defRPr>
            </a:lvl6pPr>
            <a:lvl7pPr lvl="6">
              <a:lnSpc>
                <a:spcPct val="80000"/>
              </a:lnSpc>
              <a:spcBef>
                <a:spcPts val="0"/>
              </a:spcBef>
              <a:spcAft>
                <a:spcPts val="0"/>
              </a:spcAft>
              <a:buNone/>
              <a:defRPr sz="4400">
                <a:solidFill>
                  <a:schemeClr val="dk1"/>
                </a:solidFill>
                <a:latin typeface="Inter Light"/>
                <a:ea typeface="Inter Light"/>
                <a:cs typeface="Inter Light"/>
                <a:sym typeface="Inter Light"/>
              </a:defRPr>
            </a:lvl7pPr>
            <a:lvl8pPr lvl="7">
              <a:lnSpc>
                <a:spcPct val="80000"/>
              </a:lnSpc>
              <a:spcBef>
                <a:spcPts val="0"/>
              </a:spcBef>
              <a:spcAft>
                <a:spcPts val="0"/>
              </a:spcAft>
              <a:buNone/>
              <a:defRPr sz="4400">
                <a:solidFill>
                  <a:schemeClr val="dk1"/>
                </a:solidFill>
                <a:latin typeface="Inter Light"/>
                <a:ea typeface="Inter Light"/>
                <a:cs typeface="Inter Light"/>
                <a:sym typeface="Inter Light"/>
              </a:defRPr>
            </a:lvl8pPr>
            <a:lvl9pPr lvl="8">
              <a:lnSpc>
                <a:spcPct val="80000"/>
              </a:lnSpc>
              <a:spcBef>
                <a:spcPts val="0"/>
              </a:spcBef>
              <a:spcAft>
                <a:spcPts val="0"/>
              </a:spcAft>
              <a:buNone/>
              <a:defRPr sz="4400">
                <a:solidFill>
                  <a:schemeClr val="dk1"/>
                </a:solidFill>
                <a:latin typeface="Inter Light"/>
                <a:ea typeface="Inter Light"/>
                <a:cs typeface="Inter Light"/>
                <a:sym typeface="Inter Light"/>
              </a:defRPr>
            </a:lvl9pPr>
          </a:lstStyle>
          <a:p>
            <a:endParaRPr/>
          </a:p>
        </p:txBody>
      </p:sp>
      <p:sp>
        <p:nvSpPr>
          <p:cNvPr id="22" name="Google Shape;22;p4"/>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3" name="Google Shape;23;p4"/>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hree columns with image top right">
  <p:cSld name="BLANK_1_1_1_1_3">
    <p:spTree>
      <p:nvGrpSpPr>
        <p:cNvPr id="1" name="Shape 24"/>
        <p:cNvGrpSpPr/>
        <p:nvPr/>
      </p:nvGrpSpPr>
      <p:grpSpPr>
        <a:xfrm>
          <a:off x="0" y="0"/>
          <a:ext cx="0" cy="0"/>
          <a:chOff x="0" y="0"/>
          <a:chExt cx="0" cy="0"/>
        </a:xfrm>
      </p:grpSpPr>
      <p:sp>
        <p:nvSpPr>
          <p:cNvPr id="25" name="Google Shape;25;p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6" name="Google Shape;26;p5"/>
          <p:cNvSpPr txBox="1">
            <a:spLocks noGrp="1"/>
          </p:cNvSpPr>
          <p:nvPr>
            <p:ph type="body" idx="1"/>
          </p:nvPr>
        </p:nvSpPr>
        <p:spPr>
          <a:xfrm>
            <a:off x="228600" y="2004152"/>
            <a:ext cx="4389300" cy="727200"/>
          </a:xfrm>
          <a:prstGeom prst="rect">
            <a:avLst/>
          </a:prstGeom>
        </p:spPr>
        <p:txBody>
          <a:bodyPr spcFirstLastPara="1" wrap="square" lIns="91425" tIns="91425" rIns="91425" bIns="91425" anchor="t" anchorCtr="0">
            <a:noAutofit/>
          </a:bodyPr>
          <a:lstStyle>
            <a:lvl1pPr marL="457200" lvl="0" indent="-228600">
              <a:spcBef>
                <a:spcPts val="0"/>
              </a:spcBef>
              <a:spcAft>
                <a:spcPts val="0"/>
              </a:spcAft>
              <a:buNone/>
              <a:defRPr sz="1000">
                <a:latin typeface="Taviraj Light"/>
                <a:ea typeface="Taviraj Light"/>
                <a:cs typeface="Taviraj Light"/>
                <a:sym typeface="Taviraj Light"/>
              </a:defRPr>
            </a:lvl1pPr>
            <a:lvl2pPr marL="914400" lvl="1" indent="-228600">
              <a:spcBef>
                <a:spcPts val="0"/>
              </a:spcBef>
              <a:spcAft>
                <a:spcPts val="0"/>
              </a:spcAft>
              <a:buNone/>
              <a:defRPr sz="1000">
                <a:latin typeface="Taviraj Light"/>
                <a:ea typeface="Taviraj Light"/>
                <a:cs typeface="Taviraj Light"/>
                <a:sym typeface="Taviraj Light"/>
              </a:defRPr>
            </a:lvl2pPr>
            <a:lvl3pPr marL="1371600" lvl="2" indent="-228600">
              <a:spcBef>
                <a:spcPts val="0"/>
              </a:spcBef>
              <a:spcAft>
                <a:spcPts val="0"/>
              </a:spcAft>
              <a:buNone/>
              <a:defRPr sz="1000">
                <a:latin typeface="Taviraj Light"/>
                <a:ea typeface="Taviraj Light"/>
                <a:cs typeface="Taviraj Light"/>
                <a:sym typeface="Taviraj Light"/>
              </a:defRPr>
            </a:lvl3pPr>
            <a:lvl4pPr marL="1828800" lvl="3" indent="-228600">
              <a:spcBef>
                <a:spcPts val="0"/>
              </a:spcBef>
              <a:spcAft>
                <a:spcPts val="0"/>
              </a:spcAft>
              <a:buNone/>
              <a:defRPr sz="1000">
                <a:latin typeface="Taviraj Light"/>
                <a:ea typeface="Taviraj Light"/>
                <a:cs typeface="Taviraj Light"/>
                <a:sym typeface="Taviraj Light"/>
              </a:defRPr>
            </a:lvl4pPr>
            <a:lvl5pPr marL="2286000" lvl="4" indent="-228600">
              <a:spcBef>
                <a:spcPts val="0"/>
              </a:spcBef>
              <a:spcAft>
                <a:spcPts val="0"/>
              </a:spcAft>
              <a:buNone/>
              <a:defRPr sz="1000">
                <a:latin typeface="Taviraj Light"/>
                <a:ea typeface="Taviraj Light"/>
                <a:cs typeface="Taviraj Light"/>
                <a:sym typeface="Taviraj Light"/>
              </a:defRPr>
            </a:lvl5pPr>
            <a:lvl6pPr marL="2743200" lvl="5" indent="-228600">
              <a:spcBef>
                <a:spcPts val="0"/>
              </a:spcBef>
              <a:spcAft>
                <a:spcPts val="0"/>
              </a:spcAft>
              <a:buNone/>
              <a:defRPr sz="1000">
                <a:latin typeface="Taviraj Light"/>
                <a:ea typeface="Taviraj Light"/>
                <a:cs typeface="Taviraj Light"/>
                <a:sym typeface="Taviraj Light"/>
              </a:defRPr>
            </a:lvl6pPr>
            <a:lvl7pPr marL="3200400" lvl="6" indent="-228600">
              <a:spcBef>
                <a:spcPts val="0"/>
              </a:spcBef>
              <a:spcAft>
                <a:spcPts val="0"/>
              </a:spcAft>
              <a:buNone/>
              <a:defRPr sz="1000">
                <a:latin typeface="Taviraj Light"/>
                <a:ea typeface="Taviraj Light"/>
                <a:cs typeface="Taviraj Light"/>
                <a:sym typeface="Taviraj Light"/>
              </a:defRPr>
            </a:lvl7pPr>
            <a:lvl8pPr marL="3657600" lvl="7" indent="-228600">
              <a:spcBef>
                <a:spcPts val="0"/>
              </a:spcBef>
              <a:spcAft>
                <a:spcPts val="0"/>
              </a:spcAft>
              <a:buNone/>
              <a:defRPr sz="1000">
                <a:latin typeface="Taviraj Light"/>
                <a:ea typeface="Taviraj Light"/>
                <a:cs typeface="Taviraj Light"/>
                <a:sym typeface="Taviraj Light"/>
              </a:defRPr>
            </a:lvl8pPr>
            <a:lvl9pPr marL="4114800" lvl="8" indent="-228600">
              <a:spcBef>
                <a:spcPts val="0"/>
              </a:spcBef>
              <a:spcAft>
                <a:spcPts val="0"/>
              </a:spcAft>
              <a:buNone/>
              <a:defRPr sz="1000">
                <a:latin typeface="Taviraj Light"/>
                <a:ea typeface="Taviraj Light"/>
                <a:cs typeface="Taviraj Light"/>
                <a:sym typeface="Taviraj Light"/>
              </a:defRPr>
            </a:lvl9pPr>
          </a:lstStyle>
          <a:p>
            <a:endParaRPr/>
          </a:p>
        </p:txBody>
      </p:sp>
      <p:sp>
        <p:nvSpPr>
          <p:cNvPr id="27" name="Google Shape;27;p5"/>
          <p:cNvSpPr txBox="1">
            <a:spLocks noGrp="1"/>
          </p:cNvSpPr>
          <p:nvPr>
            <p:ph type="body" idx="2"/>
          </p:nvPr>
        </p:nvSpPr>
        <p:spPr>
          <a:xfrm>
            <a:off x="223625" y="3332073"/>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8" name="Google Shape;28;p5"/>
          <p:cNvSpPr txBox="1">
            <a:spLocks noGrp="1"/>
          </p:cNvSpPr>
          <p:nvPr>
            <p:ph type="body" idx="3"/>
          </p:nvPr>
        </p:nvSpPr>
        <p:spPr>
          <a:xfrm>
            <a:off x="3233897"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29" name="Google Shape;29;p5"/>
          <p:cNvSpPr txBox="1">
            <a:spLocks noGrp="1"/>
          </p:cNvSpPr>
          <p:nvPr>
            <p:ph type="body" idx="4"/>
          </p:nvPr>
        </p:nvSpPr>
        <p:spPr>
          <a:xfrm>
            <a:off x="6244169" y="3334148"/>
            <a:ext cx="2585700" cy="1351800"/>
          </a:xfrm>
          <a:prstGeom prst="rect">
            <a:avLst/>
          </a:prstGeom>
        </p:spPr>
        <p:txBody>
          <a:bodyPr spcFirstLastPara="1" wrap="square" lIns="91425" tIns="91425" rIns="91425" bIns="91425" anchor="t" anchorCtr="0">
            <a:noAutofit/>
          </a:bodyPr>
          <a:lstStyle>
            <a:lvl1pPr marL="457200" lvl="0" indent="-228600">
              <a:lnSpc>
                <a:spcPct val="115000"/>
              </a:lnSpc>
              <a:spcBef>
                <a:spcPts val="0"/>
              </a:spcBef>
              <a:spcAft>
                <a:spcPts val="0"/>
              </a:spcAft>
              <a:buNone/>
              <a:defRPr sz="1000">
                <a:solidFill>
                  <a:schemeClr val="dk1"/>
                </a:solidFill>
              </a:defRPr>
            </a:lvl1pPr>
            <a:lvl2pPr marL="914400" lvl="1" indent="-228600">
              <a:lnSpc>
                <a:spcPct val="115000"/>
              </a:lnSpc>
              <a:spcBef>
                <a:spcPts val="0"/>
              </a:spcBef>
              <a:spcAft>
                <a:spcPts val="0"/>
              </a:spcAft>
              <a:buNone/>
              <a:defRPr sz="1000">
                <a:solidFill>
                  <a:schemeClr val="dk1"/>
                </a:solidFill>
              </a:defRPr>
            </a:lvl2pPr>
            <a:lvl3pPr marL="1371600" lvl="2" indent="-228600">
              <a:lnSpc>
                <a:spcPct val="115000"/>
              </a:lnSpc>
              <a:spcBef>
                <a:spcPts val="0"/>
              </a:spcBef>
              <a:spcAft>
                <a:spcPts val="0"/>
              </a:spcAft>
              <a:buNone/>
              <a:defRPr sz="1000">
                <a:solidFill>
                  <a:schemeClr val="dk1"/>
                </a:solidFill>
              </a:defRPr>
            </a:lvl3pPr>
            <a:lvl4pPr marL="1828800" lvl="3" indent="-228600">
              <a:lnSpc>
                <a:spcPct val="115000"/>
              </a:lnSpc>
              <a:spcBef>
                <a:spcPts val="0"/>
              </a:spcBef>
              <a:spcAft>
                <a:spcPts val="0"/>
              </a:spcAft>
              <a:buNone/>
              <a:defRPr sz="1000">
                <a:solidFill>
                  <a:schemeClr val="dk1"/>
                </a:solidFill>
              </a:defRPr>
            </a:lvl4pPr>
            <a:lvl5pPr marL="2286000" lvl="4" indent="-228600">
              <a:lnSpc>
                <a:spcPct val="115000"/>
              </a:lnSpc>
              <a:spcBef>
                <a:spcPts val="0"/>
              </a:spcBef>
              <a:spcAft>
                <a:spcPts val="0"/>
              </a:spcAft>
              <a:buNone/>
              <a:defRPr sz="1000">
                <a:solidFill>
                  <a:schemeClr val="dk1"/>
                </a:solidFill>
              </a:defRPr>
            </a:lvl5pPr>
            <a:lvl6pPr marL="2743200" lvl="5" indent="-228600">
              <a:lnSpc>
                <a:spcPct val="115000"/>
              </a:lnSpc>
              <a:spcBef>
                <a:spcPts val="0"/>
              </a:spcBef>
              <a:spcAft>
                <a:spcPts val="0"/>
              </a:spcAft>
              <a:buNone/>
              <a:defRPr sz="1000">
                <a:solidFill>
                  <a:schemeClr val="dk1"/>
                </a:solidFill>
              </a:defRPr>
            </a:lvl6pPr>
            <a:lvl7pPr marL="3200400" lvl="6" indent="-228600">
              <a:lnSpc>
                <a:spcPct val="115000"/>
              </a:lnSpc>
              <a:spcBef>
                <a:spcPts val="0"/>
              </a:spcBef>
              <a:spcAft>
                <a:spcPts val="0"/>
              </a:spcAft>
              <a:buNone/>
              <a:defRPr sz="1000">
                <a:solidFill>
                  <a:schemeClr val="dk1"/>
                </a:solidFill>
              </a:defRPr>
            </a:lvl7pPr>
            <a:lvl8pPr marL="3657600" lvl="7" indent="-228600">
              <a:lnSpc>
                <a:spcPct val="115000"/>
              </a:lnSpc>
              <a:spcBef>
                <a:spcPts val="0"/>
              </a:spcBef>
              <a:spcAft>
                <a:spcPts val="0"/>
              </a:spcAft>
              <a:buNone/>
              <a:defRPr sz="1000">
                <a:solidFill>
                  <a:schemeClr val="dk1"/>
                </a:solidFill>
              </a:defRPr>
            </a:lvl8pPr>
            <a:lvl9pPr marL="4114800" lvl="8" indent="-228600">
              <a:lnSpc>
                <a:spcPct val="115000"/>
              </a:lnSpc>
              <a:spcBef>
                <a:spcPts val="0"/>
              </a:spcBef>
              <a:spcAft>
                <a:spcPts val="0"/>
              </a:spcAft>
              <a:buNone/>
              <a:defRPr sz="1000">
                <a:solidFill>
                  <a:schemeClr val="dk1"/>
                </a:solidFill>
              </a:defRPr>
            </a:lvl9pPr>
          </a:lstStyle>
          <a:p>
            <a:endParaRPr/>
          </a:p>
        </p:txBody>
      </p:sp>
      <p:sp>
        <p:nvSpPr>
          <p:cNvPr id="30" name="Google Shape;30;p5"/>
          <p:cNvSpPr txBox="1">
            <a:spLocks noGrp="1"/>
          </p:cNvSpPr>
          <p:nvPr>
            <p:ph type="subTitle" idx="5"/>
          </p:nvPr>
        </p:nvSpPr>
        <p:spPr>
          <a:xfrm>
            <a:off x="3236376"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1" name="Google Shape;31;p5"/>
          <p:cNvSpPr txBox="1">
            <a:spLocks noGrp="1"/>
          </p:cNvSpPr>
          <p:nvPr>
            <p:ph type="subTitle" idx="6"/>
          </p:nvPr>
        </p:nvSpPr>
        <p:spPr>
          <a:xfrm>
            <a:off x="3667188"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2" name="Google Shape;32;p5"/>
          <p:cNvSpPr txBox="1">
            <a:spLocks noGrp="1"/>
          </p:cNvSpPr>
          <p:nvPr>
            <p:ph type="subTitle" idx="7"/>
          </p:nvPr>
        </p:nvSpPr>
        <p:spPr>
          <a:xfrm>
            <a:off x="6244169"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3" name="Google Shape;33;p5"/>
          <p:cNvSpPr txBox="1">
            <a:spLocks noGrp="1"/>
          </p:cNvSpPr>
          <p:nvPr>
            <p:ph type="subTitle" idx="8"/>
          </p:nvPr>
        </p:nvSpPr>
        <p:spPr>
          <a:xfrm>
            <a:off x="6674981"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4" name="Google Shape;34;p5"/>
          <p:cNvSpPr>
            <a:spLocks noGrp="1"/>
          </p:cNvSpPr>
          <p:nvPr>
            <p:ph type="pic" idx="9"/>
          </p:nvPr>
        </p:nvSpPr>
        <p:spPr>
          <a:xfrm>
            <a:off x="5477150" y="455550"/>
            <a:ext cx="3346800" cy="2116200"/>
          </a:xfrm>
          <a:prstGeom prst="rect">
            <a:avLst/>
          </a:prstGeom>
          <a:noFill/>
          <a:ln>
            <a:noFill/>
          </a:ln>
        </p:spPr>
      </p:sp>
      <p:sp>
        <p:nvSpPr>
          <p:cNvPr id="35" name="Google Shape;35;p5"/>
          <p:cNvSpPr txBox="1">
            <a:spLocks noGrp="1"/>
          </p:cNvSpPr>
          <p:nvPr>
            <p:ph type="subTitle" idx="13"/>
          </p:nvPr>
        </p:nvSpPr>
        <p:spPr>
          <a:xfrm>
            <a:off x="223625" y="2963675"/>
            <a:ext cx="430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accent5"/>
              </a:buClr>
              <a:buSzPts val="1200"/>
              <a:buFont typeface="Taviraj Light"/>
              <a:buNone/>
              <a:defRPr sz="1200">
                <a:solidFill>
                  <a:schemeClr val="accent5"/>
                </a:solidFill>
                <a:latin typeface="Taviraj SemiBold"/>
                <a:ea typeface="Taviraj SemiBold"/>
                <a:cs typeface="Taviraj SemiBold"/>
                <a:sym typeface="Taviraj SemiBold"/>
              </a:defRPr>
            </a:lvl1pPr>
            <a:lvl2pPr lvl="1">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2pPr>
            <a:lvl3pPr lvl="2">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3pPr>
            <a:lvl4pPr lvl="3">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4pPr>
            <a:lvl5pPr lvl="4">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5pPr>
            <a:lvl6pPr lvl="5">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6pPr>
            <a:lvl7pPr lvl="6">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7pPr>
            <a:lvl8pPr lvl="7">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8pPr>
            <a:lvl9pPr lvl="8">
              <a:spcBef>
                <a:spcPts val="0"/>
              </a:spcBef>
              <a:spcAft>
                <a:spcPts val="0"/>
              </a:spcAft>
              <a:buClr>
                <a:schemeClr val="accent5"/>
              </a:buClr>
              <a:buSzPts val="1200"/>
              <a:buFont typeface="Taviraj Light"/>
              <a:buNone/>
              <a:defRPr sz="1200">
                <a:solidFill>
                  <a:schemeClr val="accent5"/>
                </a:solidFill>
                <a:latin typeface="Taviraj Light"/>
                <a:ea typeface="Taviraj Light"/>
                <a:cs typeface="Taviraj Light"/>
                <a:sym typeface="Taviraj Light"/>
              </a:defRPr>
            </a:lvl9pPr>
          </a:lstStyle>
          <a:p>
            <a:endParaRPr/>
          </a:p>
        </p:txBody>
      </p:sp>
      <p:sp>
        <p:nvSpPr>
          <p:cNvPr id="36" name="Google Shape;36;p5"/>
          <p:cNvSpPr txBox="1">
            <a:spLocks noGrp="1"/>
          </p:cNvSpPr>
          <p:nvPr>
            <p:ph type="subTitle" idx="14"/>
          </p:nvPr>
        </p:nvSpPr>
        <p:spPr>
          <a:xfrm>
            <a:off x="654425" y="2963675"/>
            <a:ext cx="2154900" cy="323100"/>
          </a:xfrm>
          <a:prstGeom prst="rect">
            <a:avLst/>
          </a:prstGeom>
        </p:spPr>
        <p:txBody>
          <a:bodyPr spcFirstLastPara="1" wrap="square" lIns="91425" tIns="91425" rIns="91425" bIns="91425" anchor="ctr" anchorCtr="0">
            <a:noAutofit/>
          </a:bodyPr>
          <a:lstStyle>
            <a:lvl1pPr lvl="0">
              <a:lnSpc>
                <a:spcPct val="90000"/>
              </a:lnSpc>
              <a:spcBef>
                <a:spcPts val="0"/>
              </a:spcBef>
              <a:spcAft>
                <a:spcPts val="0"/>
              </a:spcAft>
              <a:buNone/>
              <a:defRPr sz="1200"/>
            </a:lvl1pPr>
            <a:lvl2pPr lvl="1">
              <a:lnSpc>
                <a:spcPct val="90000"/>
              </a:lnSpc>
              <a:spcBef>
                <a:spcPts val="0"/>
              </a:spcBef>
              <a:spcAft>
                <a:spcPts val="0"/>
              </a:spcAft>
              <a:buNone/>
              <a:defRPr sz="1200"/>
            </a:lvl2pPr>
            <a:lvl3pPr lvl="2">
              <a:lnSpc>
                <a:spcPct val="90000"/>
              </a:lnSpc>
              <a:spcBef>
                <a:spcPts val="0"/>
              </a:spcBef>
              <a:spcAft>
                <a:spcPts val="0"/>
              </a:spcAft>
              <a:buNone/>
              <a:defRPr sz="1200"/>
            </a:lvl3pPr>
            <a:lvl4pPr lvl="3">
              <a:lnSpc>
                <a:spcPct val="90000"/>
              </a:lnSpc>
              <a:spcBef>
                <a:spcPts val="0"/>
              </a:spcBef>
              <a:spcAft>
                <a:spcPts val="0"/>
              </a:spcAft>
              <a:buNone/>
              <a:defRPr sz="1200"/>
            </a:lvl4pPr>
            <a:lvl5pPr lvl="4">
              <a:lnSpc>
                <a:spcPct val="90000"/>
              </a:lnSpc>
              <a:spcBef>
                <a:spcPts val="0"/>
              </a:spcBef>
              <a:spcAft>
                <a:spcPts val="0"/>
              </a:spcAft>
              <a:buNone/>
              <a:defRPr sz="1200"/>
            </a:lvl5pPr>
            <a:lvl6pPr lvl="5">
              <a:lnSpc>
                <a:spcPct val="90000"/>
              </a:lnSpc>
              <a:spcBef>
                <a:spcPts val="0"/>
              </a:spcBef>
              <a:spcAft>
                <a:spcPts val="0"/>
              </a:spcAft>
              <a:buNone/>
              <a:defRPr sz="1200"/>
            </a:lvl6pPr>
            <a:lvl7pPr lvl="6">
              <a:lnSpc>
                <a:spcPct val="90000"/>
              </a:lnSpc>
              <a:spcBef>
                <a:spcPts val="0"/>
              </a:spcBef>
              <a:spcAft>
                <a:spcPts val="0"/>
              </a:spcAft>
              <a:buNone/>
              <a:defRPr sz="1200"/>
            </a:lvl7pPr>
            <a:lvl8pPr lvl="7">
              <a:lnSpc>
                <a:spcPct val="90000"/>
              </a:lnSpc>
              <a:spcBef>
                <a:spcPts val="0"/>
              </a:spcBef>
              <a:spcAft>
                <a:spcPts val="0"/>
              </a:spcAft>
              <a:buNone/>
              <a:defRPr sz="1200"/>
            </a:lvl8pPr>
            <a:lvl9pPr lvl="8">
              <a:lnSpc>
                <a:spcPct val="90000"/>
              </a:lnSpc>
              <a:spcBef>
                <a:spcPts val="0"/>
              </a:spcBef>
              <a:spcAft>
                <a:spcPts val="0"/>
              </a:spcAft>
              <a:buNone/>
              <a:defRPr sz="1200"/>
            </a:lvl9pPr>
          </a:lstStyle>
          <a:p>
            <a:endParaRPr/>
          </a:p>
        </p:txBody>
      </p:sp>
      <p:sp>
        <p:nvSpPr>
          <p:cNvPr id="37" name="Google Shape;37;p5"/>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38" name="Google Shape;38;p5"/>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extLst>
    <p:ext uri="{DCECCB84-F9BA-43D5-87BE-67443E8EF086}">
      <p15:sldGuideLst xmlns:p15="http://schemas.microsoft.com/office/powerpoint/2012/main">
        <p15:guide id="1" pos="2037">
          <p15:clr>
            <a:srgbClr val="E46962"/>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Overview slide">
  <p:cSld name="BLANK_1_1_1_1_2_3">
    <p:spTree>
      <p:nvGrpSpPr>
        <p:cNvPr id="1" name="Shape 39"/>
        <p:cNvGrpSpPr/>
        <p:nvPr/>
      </p:nvGrpSpPr>
      <p:grpSpPr>
        <a:xfrm>
          <a:off x="0" y="0"/>
          <a:ext cx="0" cy="0"/>
          <a:chOff x="0" y="0"/>
          <a:chExt cx="0" cy="0"/>
        </a:xfrm>
      </p:grpSpPr>
      <p:sp>
        <p:nvSpPr>
          <p:cNvPr id="40" name="Google Shape;40;p6"/>
          <p:cNvSpPr txBox="1">
            <a:spLocks noGrp="1"/>
          </p:cNvSpPr>
          <p:nvPr>
            <p:ph type="title"/>
          </p:nvPr>
        </p:nvSpPr>
        <p:spPr>
          <a:xfrm>
            <a:off x="228650" y="320200"/>
            <a:ext cx="1728000" cy="1066800"/>
          </a:xfrm>
          <a:prstGeom prst="rect">
            <a:avLst/>
          </a:prstGeom>
        </p:spPr>
        <p:txBody>
          <a:bodyPr spcFirstLastPara="1" wrap="square" lIns="91425" tIns="91425" rIns="91425" bIns="91425" anchor="t" anchorCtr="0">
            <a:noAutofit/>
          </a:bodyPr>
          <a:lstStyle>
            <a:lvl1pPr lvl="0">
              <a:spcBef>
                <a:spcPts val="0"/>
              </a:spcBef>
              <a:spcAft>
                <a:spcPts val="0"/>
              </a:spcAft>
              <a:buClr>
                <a:schemeClr val="dk1"/>
              </a:buClr>
              <a:buSzPts val="3000"/>
              <a:buFont typeface="Taviraj"/>
              <a:buNone/>
              <a:defRPr>
                <a:solidFill>
                  <a:schemeClr val="dk1"/>
                </a:solidFill>
                <a:latin typeface="Taviraj"/>
                <a:ea typeface="Taviraj"/>
                <a:cs typeface="Taviraj"/>
                <a:sym typeface="Taviraj"/>
              </a:defRPr>
            </a:lvl1pPr>
            <a:lvl2pPr lvl="1">
              <a:spcBef>
                <a:spcPts val="0"/>
              </a:spcBef>
              <a:spcAft>
                <a:spcPts val="0"/>
              </a:spcAft>
              <a:buClr>
                <a:schemeClr val="dk1"/>
              </a:buClr>
              <a:buSzPts val="3000"/>
              <a:buFont typeface="Taviraj"/>
              <a:buNone/>
              <a:defRPr>
                <a:solidFill>
                  <a:schemeClr val="dk1"/>
                </a:solidFill>
              </a:defRPr>
            </a:lvl2pPr>
            <a:lvl3pPr lvl="2">
              <a:spcBef>
                <a:spcPts val="0"/>
              </a:spcBef>
              <a:spcAft>
                <a:spcPts val="0"/>
              </a:spcAft>
              <a:buClr>
                <a:schemeClr val="dk1"/>
              </a:buClr>
              <a:buSzPts val="3000"/>
              <a:buFont typeface="Taviraj"/>
              <a:buNone/>
              <a:defRPr>
                <a:solidFill>
                  <a:schemeClr val="dk1"/>
                </a:solidFill>
              </a:defRPr>
            </a:lvl3pPr>
            <a:lvl4pPr lvl="3">
              <a:spcBef>
                <a:spcPts val="0"/>
              </a:spcBef>
              <a:spcAft>
                <a:spcPts val="0"/>
              </a:spcAft>
              <a:buClr>
                <a:schemeClr val="dk1"/>
              </a:buClr>
              <a:buSzPts val="3000"/>
              <a:buFont typeface="Taviraj"/>
              <a:buNone/>
              <a:defRPr>
                <a:solidFill>
                  <a:schemeClr val="dk1"/>
                </a:solidFill>
              </a:defRPr>
            </a:lvl4pPr>
            <a:lvl5pPr lvl="4">
              <a:spcBef>
                <a:spcPts val="0"/>
              </a:spcBef>
              <a:spcAft>
                <a:spcPts val="0"/>
              </a:spcAft>
              <a:buClr>
                <a:schemeClr val="dk1"/>
              </a:buClr>
              <a:buSzPts val="3000"/>
              <a:buFont typeface="Taviraj"/>
              <a:buNone/>
              <a:defRPr>
                <a:solidFill>
                  <a:schemeClr val="dk1"/>
                </a:solidFill>
              </a:defRPr>
            </a:lvl5pPr>
            <a:lvl6pPr lvl="5">
              <a:spcBef>
                <a:spcPts val="0"/>
              </a:spcBef>
              <a:spcAft>
                <a:spcPts val="0"/>
              </a:spcAft>
              <a:buClr>
                <a:schemeClr val="dk1"/>
              </a:buClr>
              <a:buSzPts val="3000"/>
              <a:buFont typeface="Taviraj"/>
              <a:buNone/>
              <a:defRPr>
                <a:solidFill>
                  <a:schemeClr val="dk1"/>
                </a:solidFill>
              </a:defRPr>
            </a:lvl6pPr>
            <a:lvl7pPr lvl="6">
              <a:spcBef>
                <a:spcPts val="0"/>
              </a:spcBef>
              <a:spcAft>
                <a:spcPts val="0"/>
              </a:spcAft>
              <a:buClr>
                <a:schemeClr val="dk1"/>
              </a:buClr>
              <a:buSzPts val="3000"/>
              <a:buFont typeface="Taviraj"/>
              <a:buNone/>
              <a:defRPr>
                <a:solidFill>
                  <a:schemeClr val="dk1"/>
                </a:solidFill>
              </a:defRPr>
            </a:lvl7pPr>
            <a:lvl8pPr lvl="7">
              <a:spcBef>
                <a:spcPts val="0"/>
              </a:spcBef>
              <a:spcAft>
                <a:spcPts val="0"/>
              </a:spcAft>
              <a:buClr>
                <a:schemeClr val="dk1"/>
              </a:buClr>
              <a:buSzPts val="3000"/>
              <a:buFont typeface="Taviraj"/>
              <a:buNone/>
              <a:defRPr>
                <a:solidFill>
                  <a:schemeClr val="dk1"/>
                </a:solidFill>
              </a:defRPr>
            </a:lvl8pPr>
            <a:lvl9pPr lvl="8">
              <a:spcBef>
                <a:spcPts val="0"/>
              </a:spcBef>
              <a:spcAft>
                <a:spcPts val="0"/>
              </a:spcAft>
              <a:buClr>
                <a:schemeClr val="dk1"/>
              </a:buClr>
              <a:buSzPts val="3000"/>
              <a:buFont typeface="Taviraj"/>
              <a:buNone/>
              <a:defRPr>
                <a:solidFill>
                  <a:schemeClr val="dk1"/>
                </a:solidFill>
              </a:defRPr>
            </a:lvl9pPr>
          </a:lstStyle>
          <a:p>
            <a:endParaRPr/>
          </a:p>
        </p:txBody>
      </p:sp>
      <p:sp>
        <p:nvSpPr>
          <p:cNvPr id="41" name="Google Shape;41;p6"/>
          <p:cNvSpPr>
            <a:spLocks noGrp="1"/>
          </p:cNvSpPr>
          <p:nvPr>
            <p:ph type="pic" idx="2"/>
          </p:nvPr>
        </p:nvSpPr>
        <p:spPr>
          <a:xfrm>
            <a:off x="320100" y="2576275"/>
            <a:ext cx="2493600" cy="2112000"/>
          </a:xfrm>
          <a:prstGeom prst="rect">
            <a:avLst/>
          </a:prstGeom>
          <a:noFill/>
          <a:ln>
            <a:noFill/>
          </a:ln>
        </p:spPr>
      </p:sp>
      <p:sp>
        <p:nvSpPr>
          <p:cNvPr id="42" name="Google Shape;42;p6"/>
          <p:cNvSpPr txBox="1">
            <a:spLocks noGrp="1"/>
          </p:cNvSpPr>
          <p:nvPr>
            <p:ph type="subTitle" idx="1"/>
          </p:nvPr>
        </p:nvSpPr>
        <p:spPr>
          <a:xfrm>
            <a:off x="4138875" y="5334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3" name="Google Shape;43;p6"/>
          <p:cNvSpPr txBox="1">
            <a:spLocks noGrp="1"/>
          </p:cNvSpPr>
          <p:nvPr>
            <p:ph type="body" idx="3"/>
          </p:nvPr>
        </p:nvSpPr>
        <p:spPr>
          <a:xfrm>
            <a:off x="4143075" y="7620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4" name="Google Shape;44;p6"/>
          <p:cNvSpPr txBox="1">
            <a:spLocks noGrp="1"/>
          </p:cNvSpPr>
          <p:nvPr>
            <p:ph type="subTitle" idx="4"/>
          </p:nvPr>
        </p:nvSpPr>
        <p:spPr>
          <a:xfrm>
            <a:off x="3757500" y="5334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45" name="Google Shape;45;p6"/>
          <p:cNvSpPr txBox="1">
            <a:spLocks noGrp="1"/>
          </p:cNvSpPr>
          <p:nvPr>
            <p:ph type="subTitle" idx="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46" name="Google Shape;46;p6"/>
          <p:cNvSpPr txBox="1">
            <a:spLocks noGrp="1"/>
          </p:cNvSpPr>
          <p:nvPr>
            <p:ph type="subTitle" idx="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47" name="Google Shape;47;p6"/>
          <p:cNvSpPr txBox="1">
            <a:spLocks noGrp="1"/>
          </p:cNvSpPr>
          <p:nvPr>
            <p:ph type="subTitle" idx="7"/>
          </p:nvPr>
        </p:nvSpPr>
        <p:spPr>
          <a:xfrm>
            <a:off x="4139063" y="197265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48" name="Google Shape;48;p6"/>
          <p:cNvSpPr txBox="1">
            <a:spLocks noGrp="1"/>
          </p:cNvSpPr>
          <p:nvPr>
            <p:ph type="body" idx="8"/>
          </p:nvPr>
        </p:nvSpPr>
        <p:spPr>
          <a:xfrm>
            <a:off x="4143263" y="220125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49" name="Google Shape;49;p6"/>
          <p:cNvSpPr txBox="1">
            <a:spLocks noGrp="1"/>
          </p:cNvSpPr>
          <p:nvPr>
            <p:ph type="subTitle" idx="9"/>
          </p:nvPr>
        </p:nvSpPr>
        <p:spPr>
          <a:xfrm>
            <a:off x="3757645" y="197265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
        <p:nvSpPr>
          <p:cNvPr id="50" name="Google Shape;50;p6"/>
          <p:cNvSpPr txBox="1">
            <a:spLocks noGrp="1"/>
          </p:cNvSpPr>
          <p:nvPr>
            <p:ph type="subTitle" idx="13"/>
          </p:nvPr>
        </p:nvSpPr>
        <p:spPr>
          <a:xfrm>
            <a:off x="4139063" y="3411900"/>
            <a:ext cx="27228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a:solidFill>
                  <a:schemeClr val="lt1"/>
                </a:solidFill>
                <a:highlight>
                  <a:schemeClr val="accent5"/>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accent5"/>
                </a:highlight>
                <a:latin typeface="Taviraj Light"/>
                <a:ea typeface="Taviraj Light"/>
                <a:cs typeface="Taviraj Light"/>
                <a:sym typeface="Taviraj Light"/>
              </a:defRPr>
            </a:lvl9pPr>
          </a:lstStyle>
          <a:p>
            <a:endParaRPr/>
          </a:p>
        </p:txBody>
      </p:sp>
      <p:sp>
        <p:nvSpPr>
          <p:cNvPr id="51" name="Google Shape;51;p6"/>
          <p:cNvSpPr txBox="1">
            <a:spLocks noGrp="1"/>
          </p:cNvSpPr>
          <p:nvPr>
            <p:ph type="body" idx="14"/>
          </p:nvPr>
        </p:nvSpPr>
        <p:spPr>
          <a:xfrm>
            <a:off x="4143263" y="3640500"/>
            <a:ext cx="3342600" cy="848700"/>
          </a:xfrm>
          <a:prstGeom prst="rect">
            <a:avLst/>
          </a:prstGeom>
        </p:spPr>
        <p:txBody>
          <a:bodyPr spcFirstLastPara="1" wrap="square" lIns="0" tIns="91425" rIns="0" bIns="91425" anchor="t" anchorCtr="0">
            <a:noAutofit/>
          </a:bodyPr>
          <a:lstStyle>
            <a:lvl1pPr marL="457200" lvl="0" indent="-228600">
              <a:lnSpc>
                <a:spcPct val="115000"/>
              </a:lnSpc>
              <a:spcBef>
                <a:spcPts val="0"/>
              </a:spcBef>
              <a:spcAft>
                <a:spcPts val="0"/>
              </a:spcAft>
              <a:buNone/>
              <a:defRPr sz="1200">
                <a:solidFill>
                  <a:schemeClr val="dk1"/>
                </a:solidFill>
              </a:defRPr>
            </a:lvl1pPr>
            <a:lvl2pPr marL="914400" lvl="1" indent="-228600">
              <a:lnSpc>
                <a:spcPct val="115000"/>
              </a:lnSpc>
              <a:spcBef>
                <a:spcPts val="0"/>
              </a:spcBef>
              <a:spcAft>
                <a:spcPts val="0"/>
              </a:spcAft>
              <a:buNone/>
              <a:defRPr sz="1200">
                <a:solidFill>
                  <a:schemeClr val="dk1"/>
                </a:solidFill>
              </a:defRPr>
            </a:lvl2pPr>
            <a:lvl3pPr marL="1371600" lvl="2" indent="-228600">
              <a:lnSpc>
                <a:spcPct val="115000"/>
              </a:lnSpc>
              <a:spcBef>
                <a:spcPts val="0"/>
              </a:spcBef>
              <a:spcAft>
                <a:spcPts val="0"/>
              </a:spcAft>
              <a:buNone/>
              <a:defRPr sz="1200">
                <a:solidFill>
                  <a:schemeClr val="dk1"/>
                </a:solidFill>
              </a:defRPr>
            </a:lvl3pPr>
            <a:lvl4pPr marL="1828800" lvl="3" indent="-228600">
              <a:lnSpc>
                <a:spcPct val="115000"/>
              </a:lnSpc>
              <a:spcBef>
                <a:spcPts val="0"/>
              </a:spcBef>
              <a:spcAft>
                <a:spcPts val="0"/>
              </a:spcAft>
              <a:buNone/>
              <a:defRPr sz="1200">
                <a:solidFill>
                  <a:schemeClr val="dk1"/>
                </a:solidFill>
              </a:defRPr>
            </a:lvl4pPr>
            <a:lvl5pPr marL="2286000" lvl="4" indent="-228600">
              <a:lnSpc>
                <a:spcPct val="115000"/>
              </a:lnSpc>
              <a:spcBef>
                <a:spcPts val="0"/>
              </a:spcBef>
              <a:spcAft>
                <a:spcPts val="0"/>
              </a:spcAft>
              <a:buNone/>
              <a:defRPr sz="1200">
                <a:solidFill>
                  <a:schemeClr val="dk1"/>
                </a:solidFill>
              </a:defRPr>
            </a:lvl5pPr>
            <a:lvl6pPr marL="2743200" lvl="5" indent="-228600">
              <a:lnSpc>
                <a:spcPct val="115000"/>
              </a:lnSpc>
              <a:spcBef>
                <a:spcPts val="0"/>
              </a:spcBef>
              <a:spcAft>
                <a:spcPts val="0"/>
              </a:spcAft>
              <a:buNone/>
              <a:defRPr sz="1200">
                <a:solidFill>
                  <a:schemeClr val="dk1"/>
                </a:solidFill>
              </a:defRPr>
            </a:lvl6pPr>
            <a:lvl7pPr marL="3200400" lvl="6" indent="-228600">
              <a:lnSpc>
                <a:spcPct val="115000"/>
              </a:lnSpc>
              <a:spcBef>
                <a:spcPts val="0"/>
              </a:spcBef>
              <a:spcAft>
                <a:spcPts val="0"/>
              </a:spcAft>
              <a:buNone/>
              <a:defRPr sz="1200">
                <a:solidFill>
                  <a:schemeClr val="dk1"/>
                </a:solidFill>
              </a:defRPr>
            </a:lvl7pPr>
            <a:lvl8pPr marL="3657600" lvl="7" indent="-228600">
              <a:lnSpc>
                <a:spcPct val="115000"/>
              </a:lnSpc>
              <a:spcBef>
                <a:spcPts val="0"/>
              </a:spcBef>
              <a:spcAft>
                <a:spcPts val="0"/>
              </a:spcAft>
              <a:buNone/>
              <a:defRPr sz="1200">
                <a:solidFill>
                  <a:schemeClr val="dk1"/>
                </a:solidFill>
              </a:defRPr>
            </a:lvl8pPr>
            <a:lvl9pPr marL="4114800" lvl="8" indent="-228600">
              <a:lnSpc>
                <a:spcPct val="115000"/>
              </a:lnSpc>
              <a:spcBef>
                <a:spcPts val="0"/>
              </a:spcBef>
              <a:spcAft>
                <a:spcPts val="0"/>
              </a:spcAft>
              <a:buNone/>
              <a:defRPr sz="1200">
                <a:solidFill>
                  <a:schemeClr val="dk1"/>
                </a:solidFill>
              </a:defRPr>
            </a:lvl9pPr>
          </a:lstStyle>
          <a:p>
            <a:endParaRPr/>
          </a:p>
        </p:txBody>
      </p:sp>
      <p:sp>
        <p:nvSpPr>
          <p:cNvPr id="52" name="Google Shape;52;p6"/>
          <p:cNvSpPr txBox="1">
            <a:spLocks noGrp="1"/>
          </p:cNvSpPr>
          <p:nvPr>
            <p:ph type="subTitle" idx="15"/>
          </p:nvPr>
        </p:nvSpPr>
        <p:spPr>
          <a:xfrm>
            <a:off x="3757645" y="3411900"/>
            <a:ext cx="354300" cy="202800"/>
          </a:xfrm>
          <a:prstGeom prst="rect">
            <a:avLst/>
          </a:prstGeom>
        </p:spPr>
        <p:txBody>
          <a:bodyPr spcFirstLastPara="1" wrap="square" lIns="0" tIns="0" rIns="0" bIns="0" anchor="t" anchorCtr="0">
            <a:spAutoFit/>
          </a:bodyPr>
          <a:lstStyle>
            <a:lvl1pPr lvl="0">
              <a:lnSpc>
                <a:spcPct val="115000"/>
              </a:lnSpc>
              <a:spcBef>
                <a:spcPts val="0"/>
              </a:spcBef>
              <a:spcAft>
                <a:spcPts val="0"/>
              </a:spcAft>
              <a:buNone/>
              <a:defRPr sz="1200" b="1">
                <a:solidFill>
                  <a:schemeClr val="accent5"/>
                </a:solidFill>
                <a:latin typeface="Taviraj"/>
                <a:ea typeface="Taviraj"/>
                <a:cs typeface="Taviraj"/>
                <a:sym typeface="Taviraj"/>
              </a:defRPr>
            </a:lvl1pPr>
            <a:lvl2pPr lvl="1">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2pPr>
            <a:lvl3pPr lvl="2">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3pPr>
            <a:lvl4pPr lvl="3">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4pPr>
            <a:lvl5pPr lvl="4">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5pPr>
            <a:lvl6pPr lvl="5">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6pPr>
            <a:lvl7pPr lvl="6">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7pPr>
            <a:lvl8pPr lvl="7">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8pPr>
            <a:lvl9pPr lvl="8">
              <a:spcBef>
                <a:spcPts val="0"/>
              </a:spcBef>
              <a:spcAft>
                <a:spcPts val="0"/>
              </a:spcAft>
              <a:buClr>
                <a:schemeClr val="accent5"/>
              </a:buClr>
              <a:buSzPts val="1800"/>
              <a:buFont typeface="Taviraj"/>
              <a:buNone/>
              <a:defRPr b="1">
                <a:solidFill>
                  <a:schemeClr val="accent5"/>
                </a:solidFill>
                <a:latin typeface="Taviraj"/>
                <a:ea typeface="Taviraj"/>
                <a:cs typeface="Taviraj"/>
                <a:sym typeface="Taviraj"/>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and eyebrow">
  <p:cSld name="BLANK_1_1_1_1_2_2">
    <p:spTree>
      <p:nvGrpSpPr>
        <p:cNvPr id="1" name="Shape 53"/>
        <p:cNvGrpSpPr/>
        <p:nvPr/>
      </p:nvGrpSpPr>
      <p:grpSpPr>
        <a:xfrm>
          <a:off x="0" y="0"/>
          <a:ext cx="0" cy="0"/>
          <a:chOff x="0" y="0"/>
          <a:chExt cx="0" cy="0"/>
        </a:xfrm>
      </p:grpSpPr>
      <p:sp>
        <p:nvSpPr>
          <p:cNvPr id="54" name="Google Shape;54;p7"/>
          <p:cNvSpPr txBox="1">
            <a:spLocks noGrp="1"/>
          </p:cNvSpPr>
          <p:nvPr>
            <p:ph type="title"/>
          </p:nvPr>
        </p:nvSpPr>
        <p:spPr>
          <a:xfrm>
            <a:off x="228650" y="592749"/>
            <a:ext cx="6876000" cy="578700"/>
          </a:xfrm>
          <a:prstGeom prst="rect">
            <a:avLst/>
          </a:prstGeom>
        </p:spPr>
        <p:txBody>
          <a:bodyPr spcFirstLastPara="1" wrap="square" lIns="91425" tIns="91425" rIns="91425" bIns="91425" anchor="t" anchorCtr="0">
            <a:spAutoFit/>
          </a:bodyPr>
          <a:lstStyle>
            <a:lvl1pPr lvl="0">
              <a:lnSpc>
                <a:spcPct val="80000"/>
              </a:lnSpc>
              <a:spcBef>
                <a:spcPts val="0"/>
              </a:spcBef>
              <a:spcAft>
                <a:spcPts val="0"/>
              </a:spcAft>
              <a:buClr>
                <a:schemeClr val="dk1"/>
              </a:buClr>
              <a:buSzPts val="3200"/>
              <a:buFont typeface="Taviraj Light"/>
              <a:buNone/>
              <a:defRPr sz="3200">
                <a:solidFill>
                  <a:schemeClr val="dk1"/>
                </a:solidFill>
              </a:defRPr>
            </a:lvl1pPr>
            <a:lvl2pPr lvl="1">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2pPr>
            <a:lvl3pPr lvl="2">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3pPr>
            <a:lvl4pPr lvl="3">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4pPr>
            <a:lvl5pPr lvl="4">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5pPr>
            <a:lvl6pPr lvl="5">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6pPr>
            <a:lvl7pPr lvl="6">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7pPr>
            <a:lvl8pPr lvl="7">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8pPr>
            <a:lvl9pPr lvl="8">
              <a:lnSpc>
                <a:spcPct val="80000"/>
              </a:lnSpc>
              <a:spcBef>
                <a:spcPts val="0"/>
              </a:spcBef>
              <a:spcAft>
                <a:spcPts val="0"/>
              </a:spcAft>
              <a:buClr>
                <a:schemeClr val="dk1"/>
              </a:buClr>
              <a:buSzPts val="3200"/>
              <a:buFont typeface="Taviraj Light"/>
              <a:buNone/>
              <a:defRPr sz="3200">
                <a:solidFill>
                  <a:schemeClr val="dk1"/>
                </a:solidFill>
                <a:latin typeface="Taviraj Light"/>
                <a:ea typeface="Taviraj Light"/>
                <a:cs typeface="Taviraj Light"/>
                <a:sym typeface="Taviraj Light"/>
              </a:defRPr>
            </a:lvl9pPr>
          </a:lstStyle>
          <a:p>
            <a:endParaRPr/>
          </a:p>
        </p:txBody>
      </p:sp>
      <p:sp>
        <p:nvSpPr>
          <p:cNvPr id="55" name="Google Shape;55;p7"/>
          <p:cNvSpPr txBox="1">
            <a:spLocks noGrp="1"/>
          </p:cNvSpPr>
          <p:nvPr>
            <p:ph type="subTitle" idx="1"/>
          </p:nvPr>
        </p:nvSpPr>
        <p:spPr>
          <a:xfrm>
            <a:off x="228650" y="363801"/>
            <a:ext cx="3129300" cy="2925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SzPts val="1000"/>
              <a:buNone/>
              <a:defRPr sz="1000"/>
            </a:lvl1pPr>
            <a:lvl2pPr lvl="1">
              <a:lnSpc>
                <a:spcPct val="80000"/>
              </a:lnSpc>
              <a:spcBef>
                <a:spcPts val="0"/>
              </a:spcBef>
              <a:spcAft>
                <a:spcPts val="0"/>
              </a:spcAft>
              <a:buSzPts val="1000"/>
              <a:buNone/>
              <a:defRPr sz="1000"/>
            </a:lvl2pPr>
            <a:lvl3pPr lvl="2">
              <a:lnSpc>
                <a:spcPct val="80000"/>
              </a:lnSpc>
              <a:spcBef>
                <a:spcPts val="0"/>
              </a:spcBef>
              <a:spcAft>
                <a:spcPts val="0"/>
              </a:spcAft>
              <a:buSzPts val="1000"/>
              <a:buNone/>
              <a:defRPr sz="1000"/>
            </a:lvl3pPr>
            <a:lvl4pPr lvl="3">
              <a:lnSpc>
                <a:spcPct val="80000"/>
              </a:lnSpc>
              <a:spcBef>
                <a:spcPts val="0"/>
              </a:spcBef>
              <a:spcAft>
                <a:spcPts val="0"/>
              </a:spcAft>
              <a:buSzPts val="1000"/>
              <a:buNone/>
              <a:defRPr sz="1000"/>
            </a:lvl4pPr>
            <a:lvl5pPr lvl="4">
              <a:lnSpc>
                <a:spcPct val="80000"/>
              </a:lnSpc>
              <a:spcBef>
                <a:spcPts val="0"/>
              </a:spcBef>
              <a:spcAft>
                <a:spcPts val="0"/>
              </a:spcAft>
              <a:buSzPts val="1000"/>
              <a:buNone/>
              <a:defRPr sz="1000"/>
            </a:lvl5pPr>
            <a:lvl6pPr lvl="5">
              <a:lnSpc>
                <a:spcPct val="80000"/>
              </a:lnSpc>
              <a:spcBef>
                <a:spcPts val="0"/>
              </a:spcBef>
              <a:spcAft>
                <a:spcPts val="0"/>
              </a:spcAft>
              <a:buSzPts val="1000"/>
              <a:buNone/>
              <a:defRPr sz="1000"/>
            </a:lvl6pPr>
            <a:lvl7pPr lvl="6">
              <a:lnSpc>
                <a:spcPct val="80000"/>
              </a:lnSpc>
              <a:spcBef>
                <a:spcPts val="0"/>
              </a:spcBef>
              <a:spcAft>
                <a:spcPts val="0"/>
              </a:spcAft>
              <a:buSzPts val="1000"/>
              <a:buNone/>
              <a:defRPr sz="1000"/>
            </a:lvl7pPr>
            <a:lvl8pPr lvl="7">
              <a:lnSpc>
                <a:spcPct val="80000"/>
              </a:lnSpc>
              <a:spcBef>
                <a:spcPts val="0"/>
              </a:spcBef>
              <a:spcAft>
                <a:spcPts val="0"/>
              </a:spcAft>
              <a:buSzPts val="1000"/>
              <a:buNone/>
              <a:defRPr sz="1000"/>
            </a:lvl8pPr>
            <a:lvl9pPr lvl="8">
              <a:lnSpc>
                <a:spcPct val="80000"/>
              </a:lnSpc>
              <a:spcBef>
                <a:spcPts val="0"/>
              </a:spcBef>
              <a:spcAft>
                <a:spcPts val="0"/>
              </a:spcAft>
              <a:buSzPts val="1000"/>
              <a:buNone/>
              <a:defRPr sz="1000"/>
            </a:lvl9pPr>
          </a:lstStyle>
          <a:p>
            <a:endParaRPr/>
          </a:p>
        </p:txBody>
      </p:sp>
      <p:sp>
        <p:nvSpPr>
          <p:cNvPr id="56" name="Google Shape;56;p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57" name="Google Shape;57;p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ustom main point">
  <p:cSld name="BLANK_1_1_1_1_1_1">
    <p:bg>
      <p:bgPr>
        <a:solidFill>
          <a:schemeClr val="accent5"/>
        </a:solidFill>
        <a:effectLst/>
      </p:bgPr>
    </p:bg>
    <p:spTree>
      <p:nvGrpSpPr>
        <p:cNvPr id="1" name="Shape 58"/>
        <p:cNvGrpSpPr/>
        <p:nvPr/>
      </p:nvGrpSpPr>
      <p:grpSpPr>
        <a:xfrm>
          <a:off x="0" y="0"/>
          <a:ext cx="0" cy="0"/>
          <a:chOff x="0" y="0"/>
          <a:chExt cx="0" cy="0"/>
        </a:xfrm>
      </p:grpSpPr>
      <p:sp>
        <p:nvSpPr>
          <p:cNvPr id="59" name="Google Shape;59;p8"/>
          <p:cNvSpPr txBox="1">
            <a:spLocks noGrp="1"/>
          </p:cNvSpPr>
          <p:nvPr>
            <p:ph type="title"/>
          </p:nvPr>
        </p:nvSpPr>
        <p:spPr>
          <a:xfrm>
            <a:off x="2813700" y="278234"/>
            <a:ext cx="6101700" cy="28431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solidFill>
                  <a:schemeClr val="lt1"/>
                </a:solidFill>
              </a:defRPr>
            </a:lvl1pPr>
            <a:lvl2pPr lvl="1">
              <a:lnSpc>
                <a:spcPct val="90000"/>
              </a:lnSpc>
              <a:spcBef>
                <a:spcPts val="0"/>
              </a:spcBef>
              <a:spcAft>
                <a:spcPts val="0"/>
              </a:spcAft>
              <a:buNone/>
              <a:defRPr sz="4400">
                <a:solidFill>
                  <a:schemeClr val="lt1"/>
                </a:solidFill>
              </a:defRPr>
            </a:lvl2pPr>
            <a:lvl3pPr lvl="2">
              <a:lnSpc>
                <a:spcPct val="90000"/>
              </a:lnSpc>
              <a:spcBef>
                <a:spcPts val="0"/>
              </a:spcBef>
              <a:spcAft>
                <a:spcPts val="0"/>
              </a:spcAft>
              <a:buNone/>
              <a:defRPr sz="4400">
                <a:solidFill>
                  <a:schemeClr val="lt1"/>
                </a:solidFill>
              </a:defRPr>
            </a:lvl3pPr>
            <a:lvl4pPr lvl="3">
              <a:lnSpc>
                <a:spcPct val="90000"/>
              </a:lnSpc>
              <a:spcBef>
                <a:spcPts val="0"/>
              </a:spcBef>
              <a:spcAft>
                <a:spcPts val="0"/>
              </a:spcAft>
              <a:buNone/>
              <a:defRPr sz="4400">
                <a:solidFill>
                  <a:schemeClr val="lt1"/>
                </a:solidFill>
              </a:defRPr>
            </a:lvl4pPr>
            <a:lvl5pPr lvl="4">
              <a:lnSpc>
                <a:spcPct val="90000"/>
              </a:lnSpc>
              <a:spcBef>
                <a:spcPts val="0"/>
              </a:spcBef>
              <a:spcAft>
                <a:spcPts val="0"/>
              </a:spcAft>
              <a:buNone/>
              <a:defRPr sz="4400">
                <a:solidFill>
                  <a:schemeClr val="lt1"/>
                </a:solidFill>
              </a:defRPr>
            </a:lvl5pPr>
            <a:lvl6pPr lvl="5">
              <a:lnSpc>
                <a:spcPct val="90000"/>
              </a:lnSpc>
              <a:spcBef>
                <a:spcPts val="0"/>
              </a:spcBef>
              <a:spcAft>
                <a:spcPts val="0"/>
              </a:spcAft>
              <a:buNone/>
              <a:defRPr sz="4400">
                <a:solidFill>
                  <a:schemeClr val="lt1"/>
                </a:solidFill>
              </a:defRPr>
            </a:lvl6pPr>
            <a:lvl7pPr lvl="6">
              <a:lnSpc>
                <a:spcPct val="90000"/>
              </a:lnSpc>
              <a:spcBef>
                <a:spcPts val="0"/>
              </a:spcBef>
              <a:spcAft>
                <a:spcPts val="0"/>
              </a:spcAft>
              <a:buNone/>
              <a:defRPr sz="4400">
                <a:solidFill>
                  <a:schemeClr val="lt1"/>
                </a:solidFill>
              </a:defRPr>
            </a:lvl7pPr>
            <a:lvl8pPr lvl="7">
              <a:lnSpc>
                <a:spcPct val="90000"/>
              </a:lnSpc>
              <a:spcBef>
                <a:spcPts val="0"/>
              </a:spcBef>
              <a:spcAft>
                <a:spcPts val="0"/>
              </a:spcAft>
              <a:buNone/>
              <a:defRPr sz="4400">
                <a:solidFill>
                  <a:schemeClr val="lt1"/>
                </a:solidFill>
              </a:defRPr>
            </a:lvl8pPr>
            <a:lvl9pPr lvl="8">
              <a:lnSpc>
                <a:spcPct val="90000"/>
              </a:lnSpc>
              <a:spcBef>
                <a:spcPts val="0"/>
              </a:spcBef>
              <a:spcAft>
                <a:spcPts val="0"/>
              </a:spcAft>
              <a:buNone/>
              <a:defRPr sz="4400">
                <a:solidFill>
                  <a:schemeClr val="lt1"/>
                </a:solidFill>
              </a:defRPr>
            </a:lvl9pPr>
          </a:lstStyle>
          <a:p>
            <a:endParaRPr/>
          </a:p>
        </p:txBody>
      </p:sp>
      <p:sp>
        <p:nvSpPr>
          <p:cNvPr id="60" name="Google Shape;60;p8"/>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61" name="Google Shape;61;p8"/>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Agenda - Alt 1">
  <p:cSld name="BLANK_1_1_1_1_1_1_1_1_1_1_1_2">
    <p:bg>
      <p:bgPr>
        <a:solidFill>
          <a:schemeClr val="accent2"/>
        </a:solidFill>
        <a:effectLst/>
      </p:bgPr>
    </p:bg>
    <p:spTree>
      <p:nvGrpSpPr>
        <p:cNvPr id="1" name="Shape 62"/>
        <p:cNvGrpSpPr/>
        <p:nvPr/>
      </p:nvGrpSpPr>
      <p:grpSpPr>
        <a:xfrm>
          <a:off x="0" y="0"/>
          <a:ext cx="0" cy="0"/>
          <a:chOff x="0" y="0"/>
          <a:chExt cx="0" cy="0"/>
        </a:xfrm>
      </p:grpSpPr>
      <p:sp>
        <p:nvSpPr>
          <p:cNvPr id="63" name="Google Shape;63;p9"/>
          <p:cNvSpPr txBox="1">
            <a:spLocks noGrp="1"/>
          </p:cNvSpPr>
          <p:nvPr>
            <p:ph type="subTitle" idx="1"/>
          </p:nvPr>
        </p:nvSpPr>
        <p:spPr>
          <a:xfrm>
            <a:off x="234250" y="2987975"/>
            <a:ext cx="27585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4" name="Google Shape;64;p9"/>
          <p:cNvSpPr txBox="1">
            <a:spLocks noGrp="1"/>
          </p:cNvSpPr>
          <p:nvPr>
            <p:ph type="subTitle" idx="2"/>
          </p:nvPr>
        </p:nvSpPr>
        <p:spPr>
          <a:xfrm>
            <a:off x="3195625"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5" name="Google Shape;65;p9"/>
          <p:cNvSpPr txBox="1">
            <a:spLocks noGrp="1"/>
          </p:cNvSpPr>
          <p:nvPr>
            <p:ph type="subTitle" idx="3"/>
          </p:nvPr>
        </p:nvSpPr>
        <p:spPr>
          <a:xfrm>
            <a:off x="6157000" y="2987975"/>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6" name="Google Shape;66;p9"/>
          <p:cNvSpPr txBox="1">
            <a:spLocks noGrp="1"/>
          </p:cNvSpPr>
          <p:nvPr>
            <p:ph type="subTitle" idx="4"/>
          </p:nvPr>
        </p:nvSpPr>
        <p:spPr>
          <a:xfrm>
            <a:off x="615700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7" name="Google Shape;67;p9"/>
          <p:cNvSpPr txBox="1">
            <a:spLocks noGrp="1"/>
          </p:cNvSpPr>
          <p:nvPr>
            <p:ph type="subTitle" idx="5"/>
          </p:nvPr>
        </p:nvSpPr>
        <p:spPr>
          <a:xfrm>
            <a:off x="3195075"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8" name="Google Shape;68;p9"/>
          <p:cNvSpPr txBox="1">
            <a:spLocks noGrp="1"/>
          </p:cNvSpPr>
          <p:nvPr>
            <p:ph type="subTitle" idx="6"/>
          </p:nvPr>
        </p:nvSpPr>
        <p:spPr>
          <a:xfrm>
            <a:off x="233150" y="4322350"/>
            <a:ext cx="26736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1"/>
              </a:buClr>
              <a:buSzPts val="1000"/>
              <a:buNone/>
              <a:defRPr sz="1000">
                <a:solidFill>
                  <a:schemeClr val="lt1"/>
                </a:solidFill>
              </a:defRPr>
            </a:lvl1pPr>
            <a:lvl2pPr lvl="1">
              <a:lnSpc>
                <a:spcPct val="115000"/>
              </a:lnSpc>
              <a:spcBef>
                <a:spcPts val="0"/>
              </a:spcBef>
              <a:spcAft>
                <a:spcPts val="0"/>
              </a:spcAft>
              <a:buClr>
                <a:schemeClr val="lt1"/>
              </a:buClr>
              <a:buSzPts val="1000"/>
              <a:buNone/>
              <a:defRPr sz="1000">
                <a:solidFill>
                  <a:schemeClr val="lt1"/>
                </a:solidFill>
              </a:defRPr>
            </a:lvl2pPr>
            <a:lvl3pPr lvl="2">
              <a:lnSpc>
                <a:spcPct val="115000"/>
              </a:lnSpc>
              <a:spcBef>
                <a:spcPts val="0"/>
              </a:spcBef>
              <a:spcAft>
                <a:spcPts val="0"/>
              </a:spcAft>
              <a:buClr>
                <a:schemeClr val="lt1"/>
              </a:buClr>
              <a:buSzPts val="1000"/>
              <a:buNone/>
              <a:defRPr sz="1000">
                <a:solidFill>
                  <a:schemeClr val="lt1"/>
                </a:solidFill>
              </a:defRPr>
            </a:lvl3pPr>
            <a:lvl4pPr lvl="3">
              <a:lnSpc>
                <a:spcPct val="115000"/>
              </a:lnSpc>
              <a:spcBef>
                <a:spcPts val="0"/>
              </a:spcBef>
              <a:spcAft>
                <a:spcPts val="0"/>
              </a:spcAft>
              <a:buClr>
                <a:schemeClr val="lt1"/>
              </a:buClr>
              <a:buSzPts val="1000"/>
              <a:buNone/>
              <a:defRPr sz="1000">
                <a:solidFill>
                  <a:schemeClr val="lt1"/>
                </a:solidFill>
              </a:defRPr>
            </a:lvl4pPr>
            <a:lvl5pPr lvl="4">
              <a:lnSpc>
                <a:spcPct val="115000"/>
              </a:lnSpc>
              <a:spcBef>
                <a:spcPts val="0"/>
              </a:spcBef>
              <a:spcAft>
                <a:spcPts val="0"/>
              </a:spcAft>
              <a:buClr>
                <a:schemeClr val="lt1"/>
              </a:buClr>
              <a:buSzPts val="1000"/>
              <a:buNone/>
              <a:defRPr sz="1000">
                <a:solidFill>
                  <a:schemeClr val="lt1"/>
                </a:solidFill>
              </a:defRPr>
            </a:lvl5pPr>
            <a:lvl6pPr lvl="5">
              <a:lnSpc>
                <a:spcPct val="115000"/>
              </a:lnSpc>
              <a:spcBef>
                <a:spcPts val="0"/>
              </a:spcBef>
              <a:spcAft>
                <a:spcPts val="0"/>
              </a:spcAft>
              <a:buClr>
                <a:schemeClr val="lt1"/>
              </a:buClr>
              <a:buSzPts val="1000"/>
              <a:buNone/>
              <a:defRPr sz="1000">
                <a:solidFill>
                  <a:schemeClr val="lt1"/>
                </a:solidFill>
              </a:defRPr>
            </a:lvl6pPr>
            <a:lvl7pPr lvl="6">
              <a:lnSpc>
                <a:spcPct val="115000"/>
              </a:lnSpc>
              <a:spcBef>
                <a:spcPts val="0"/>
              </a:spcBef>
              <a:spcAft>
                <a:spcPts val="0"/>
              </a:spcAft>
              <a:buClr>
                <a:schemeClr val="lt1"/>
              </a:buClr>
              <a:buSzPts val="1000"/>
              <a:buNone/>
              <a:defRPr sz="1000">
                <a:solidFill>
                  <a:schemeClr val="lt1"/>
                </a:solidFill>
              </a:defRPr>
            </a:lvl7pPr>
            <a:lvl8pPr lvl="7">
              <a:lnSpc>
                <a:spcPct val="115000"/>
              </a:lnSpc>
              <a:spcBef>
                <a:spcPts val="0"/>
              </a:spcBef>
              <a:spcAft>
                <a:spcPts val="0"/>
              </a:spcAft>
              <a:buClr>
                <a:schemeClr val="lt1"/>
              </a:buClr>
              <a:buSzPts val="1000"/>
              <a:buNone/>
              <a:defRPr sz="1000">
                <a:solidFill>
                  <a:schemeClr val="lt1"/>
                </a:solidFill>
              </a:defRPr>
            </a:lvl8pPr>
            <a:lvl9pPr lvl="8">
              <a:lnSpc>
                <a:spcPct val="115000"/>
              </a:lnSpc>
              <a:spcBef>
                <a:spcPts val="0"/>
              </a:spcBef>
              <a:spcAft>
                <a:spcPts val="0"/>
              </a:spcAft>
              <a:buClr>
                <a:schemeClr val="lt1"/>
              </a:buClr>
              <a:buSzPts val="1000"/>
              <a:buNone/>
              <a:defRPr sz="1000">
                <a:solidFill>
                  <a:schemeClr val="lt1"/>
                </a:solidFill>
              </a:defRPr>
            </a:lvl9pPr>
          </a:lstStyle>
          <a:p>
            <a:endParaRPr/>
          </a:p>
        </p:txBody>
      </p:sp>
      <p:sp>
        <p:nvSpPr>
          <p:cNvPr id="69" name="Google Shape;69;p9"/>
          <p:cNvSpPr txBox="1">
            <a:spLocks noGrp="1"/>
          </p:cNvSpPr>
          <p:nvPr>
            <p:ph type="title"/>
          </p:nvPr>
        </p:nvSpPr>
        <p:spPr>
          <a:xfrm>
            <a:off x="234255" y="312872"/>
            <a:ext cx="86106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7200">
                <a:solidFill>
                  <a:schemeClr val="lt1"/>
                </a:solidFill>
              </a:defRPr>
            </a:lvl1pPr>
            <a:lvl2pPr lvl="1">
              <a:lnSpc>
                <a:spcPct val="80000"/>
              </a:lnSpc>
              <a:spcBef>
                <a:spcPts val="0"/>
              </a:spcBef>
              <a:spcAft>
                <a:spcPts val="0"/>
              </a:spcAft>
              <a:buNone/>
              <a:defRPr sz="7200">
                <a:solidFill>
                  <a:schemeClr val="lt1"/>
                </a:solidFill>
              </a:defRPr>
            </a:lvl2pPr>
            <a:lvl3pPr lvl="2">
              <a:lnSpc>
                <a:spcPct val="80000"/>
              </a:lnSpc>
              <a:spcBef>
                <a:spcPts val="0"/>
              </a:spcBef>
              <a:spcAft>
                <a:spcPts val="0"/>
              </a:spcAft>
              <a:buNone/>
              <a:defRPr sz="7200">
                <a:solidFill>
                  <a:schemeClr val="lt1"/>
                </a:solidFill>
              </a:defRPr>
            </a:lvl3pPr>
            <a:lvl4pPr lvl="3">
              <a:lnSpc>
                <a:spcPct val="80000"/>
              </a:lnSpc>
              <a:spcBef>
                <a:spcPts val="0"/>
              </a:spcBef>
              <a:spcAft>
                <a:spcPts val="0"/>
              </a:spcAft>
              <a:buNone/>
              <a:defRPr sz="7200">
                <a:solidFill>
                  <a:schemeClr val="lt1"/>
                </a:solidFill>
              </a:defRPr>
            </a:lvl4pPr>
            <a:lvl5pPr lvl="4">
              <a:lnSpc>
                <a:spcPct val="80000"/>
              </a:lnSpc>
              <a:spcBef>
                <a:spcPts val="0"/>
              </a:spcBef>
              <a:spcAft>
                <a:spcPts val="0"/>
              </a:spcAft>
              <a:buNone/>
              <a:defRPr sz="7200">
                <a:solidFill>
                  <a:schemeClr val="lt1"/>
                </a:solidFill>
              </a:defRPr>
            </a:lvl5pPr>
            <a:lvl6pPr lvl="5">
              <a:lnSpc>
                <a:spcPct val="80000"/>
              </a:lnSpc>
              <a:spcBef>
                <a:spcPts val="0"/>
              </a:spcBef>
              <a:spcAft>
                <a:spcPts val="0"/>
              </a:spcAft>
              <a:buNone/>
              <a:defRPr sz="7200">
                <a:solidFill>
                  <a:schemeClr val="lt1"/>
                </a:solidFill>
              </a:defRPr>
            </a:lvl6pPr>
            <a:lvl7pPr lvl="6">
              <a:lnSpc>
                <a:spcPct val="80000"/>
              </a:lnSpc>
              <a:spcBef>
                <a:spcPts val="0"/>
              </a:spcBef>
              <a:spcAft>
                <a:spcPts val="0"/>
              </a:spcAft>
              <a:buNone/>
              <a:defRPr sz="7200">
                <a:solidFill>
                  <a:schemeClr val="lt1"/>
                </a:solidFill>
              </a:defRPr>
            </a:lvl7pPr>
            <a:lvl8pPr lvl="7">
              <a:lnSpc>
                <a:spcPct val="80000"/>
              </a:lnSpc>
              <a:spcBef>
                <a:spcPts val="0"/>
              </a:spcBef>
              <a:spcAft>
                <a:spcPts val="0"/>
              </a:spcAft>
              <a:buNone/>
              <a:defRPr sz="7200">
                <a:solidFill>
                  <a:schemeClr val="lt1"/>
                </a:solidFill>
              </a:defRPr>
            </a:lvl8pPr>
            <a:lvl9pPr lvl="8">
              <a:lnSpc>
                <a:spcPct val="80000"/>
              </a:lnSpc>
              <a:spcBef>
                <a:spcPts val="0"/>
              </a:spcBef>
              <a:spcAft>
                <a:spcPts val="0"/>
              </a:spcAft>
              <a:buNone/>
              <a:defRPr sz="7200">
                <a:solidFill>
                  <a:schemeClr val="lt1"/>
                </a:solidFill>
              </a:defRPr>
            </a:lvl9pPr>
          </a:lstStyle>
          <a:p>
            <a:endParaRPr/>
          </a:p>
        </p:txBody>
      </p:sp>
      <p:sp>
        <p:nvSpPr>
          <p:cNvPr id="70" name="Google Shape;70;p9"/>
          <p:cNvSpPr txBox="1">
            <a:spLocks noGrp="1"/>
          </p:cNvSpPr>
          <p:nvPr>
            <p:ph type="subTitle" idx="7"/>
          </p:nvPr>
        </p:nvSpPr>
        <p:spPr>
          <a:xfrm>
            <a:off x="23424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1" name="Google Shape;71;p9"/>
          <p:cNvSpPr txBox="1">
            <a:spLocks noGrp="1"/>
          </p:cNvSpPr>
          <p:nvPr>
            <p:ph type="subTitle" idx="8"/>
          </p:nvPr>
        </p:nvSpPr>
        <p:spPr>
          <a:xfrm>
            <a:off x="146270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2" name="Google Shape;72;p9"/>
          <p:cNvSpPr txBox="1">
            <a:spLocks noGrp="1"/>
          </p:cNvSpPr>
          <p:nvPr>
            <p:ph type="subTitle" idx="9"/>
          </p:nvPr>
        </p:nvSpPr>
        <p:spPr>
          <a:xfrm>
            <a:off x="3195623"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3" name="Google Shape;73;p9"/>
          <p:cNvSpPr txBox="1">
            <a:spLocks noGrp="1"/>
          </p:cNvSpPr>
          <p:nvPr>
            <p:ph type="subTitle" idx="13"/>
          </p:nvPr>
        </p:nvSpPr>
        <p:spPr>
          <a:xfrm>
            <a:off x="4424076"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4" name="Google Shape;74;p9"/>
          <p:cNvSpPr txBox="1">
            <a:spLocks noGrp="1"/>
          </p:cNvSpPr>
          <p:nvPr>
            <p:ph type="subTitle" idx="14"/>
          </p:nvPr>
        </p:nvSpPr>
        <p:spPr>
          <a:xfrm>
            <a:off x="6156998" y="2659751"/>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5" name="Google Shape;75;p9"/>
          <p:cNvSpPr txBox="1">
            <a:spLocks noGrp="1"/>
          </p:cNvSpPr>
          <p:nvPr>
            <p:ph type="subTitle" idx="15"/>
          </p:nvPr>
        </p:nvSpPr>
        <p:spPr>
          <a:xfrm>
            <a:off x="7385451" y="2659750"/>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6" name="Google Shape;76;p9"/>
          <p:cNvSpPr txBox="1">
            <a:spLocks noGrp="1"/>
          </p:cNvSpPr>
          <p:nvPr>
            <p:ph type="subTitle" idx="16"/>
          </p:nvPr>
        </p:nvSpPr>
        <p:spPr>
          <a:xfrm>
            <a:off x="615699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7" name="Google Shape;77;p9"/>
          <p:cNvSpPr txBox="1">
            <a:spLocks noGrp="1"/>
          </p:cNvSpPr>
          <p:nvPr>
            <p:ph type="subTitle" idx="17"/>
          </p:nvPr>
        </p:nvSpPr>
        <p:spPr>
          <a:xfrm>
            <a:off x="738545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78" name="Google Shape;78;p9"/>
          <p:cNvSpPr txBox="1">
            <a:spLocks noGrp="1"/>
          </p:cNvSpPr>
          <p:nvPr>
            <p:ph type="subTitle" idx="18"/>
          </p:nvPr>
        </p:nvSpPr>
        <p:spPr>
          <a:xfrm>
            <a:off x="3195073"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79" name="Google Shape;79;p9"/>
          <p:cNvSpPr txBox="1">
            <a:spLocks noGrp="1"/>
          </p:cNvSpPr>
          <p:nvPr>
            <p:ph type="subTitle" idx="19"/>
          </p:nvPr>
        </p:nvSpPr>
        <p:spPr>
          <a:xfrm>
            <a:off x="4423526"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0" name="Google Shape;80;p9"/>
          <p:cNvSpPr txBox="1">
            <a:spLocks noGrp="1"/>
          </p:cNvSpPr>
          <p:nvPr>
            <p:ph type="subTitle" idx="20"/>
          </p:nvPr>
        </p:nvSpPr>
        <p:spPr>
          <a:xfrm>
            <a:off x="233148" y="3994135"/>
            <a:ext cx="465900" cy="452700"/>
          </a:xfrm>
          <a:prstGeom prst="rect">
            <a:avLst/>
          </a:prstGeom>
        </p:spPr>
        <p:txBody>
          <a:bodyPr spcFirstLastPara="1" wrap="square" lIns="91425" tIns="91425" rIns="91425" bIns="91425" anchor="t" anchorCtr="0">
            <a:spAutoFit/>
          </a:bodyPr>
          <a:lstStyle>
            <a:lvl1pPr lvl="0">
              <a:lnSpc>
                <a:spcPct val="115000"/>
              </a:lnSpc>
              <a:spcBef>
                <a:spcPts val="0"/>
              </a:spcBef>
              <a:spcAft>
                <a:spcPts val="0"/>
              </a:spcAft>
              <a:buClr>
                <a:schemeClr val="lt2"/>
              </a:buClr>
              <a:buSzPts val="1100"/>
              <a:buFont typeface="Taviraj SemiBold"/>
              <a:buNone/>
              <a:defRPr sz="1100">
                <a:solidFill>
                  <a:schemeClr val="lt2"/>
                </a:solidFill>
                <a:latin typeface="Taviraj SemiBold"/>
                <a:ea typeface="Taviraj SemiBold"/>
                <a:cs typeface="Taviraj SemiBold"/>
                <a:sym typeface="Taviraj SemiBold"/>
              </a:defRPr>
            </a:lvl1pPr>
            <a:lvl2pPr lvl="1">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2pPr>
            <a:lvl3pPr lvl="2">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3pPr>
            <a:lvl4pPr lvl="3">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4pPr>
            <a:lvl5pPr lvl="4">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5pPr>
            <a:lvl6pPr lvl="5">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6pPr>
            <a:lvl7pPr lvl="6">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7pPr>
            <a:lvl8pPr lvl="7">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8pPr>
            <a:lvl9pPr lvl="8">
              <a:lnSpc>
                <a:spcPct val="115000"/>
              </a:lnSpc>
              <a:spcBef>
                <a:spcPts val="0"/>
              </a:spcBef>
              <a:spcAft>
                <a:spcPts val="0"/>
              </a:spcAft>
              <a:buClr>
                <a:schemeClr val="lt2"/>
              </a:buClr>
              <a:buSzPts val="1100"/>
              <a:buFont typeface="Taviraj"/>
              <a:buNone/>
              <a:defRPr sz="1100">
                <a:solidFill>
                  <a:schemeClr val="lt2"/>
                </a:solidFill>
                <a:latin typeface="Taviraj"/>
                <a:ea typeface="Taviraj"/>
                <a:cs typeface="Taviraj"/>
                <a:sym typeface="Taviraj"/>
              </a:defRPr>
            </a:lvl9pPr>
          </a:lstStyle>
          <a:p>
            <a:endParaRPr/>
          </a:p>
        </p:txBody>
      </p:sp>
      <p:sp>
        <p:nvSpPr>
          <p:cNvPr id="81" name="Google Shape;81;p9"/>
          <p:cNvSpPr txBox="1">
            <a:spLocks noGrp="1"/>
          </p:cNvSpPr>
          <p:nvPr>
            <p:ph type="subTitle" idx="21"/>
          </p:nvPr>
        </p:nvSpPr>
        <p:spPr>
          <a:xfrm>
            <a:off x="1461601" y="3994134"/>
            <a:ext cx="1530000" cy="452700"/>
          </a:xfrm>
          <a:prstGeom prst="rect">
            <a:avLst/>
          </a:prstGeom>
        </p:spPr>
        <p:txBody>
          <a:bodyPr spcFirstLastPara="1" wrap="square" lIns="91425" tIns="91425" rIns="91425" bIns="91425" anchor="t" anchorCtr="0">
            <a:spAutoFit/>
          </a:bodyPr>
          <a:lstStyle>
            <a:lvl1pPr lvl="0"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1pPr>
            <a:lvl2pPr lvl="1"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2pPr>
            <a:lvl3pPr lvl="2"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3pPr>
            <a:lvl4pPr lvl="3"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4pPr>
            <a:lvl5pPr lvl="4"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5pPr>
            <a:lvl6pPr lvl="5"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6pPr>
            <a:lvl7pPr lvl="6"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7pPr>
            <a:lvl8pPr lvl="7"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8pPr>
            <a:lvl9pPr lvl="8" algn="r">
              <a:lnSpc>
                <a:spcPct val="115000"/>
              </a:lnSpc>
              <a:spcBef>
                <a:spcPts val="0"/>
              </a:spcBef>
              <a:spcAft>
                <a:spcPts val="0"/>
              </a:spcAft>
              <a:buSzPts val="1100"/>
              <a:buFont typeface="Taviraj Light"/>
              <a:buNone/>
              <a:defRPr sz="1100">
                <a:highlight>
                  <a:schemeClr val="lt2"/>
                </a:highlight>
                <a:latin typeface="Taviraj Light"/>
                <a:ea typeface="Taviraj Light"/>
                <a:cs typeface="Taviraj Light"/>
                <a:sym typeface="Taviraj Light"/>
              </a:defRPr>
            </a:lvl9pPr>
          </a:lstStyle>
          <a:p>
            <a:endParaRPr/>
          </a:p>
        </p:txBody>
      </p:sp>
      <p:sp>
        <p:nvSpPr>
          <p:cNvPr id="82" name="Google Shape;82;p9"/>
          <p:cNvSpPr txBox="1">
            <a:spLocks noGrp="1"/>
          </p:cNvSpPr>
          <p:nvPr>
            <p:ph type="subTitle" idx="2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83" name="Google Shape;83;p9"/>
          <p:cNvSpPr txBox="1">
            <a:spLocks noGrp="1"/>
          </p:cNvSpPr>
          <p:nvPr>
            <p:ph type="subTitle" idx="2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2860">
          <p15:clr>
            <a:srgbClr val="E46962"/>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ustom title, body and image">
  <p:cSld name="BLANK_1_1_1_1_1_1_1_1_1_1_1_1">
    <p:spTree>
      <p:nvGrpSpPr>
        <p:cNvPr id="1" name="Shape 84"/>
        <p:cNvGrpSpPr/>
        <p:nvPr/>
      </p:nvGrpSpPr>
      <p:grpSpPr>
        <a:xfrm>
          <a:off x="0" y="0"/>
          <a:ext cx="0" cy="0"/>
          <a:chOff x="0" y="0"/>
          <a:chExt cx="0" cy="0"/>
        </a:xfrm>
      </p:grpSpPr>
      <p:sp>
        <p:nvSpPr>
          <p:cNvPr id="85" name="Google Shape;85;p10"/>
          <p:cNvSpPr>
            <a:spLocks noGrp="1"/>
          </p:cNvSpPr>
          <p:nvPr>
            <p:ph type="pic" idx="2"/>
          </p:nvPr>
        </p:nvSpPr>
        <p:spPr>
          <a:xfrm>
            <a:off x="4617775" y="457200"/>
            <a:ext cx="4206000" cy="4226400"/>
          </a:xfrm>
          <a:prstGeom prst="roundRect">
            <a:avLst>
              <a:gd name="adj" fmla="val 0"/>
            </a:avLst>
          </a:prstGeom>
          <a:noFill/>
          <a:ln>
            <a:noFill/>
          </a:ln>
        </p:spPr>
      </p:sp>
      <p:sp>
        <p:nvSpPr>
          <p:cNvPr id="86" name="Google Shape;86;p10"/>
          <p:cNvSpPr txBox="1">
            <a:spLocks noGrp="1"/>
          </p:cNvSpPr>
          <p:nvPr>
            <p:ph type="title"/>
          </p:nvPr>
        </p:nvSpPr>
        <p:spPr>
          <a:xfrm>
            <a:off x="228600" y="1359900"/>
            <a:ext cx="4149300" cy="587700"/>
          </a:xfrm>
          <a:prstGeom prst="rect">
            <a:avLst/>
          </a:prstGeom>
        </p:spPr>
        <p:txBody>
          <a:bodyPr spcFirstLastPara="1" wrap="square" lIns="91425" tIns="91425" rIns="91425" bIns="91425" anchor="b" anchorCtr="0">
            <a:noAutofit/>
          </a:bodyPr>
          <a:lstStyle>
            <a:lvl1pPr lvl="0">
              <a:lnSpc>
                <a:spcPct val="80000"/>
              </a:lnSpc>
              <a:spcBef>
                <a:spcPts val="0"/>
              </a:spcBef>
              <a:spcAft>
                <a:spcPts val="0"/>
              </a:spcAft>
              <a:buNone/>
              <a:defRPr sz="2800">
                <a:solidFill>
                  <a:schemeClr val="dk1"/>
                </a:solidFill>
              </a:defRPr>
            </a:lvl1pPr>
            <a:lvl2pPr lvl="1">
              <a:lnSpc>
                <a:spcPct val="80000"/>
              </a:lnSpc>
              <a:spcBef>
                <a:spcPts val="0"/>
              </a:spcBef>
              <a:spcAft>
                <a:spcPts val="0"/>
              </a:spcAft>
              <a:buNone/>
              <a:defRPr>
                <a:solidFill>
                  <a:schemeClr val="dk1"/>
                </a:solidFill>
                <a:latin typeface="Taviraj"/>
                <a:ea typeface="Taviraj"/>
                <a:cs typeface="Taviraj"/>
                <a:sym typeface="Taviraj"/>
              </a:defRPr>
            </a:lvl2pPr>
            <a:lvl3pPr lvl="2">
              <a:lnSpc>
                <a:spcPct val="80000"/>
              </a:lnSpc>
              <a:spcBef>
                <a:spcPts val="0"/>
              </a:spcBef>
              <a:spcAft>
                <a:spcPts val="0"/>
              </a:spcAft>
              <a:buNone/>
              <a:defRPr>
                <a:solidFill>
                  <a:schemeClr val="dk1"/>
                </a:solidFill>
                <a:latin typeface="Taviraj"/>
                <a:ea typeface="Taviraj"/>
                <a:cs typeface="Taviraj"/>
                <a:sym typeface="Taviraj"/>
              </a:defRPr>
            </a:lvl3pPr>
            <a:lvl4pPr lvl="3">
              <a:lnSpc>
                <a:spcPct val="80000"/>
              </a:lnSpc>
              <a:spcBef>
                <a:spcPts val="0"/>
              </a:spcBef>
              <a:spcAft>
                <a:spcPts val="0"/>
              </a:spcAft>
              <a:buNone/>
              <a:defRPr>
                <a:solidFill>
                  <a:schemeClr val="dk1"/>
                </a:solidFill>
                <a:latin typeface="Taviraj"/>
                <a:ea typeface="Taviraj"/>
                <a:cs typeface="Taviraj"/>
                <a:sym typeface="Taviraj"/>
              </a:defRPr>
            </a:lvl4pPr>
            <a:lvl5pPr lvl="4">
              <a:lnSpc>
                <a:spcPct val="80000"/>
              </a:lnSpc>
              <a:spcBef>
                <a:spcPts val="0"/>
              </a:spcBef>
              <a:spcAft>
                <a:spcPts val="0"/>
              </a:spcAft>
              <a:buNone/>
              <a:defRPr>
                <a:solidFill>
                  <a:schemeClr val="dk1"/>
                </a:solidFill>
                <a:latin typeface="Taviraj"/>
                <a:ea typeface="Taviraj"/>
                <a:cs typeface="Taviraj"/>
                <a:sym typeface="Taviraj"/>
              </a:defRPr>
            </a:lvl5pPr>
            <a:lvl6pPr lvl="5">
              <a:lnSpc>
                <a:spcPct val="80000"/>
              </a:lnSpc>
              <a:spcBef>
                <a:spcPts val="0"/>
              </a:spcBef>
              <a:spcAft>
                <a:spcPts val="0"/>
              </a:spcAft>
              <a:buNone/>
              <a:defRPr>
                <a:solidFill>
                  <a:schemeClr val="dk1"/>
                </a:solidFill>
                <a:latin typeface="Taviraj"/>
                <a:ea typeface="Taviraj"/>
                <a:cs typeface="Taviraj"/>
                <a:sym typeface="Taviraj"/>
              </a:defRPr>
            </a:lvl6pPr>
            <a:lvl7pPr lvl="6">
              <a:lnSpc>
                <a:spcPct val="80000"/>
              </a:lnSpc>
              <a:spcBef>
                <a:spcPts val="0"/>
              </a:spcBef>
              <a:spcAft>
                <a:spcPts val="0"/>
              </a:spcAft>
              <a:buNone/>
              <a:defRPr>
                <a:solidFill>
                  <a:schemeClr val="dk1"/>
                </a:solidFill>
                <a:latin typeface="Taviraj"/>
                <a:ea typeface="Taviraj"/>
                <a:cs typeface="Taviraj"/>
                <a:sym typeface="Taviraj"/>
              </a:defRPr>
            </a:lvl7pPr>
            <a:lvl8pPr lvl="7">
              <a:lnSpc>
                <a:spcPct val="80000"/>
              </a:lnSpc>
              <a:spcBef>
                <a:spcPts val="0"/>
              </a:spcBef>
              <a:spcAft>
                <a:spcPts val="0"/>
              </a:spcAft>
              <a:buNone/>
              <a:defRPr>
                <a:solidFill>
                  <a:schemeClr val="dk1"/>
                </a:solidFill>
                <a:latin typeface="Taviraj"/>
                <a:ea typeface="Taviraj"/>
                <a:cs typeface="Taviraj"/>
                <a:sym typeface="Taviraj"/>
              </a:defRPr>
            </a:lvl8pPr>
            <a:lvl9pPr lvl="8">
              <a:lnSpc>
                <a:spcPct val="80000"/>
              </a:lnSpc>
              <a:spcBef>
                <a:spcPts val="0"/>
              </a:spcBef>
              <a:spcAft>
                <a:spcPts val="0"/>
              </a:spcAft>
              <a:buNone/>
              <a:defRPr>
                <a:solidFill>
                  <a:schemeClr val="dk1"/>
                </a:solidFill>
                <a:latin typeface="Taviraj"/>
                <a:ea typeface="Taviraj"/>
                <a:cs typeface="Taviraj"/>
                <a:sym typeface="Taviraj"/>
              </a:defRPr>
            </a:lvl9pPr>
          </a:lstStyle>
          <a:p>
            <a:endParaRPr/>
          </a:p>
        </p:txBody>
      </p:sp>
      <p:sp>
        <p:nvSpPr>
          <p:cNvPr id="87" name="Google Shape;87;p10"/>
          <p:cNvSpPr txBox="1">
            <a:spLocks noGrp="1"/>
          </p:cNvSpPr>
          <p:nvPr>
            <p:ph type="body" idx="1"/>
          </p:nvPr>
        </p:nvSpPr>
        <p:spPr>
          <a:xfrm>
            <a:off x="228600" y="2079600"/>
            <a:ext cx="3529500" cy="2604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88" name="Google Shape;88;p10"/>
          <p:cNvSpPr txBox="1">
            <a:spLocks noGrp="1"/>
          </p:cNvSpPr>
          <p:nvPr>
            <p:ph type="subTitle" idx="3"/>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89" name="Google Shape;89;p10"/>
          <p:cNvSpPr txBox="1">
            <a:spLocks noGrp="1"/>
          </p:cNvSpPr>
          <p:nvPr>
            <p:ph type="subTitle" idx="4"/>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wo images w/text and items">
  <p:cSld name="CUSTOM_3_1">
    <p:bg>
      <p:bgPr>
        <a:solidFill>
          <a:schemeClr val="accent2"/>
        </a:solidFill>
        <a:effectLst/>
      </p:bgPr>
    </p:bg>
    <p:spTree>
      <p:nvGrpSpPr>
        <p:cNvPr id="1" name="Shape 90"/>
        <p:cNvGrpSpPr/>
        <p:nvPr/>
      </p:nvGrpSpPr>
      <p:grpSpPr>
        <a:xfrm>
          <a:off x="0" y="0"/>
          <a:ext cx="0" cy="0"/>
          <a:chOff x="0" y="0"/>
          <a:chExt cx="0" cy="0"/>
        </a:xfrm>
      </p:grpSpPr>
      <p:sp>
        <p:nvSpPr>
          <p:cNvPr id="91" name="Google Shape;91;p11"/>
          <p:cNvSpPr>
            <a:spLocks noGrp="1"/>
          </p:cNvSpPr>
          <p:nvPr>
            <p:ph type="pic" idx="2"/>
          </p:nvPr>
        </p:nvSpPr>
        <p:spPr>
          <a:xfrm>
            <a:off x="320200" y="2571750"/>
            <a:ext cx="4206300" cy="2112000"/>
          </a:xfrm>
          <a:prstGeom prst="rect">
            <a:avLst/>
          </a:prstGeom>
          <a:noFill/>
          <a:ln>
            <a:noFill/>
          </a:ln>
        </p:spPr>
      </p:sp>
      <p:sp>
        <p:nvSpPr>
          <p:cNvPr id="92" name="Google Shape;92;p11"/>
          <p:cNvSpPr>
            <a:spLocks noGrp="1"/>
          </p:cNvSpPr>
          <p:nvPr>
            <p:ph type="pic" idx="3"/>
          </p:nvPr>
        </p:nvSpPr>
        <p:spPr>
          <a:xfrm>
            <a:off x="5477200" y="889175"/>
            <a:ext cx="3346800" cy="904500"/>
          </a:xfrm>
          <a:prstGeom prst="rect">
            <a:avLst/>
          </a:prstGeom>
          <a:noFill/>
          <a:ln>
            <a:noFill/>
          </a:ln>
        </p:spPr>
      </p:sp>
      <p:sp>
        <p:nvSpPr>
          <p:cNvPr id="93" name="Google Shape;93;p11"/>
          <p:cNvSpPr txBox="1">
            <a:spLocks noGrp="1"/>
          </p:cNvSpPr>
          <p:nvPr>
            <p:ph type="body" idx="1"/>
          </p:nvPr>
        </p:nvSpPr>
        <p:spPr>
          <a:xfrm>
            <a:off x="5385650" y="1895400"/>
            <a:ext cx="35298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94" name="Google Shape;94;p11"/>
          <p:cNvSpPr txBox="1">
            <a:spLocks noGrp="1"/>
          </p:cNvSpPr>
          <p:nvPr>
            <p:ph type="subTitle" idx="4"/>
          </p:nvPr>
        </p:nvSpPr>
        <p:spPr>
          <a:xfrm>
            <a:off x="5385650" y="295367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5" name="Google Shape;95;p11"/>
          <p:cNvSpPr txBox="1">
            <a:spLocks noGrp="1"/>
          </p:cNvSpPr>
          <p:nvPr>
            <p:ph type="subTitle" idx="5"/>
          </p:nvPr>
        </p:nvSpPr>
        <p:spPr>
          <a:xfrm>
            <a:off x="5385650" y="3401825"/>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6" name="Google Shape;96;p11"/>
          <p:cNvSpPr txBox="1">
            <a:spLocks noGrp="1"/>
          </p:cNvSpPr>
          <p:nvPr>
            <p:ph type="subTitle" idx="6"/>
          </p:nvPr>
        </p:nvSpPr>
        <p:spPr>
          <a:xfrm>
            <a:off x="5769350" y="340182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7" name="Google Shape;97;p11"/>
          <p:cNvSpPr txBox="1">
            <a:spLocks noGrp="1"/>
          </p:cNvSpPr>
          <p:nvPr>
            <p:ph type="subTitle" idx="7"/>
          </p:nvPr>
        </p:nvSpPr>
        <p:spPr>
          <a:xfrm>
            <a:off x="5385650" y="3849963"/>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98" name="Google Shape;98;p11"/>
          <p:cNvSpPr txBox="1">
            <a:spLocks noGrp="1"/>
          </p:cNvSpPr>
          <p:nvPr>
            <p:ph type="subTitle" idx="8"/>
          </p:nvPr>
        </p:nvSpPr>
        <p:spPr>
          <a:xfrm>
            <a:off x="5769350" y="3849963"/>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99" name="Google Shape;99;p11"/>
          <p:cNvSpPr txBox="1">
            <a:spLocks noGrp="1"/>
          </p:cNvSpPr>
          <p:nvPr>
            <p:ph type="subTitle" idx="9"/>
          </p:nvPr>
        </p:nvSpPr>
        <p:spPr>
          <a:xfrm>
            <a:off x="5385650" y="4298088"/>
            <a:ext cx="3837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8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800"/>
              <a:buFont typeface="Taviraj Light"/>
              <a:buNone/>
              <a:defRPr>
                <a:solidFill>
                  <a:schemeClr val="lt2"/>
                </a:solidFill>
                <a:latin typeface="Taviraj Light"/>
                <a:ea typeface="Taviraj Light"/>
                <a:cs typeface="Taviraj Light"/>
                <a:sym typeface="Taviraj Light"/>
              </a:defRPr>
            </a:lvl9pPr>
          </a:lstStyle>
          <a:p>
            <a:endParaRPr/>
          </a:p>
        </p:txBody>
      </p:sp>
      <p:sp>
        <p:nvSpPr>
          <p:cNvPr id="100" name="Google Shape;100;p11"/>
          <p:cNvSpPr txBox="1">
            <a:spLocks noGrp="1"/>
          </p:cNvSpPr>
          <p:nvPr>
            <p:ph type="subTitle" idx="13"/>
          </p:nvPr>
        </p:nvSpPr>
        <p:spPr>
          <a:xfrm>
            <a:off x="5769350" y="4298088"/>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1" name="Google Shape;101;p11"/>
          <p:cNvSpPr txBox="1">
            <a:spLocks noGrp="1"/>
          </p:cNvSpPr>
          <p:nvPr>
            <p:ph type="subTitle" idx="14"/>
          </p:nvPr>
        </p:nvSpPr>
        <p:spPr>
          <a:xfrm>
            <a:off x="5769350" y="2953675"/>
            <a:ext cx="3127800" cy="3231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1"/>
              </a:buClr>
              <a:buSzPts val="1800"/>
              <a:buNone/>
              <a:defRPr sz="1000">
                <a:solidFill>
                  <a:schemeClr val="lt1"/>
                </a:solidFill>
              </a:defRPr>
            </a:lvl1pPr>
            <a:lvl2pPr lvl="1">
              <a:spcBef>
                <a:spcPts val="0"/>
              </a:spcBef>
              <a:spcAft>
                <a:spcPts val="0"/>
              </a:spcAft>
              <a:buClr>
                <a:schemeClr val="lt1"/>
              </a:buClr>
              <a:buSzPts val="1800"/>
              <a:buNone/>
              <a:defRPr>
                <a:solidFill>
                  <a:schemeClr val="lt1"/>
                </a:solidFill>
              </a:defRPr>
            </a:lvl2pPr>
            <a:lvl3pPr lvl="2">
              <a:spcBef>
                <a:spcPts val="0"/>
              </a:spcBef>
              <a:spcAft>
                <a:spcPts val="0"/>
              </a:spcAft>
              <a:buClr>
                <a:schemeClr val="lt1"/>
              </a:buClr>
              <a:buSzPts val="1800"/>
              <a:buNone/>
              <a:defRPr>
                <a:solidFill>
                  <a:schemeClr val="lt1"/>
                </a:solidFill>
              </a:defRPr>
            </a:lvl3pPr>
            <a:lvl4pPr lvl="3">
              <a:spcBef>
                <a:spcPts val="0"/>
              </a:spcBef>
              <a:spcAft>
                <a:spcPts val="0"/>
              </a:spcAft>
              <a:buClr>
                <a:schemeClr val="lt1"/>
              </a:buClr>
              <a:buSzPts val="1800"/>
              <a:buNone/>
              <a:defRPr>
                <a:solidFill>
                  <a:schemeClr val="lt1"/>
                </a:solidFill>
              </a:defRPr>
            </a:lvl4pPr>
            <a:lvl5pPr lvl="4">
              <a:spcBef>
                <a:spcPts val="0"/>
              </a:spcBef>
              <a:spcAft>
                <a:spcPts val="0"/>
              </a:spcAft>
              <a:buClr>
                <a:schemeClr val="lt1"/>
              </a:buClr>
              <a:buSzPts val="1800"/>
              <a:buNone/>
              <a:defRPr>
                <a:solidFill>
                  <a:schemeClr val="lt1"/>
                </a:solidFill>
              </a:defRPr>
            </a:lvl5pPr>
            <a:lvl6pPr lvl="5">
              <a:spcBef>
                <a:spcPts val="0"/>
              </a:spcBef>
              <a:spcAft>
                <a:spcPts val="0"/>
              </a:spcAft>
              <a:buClr>
                <a:schemeClr val="lt1"/>
              </a:buClr>
              <a:buSzPts val="1800"/>
              <a:buNone/>
              <a:defRPr>
                <a:solidFill>
                  <a:schemeClr val="lt1"/>
                </a:solidFill>
              </a:defRPr>
            </a:lvl6pPr>
            <a:lvl7pPr lvl="6">
              <a:spcBef>
                <a:spcPts val="0"/>
              </a:spcBef>
              <a:spcAft>
                <a:spcPts val="0"/>
              </a:spcAft>
              <a:buClr>
                <a:schemeClr val="lt1"/>
              </a:buClr>
              <a:buSzPts val="1800"/>
              <a:buNone/>
              <a:defRPr>
                <a:solidFill>
                  <a:schemeClr val="lt1"/>
                </a:solidFill>
              </a:defRPr>
            </a:lvl7pPr>
            <a:lvl8pPr lvl="7">
              <a:spcBef>
                <a:spcPts val="0"/>
              </a:spcBef>
              <a:spcAft>
                <a:spcPts val="0"/>
              </a:spcAft>
              <a:buClr>
                <a:schemeClr val="lt1"/>
              </a:buClr>
              <a:buSzPts val="1800"/>
              <a:buNone/>
              <a:defRPr>
                <a:solidFill>
                  <a:schemeClr val="lt1"/>
                </a:solidFill>
              </a:defRPr>
            </a:lvl8pPr>
            <a:lvl9pPr lvl="8">
              <a:spcBef>
                <a:spcPts val="0"/>
              </a:spcBef>
              <a:spcAft>
                <a:spcPts val="0"/>
              </a:spcAft>
              <a:buClr>
                <a:schemeClr val="lt1"/>
              </a:buClr>
              <a:buSzPts val="1800"/>
              <a:buNone/>
              <a:defRPr>
                <a:solidFill>
                  <a:schemeClr val="lt1"/>
                </a:solidFill>
              </a:defRPr>
            </a:lvl9pPr>
          </a:lstStyle>
          <a:p>
            <a:endParaRPr/>
          </a:p>
        </p:txBody>
      </p:sp>
      <p:sp>
        <p:nvSpPr>
          <p:cNvPr id="102" name="Google Shape;102;p11"/>
          <p:cNvSpPr txBox="1">
            <a:spLocks noGrp="1"/>
          </p:cNvSpPr>
          <p:nvPr>
            <p:ph type="subTitle" idx="15"/>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03" name="Google Shape;103;p11"/>
          <p:cNvSpPr txBox="1">
            <a:spLocks noGrp="1"/>
          </p:cNvSpPr>
          <p:nvPr>
            <p:ph type="subTitle" idx="16"/>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04" name="Google Shape;104;p11"/>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Image w/3 items right 2">
  <p:cSld name="CUSTOM_3_1_1_3">
    <p:bg>
      <p:bgPr>
        <a:solidFill>
          <a:schemeClr val="accent5"/>
        </a:solidFill>
        <a:effectLst/>
      </p:bgPr>
    </p:bg>
    <p:spTree>
      <p:nvGrpSpPr>
        <p:cNvPr id="1" name="Shape 105"/>
        <p:cNvGrpSpPr/>
        <p:nvPr/>
      </p:nvGrpSpPr>
      <p:grpSpPr>
        <a:xfrm>
          <a:off x="0" y="0"/>
          <a:ext cx="0" cy="0"/>
          <a:chOff x="0" y="0"/>
          <a:chExt cx="0" cy="0"/>
        </a:xfrm>
      </p:grpSpPr>
      <p:sp>
        <p:nvSpPr>
          <p:cNvPr id="106" name="Google Shape;106;p12"/>
          <p:cNvSpPr>
            <a:spLocks noGrp="1"/>
          </p:cNvSpPr>
          <p:nvPr>
            <p:ph type="pic" idx="2"/>
          </p:nvPr>
        </p:nvSpPr>
        <p:spPr>
          <a:xfrm>
            <a:off x="320200" y="3244502"/>
            <a:ext cx="4206300" cy="1435500"/>
          </a:xfrm>
          <a:prstGeom prst="rect">
            <a:avLst/>
          </a:prstGeom>
          <a:noFill/>
          <a:ln>
            <a:noFill/>
          </a:ln>
        </p:spPr>
      </p:sp>
      <p:sp>
        <p:nvSpPr>
          <p:cNvPr id="107" name="Google Shape;107;p12"/>
          <p:cNvSpPr txBox="1">
            <a:spLocks noGrp="1"/>
          </p:cNvSpPr>
          <p:nvPr>
            <p:ph type="body" idx="1"/>
          </p:nvPr>
        </p:nvSpPr>
        <p:spPr>
          <a:xfrm>
            <a:off x="320200" y="2251000"/>
            <a:ext cx="4206300" cy="8697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08" name="Google Shape;108;p12"/>
          <p:cNvSpPr txBox="1">
            <a:spLocks noGrp="1"/>
          </p:cNvSpPr>
          <p:nvPr>
            <p:ph type="subTitle" idx="3"/>
          </p:nvPr>
        </p:nvSpPr>
        <p:spPr>
          <a:xfrm>
            <a:off x="5484850" y="137002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09" name="Google Shape;109;p12"/>
          <p:cNvSpPr txBox="1">
            <a:spLocks noGrp="1"/>
          </p:cNvSpPr>
          <p:nvPr>
            <p:ph type="subTitle" idx="4"/>
          </p:nvPr>
        </p:nvSpPr>
        <p:spPr>
          <a:xfrm>
            <a:off x="5800983" y="137001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0" name="Google Shape;110;p12"/>
          <p:cNvSpPr txBox="1">
            <a:spLocks noGrp="1"/>
          </p:cNvSpPr>
          <p:nvPr>
            <p:ph type="body" idx="5"/>
          </p:nvPr>
        </p:nvSpPr>
        <p:spPr>
          <a:xfrm>
            <a:off x="5484850" y="162420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1" name="Google Shape;111;p12"/>
          <p:cNvSpPr txBox="1">
            <a:spLocks noGrp="1"/>
          </p:cNvSpPr>
          <p:nvPr>
            <p:ph type="subTitle" idx="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12" name="Google Shape;112;p12"/>
          <p:cNvSpPr txBox="1">
            <a:spLocks noGrp="1"/>
          </p:cNvSpPr>
          <p:nvPr>
            <p:ph type="subTitle" idx="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13" name="Google Shape;113;p12"/>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14" name="Google Shape;114;p12"/>
          <p:cNvSpPr txBox="1">
            <a:spLocks noGrp="1"/>
          </p:cNvSpPr>
          <p:nvPr>
            <p:ph type="subTitle" idx="8"/>
          </p:nvPr>
        </p:nvSpPr>
        <p:spPr>
          <a:xfrm>
            <a:off x="5484850" y="3758475"/>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5" name="Google Shape;115;p12"/>
          <p:cNvSpPr txBox="1">
            <a:spLocks noGrp="1"/>
          </p:cNvSpPr>
          <p:nvPr>
            <p:ph type="subTitle" idx="9"/>
          </p:nvPr>
        </p:nvSpPr>
        <p:spPr>
          <a:xfrm>
            <a:off x="5800983" y="3761268"/>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6" name="Google Shape;116;p12"/>
          <p:cNvSpPr txBox="1">
            <a:spLocks noGrp="1"/>
          </p:cNvSpPr>
          <p:nvPr>
            <p:ph type="body" idx="13"/>
          </p:nvPr>
        </p:nvSpPr>
        <p:spPr>
          <a:xfrm>
            <a:off x="5484850" y="4012650"/>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17" name="Google Shape;117;p12"/>
          <p:cNvSpPr txBox="1">
            <a:spLocks noGrp="1"/>
          </p:cNvSpPr>
          <p:nvPr>
            <p:ph type="subTitle" idx="14"/>
          </p:nvPr>
        </p:nvSpPr>
        <p:spPr>
          <a:xfrm>
            <a:off x="5484850" y="2566350"/>
            <a:ext cx="2691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2"/>
              </a:buClr>
              <a:buSzPts val="1000"/>
              <a:buFont typeface="Taviraj Light"/>
              <a:buNone/>
              <a:defRPr sz="10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000"/>
              <a:buFont typeface="Taviraj Light"/>
              <a:buNone/>
              <a:defRPr sz="1000">
                <a:solidFill>
                  <a:schemeClr val="lt2"/>
                </a:solidFill>
                <a:latin typeface="Taviraj Light"/>
                <a:ea typeface="Taviraj Light"/>
                <a:cs typeface="Taviraj Light"/>
                <a:sym typeface="Taviraj Light"/>
              </a:defRPr>
            </a:lvl9pPr>
          </a:lstStyle>
          <a:p>
            <a:endParaRPr/>
          </a:p>
        </p:txBody>
      </p:sp>
      <p:sp>
        <p:nvSpPr>
          <p:cNvPr id="118" name="Google Shape;118;p12"/>
          <p:cNvSpPr txBox="1">
            <a:spLocks noGrp="1"/>
          </p:cNvSpPr>
          <p:nvPr>
            <p:ph type="subTitle" idx="15"/>
          </p:nvPr>
        </p:nvSpPr>
        <p:spPr>
          <a:xfrm>
            <a:off x="5800983" y="2564943"/>
            <a:ext cx="2979900" cy="230100"/>
          </a:xfrm>
          <a:prstGeom prst="rect">
            <a:avLst/>
          </a:prstGeom>
          <a:noFill/>
        </p:spPr>
        <p:txBody>
          <a:bodyPr spcFirstLastPara="1" wrap="square" lIns="0" tIns="0" rIns="0" bIns="0" anchor="ctr" anchorCtr="0">
            <a:spAutoFit/>
          </a:bodyPr>
          <a:lstStyle>
            <a:lvl1pPr lvl="0">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1pPr>
            <a:lvl2pPr lvl="1">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2pPr>
            <a:lvl3pPr lvl="2">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3pPr>
            <a:lvl4pPr lvl="3">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4pPr>
            <a:lvl5pPr lvl="4">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5pPr>
            <a:lvl6pPr lvl="5">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6pPr>
            <a:lvl7pPr lvl="6">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7pPr>
            <a:lvl8pPr lvl="7">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8pPr>
            <a:lvl9pPr lvl="8">
              <a:spcBef>
                <a:spcPts val="0"/>
              </a:spcBef>
              <a:spcAft>
                <a:spcPts val="0"/>
              </a:spcAft>
              <a:buClr>
                <a:schemeClr val="lt1"/>
              </a:buClr>
              <a:buSzPts val="1000"/>
              <a:buFont typeface="Taviraj"/>
              <a:buNone/>
              <a:defRPr sz="1000">
                <a:solidFill>
                  <a:schemeClr val="lt1"/>
                </a:solidFill>
                <a:latin typeface="Taviraj"/>
                <a:ea typeface="Taviraj"/>
                <a:cs typeface="Taviraj"/>
                <a:sym typeface="Taviraj"/>
              </a:defRPr>
            </a:lvl9pPr>
          </a:lstStyle>
          <a:p>
            <a:endParaRPr/>
          </a:p>
        </p:txBody>
      </p:sp>
      <p:sp>
        <p:nvSpPr>
          <p:cNvPr id="119" name="Google Shape;119;p12"/>
          <p:cNvSpPr txBox="1">
            <a:spLocks noGrp="1"/>
          </p:cNvSpPr>
          <p:nvPr>
            <p:ph type="body" idx="16"/>
          </p:nvPr>
        </p:nvSpPr>
        <p:spPr>
          <a:xfrm>
            <a:off x="5484850" y="2820525"/>
            <a:ext cx="3345600" cy="560400"/>
          </a:xfrm>
          <a:prstGeom prst="rect">
            <a:avLst/>
          </a:prstGeom>
          <a:noFill/>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hree columns w/text">
  <p:cSld name="CUSTOM_3_1_1_1">
    <p:bg>
      <p:bgPr>
        <a:solidFill>
          <a:schemeClr val="accent5"/>
        </a:solidFill>
        <a:effectLst/>
      </p:bgPr>
    </p:bg>
    <p:spTree>
      <p:nvGrpSpPr>
        <p:cNvPr id="1" name="Shape 120"/>
        <p:cNvGrpSpPr/>
        <p:nvPr/>
      </p:nvGrpSpPr>
      <p:grpSpPr>
        <a:xfrm>
          <a:off x="0" y="0"/>
          <a:ext cx="0" cy="0"/>
          <a:chOff x="0" y="0"/>
          <a:chExt cx="0" cy="0"/>
        </a:xfrm>
      </p:grpSpPr>
      <p:sp>
        <p:nvSpPr>
          <p:cNvPr id="121" name="Google Shape;121;p13"/>
          <p:cNvSpPr>
            <a:spLocks noGrp="1"/>
          </p:cNvSpPr>
          <p:nvPr>
            <p:ph type="pic" idx="2"/>
          </p:nvPr>
        </p:nvSpPr>
        <p:spPr>
          <a:xfrm>
            <a:off x="320100" y="2164202"/>
            <a:ext cx="2587800" cy="978300"/>
          </a:xfrm>
          <a:prstGeom prst="rect">
            <a:avLst/>
          </a:prstGeom>
          <a:noFill/>
          <a:ln>
            <a:noFill/>
          </a:ln>
        </p:spPr>
      </p:sp>
      <p:sp>
        <p:nvSpPr>
          <p:cNvPr id="122" name="Google Shape;122;p13"/>
          <p:cNvSpPr txBox="1">
            <a:spLocks noGrp="1"/>
          </p:cNvSpPr>
          <p:nvPr>
            <p:ph type="body" idx="1"/>
          </p:nvPr>
        </p:nvSpPr>
        <p:spPr>
          <a:xfrm>
            <a:off x="320100" y="3738725"/>
            <a:ext cx="2587800" cy="757200"/>
          </a:xfrm>
          <a:prstGeom prst="rect">
            <a:avLst/>
          </a:prstGeom>
        </p:spPr>
        <p:txBody>
          <a:bodyPr spcFirstLastPara="1" wrap="square" lIns="91425" tIns="91425" rIns="91425" bIns="91425"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123" name="Google Shape;123;p13"/>
          <p:cNvSpPr txBox="1">
            <a:spLocks noGrp="1"/>
          </p:cNvSpPr>
          <p:nvPr>
            <p:ph type="subTitle" idx="3"/>
          </p:nvPr>
        </p:nvSpPr>
        <p:spPr>
          <a:xfrm>
            <a:off x="3201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4" name="Google Shape;124;p13"/>
          <p:cNvSpPr txBox="1">
            <a:spLocks noGrp="1"/>
          </p:cNvSpPr>
          <p:nvPr>
            <p:ph type="subTitle" idx="4"/>
          </p:nvPr>
        </p:nvSpPr>
        <p:spPr>
          <a:xfrm>
            <a:off x="7108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5" name="Google Shape;125;p13"/>
          <p:cNvSpPr>
            <a:spLocks noGrp="1"/>
          </p:cNvSpPr>
          <p:nvPr>
            <p:ph type="pic" idx="5"/>
          </p:nvPr>
        </p:nvSpPr>
        <p:spPr>
          <a:xfrm>
            <a:off x="6236000" y="2171940"/>
            <a:ext cx="2587800" cy="978300"/>
          </a:xfrm>
          <a:prstGeom prst="rect">
            <a:avLst/>
          </a:prstGeom>
          <a:noFill/>
          <a:ln>
            <a:noFill/>
          </a:ln>
        </p:spPr>
      </p:sp>
      <p:sp>
        <p:nvSpPr>
          <p:cNvPr id="126" name="Google Shape;126;p13"/>
          <p:cNvSpPr txBox="1">
            <a:spLocks noGrp="1"/>
          </p:cNvSpPr>
          <p:nvPr>
            <p:ph type="body" idx="6"/>
          </p:nvPr>
        </p:nvSpPr>
        <p:spPr>
          <a:xfrm>
            <a:off x="6236000" y="3746463"/>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27" name="Google Shape;127;p13"/>
          <p:cNvSpPr txBox="1">
            <a:spLocks noGrp="1"/>
          </p:cNvSpPr>
          <p:nvPr>
            <p:ph type="subTitle" idx="7"/>
          </p:nvPr>
        </p:nvSpPr>
        <p:spPr>
          <a:xfrm>
            <a:off x="6236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28" name="Google Shape;128;p13"/>
          <p:cNvSpPr txBox="1">
            <a:spLocks noGrp="1"/>
          </p:cNvSpPr>
          <p:nvPr>
            <p:ph type="subTitle" idx="8"/>
          </p:nvPr>
        </p:nvSpPr>
        <p:spPr>
          <a:xfrm>
            <a:off x="6626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29" name="Google Shape;129;p13"/>
          <p:cNvSpPr>
            <a:spLocks noGrp="1"/>
          </p:cNvSpPr>
          <p:nvPr>
            <p:ph type="pic" idx="9"/>
          </p:nvPr>
        </p:nvSpPr>
        <p:spPr>
          <a:xfrm>
            <a:off x="3278050" y="2171927"/>
            <a:ext cx="2587800" cy="978300"/>
          </a:xfrm>
          <a:prstGeom prst="rect">
            <a:avLst/>
          </a:prstGeom>
          <a:noFill/>
          <a:ln>
            <a:noFill/>
          </a:ln>
        </p:spPr>
      </p:sp>
      <p:sp>
        <p:nvSpPr>
          <p:cNvPr id="130" name="Google Shape;130;p13"/>
          <p:cNvSpPr txBox="1">
            <a:spLocks noGrp="1"/>
          </p:cNvSpPr>
          <p:nvPr>
            <p:ph type="body" idx="13"/>
          </p:nvPr>
        </p:nvSpPr>
        <p:spPr>
          <a:xfrm>
            <a:off x="3278000" y="3746450"/>
            <a:ext cx="25878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1" name="Google Shape;131;p13"/>
          <p:cNvSpPr txBox="1">
            <a:spLocks noGrp="1"/>
          </p:cNvSpPr>
          <p:nvPr>
            <p:ph type="subTitle" idx="14"/>
          </p:nvPr>
        </p:nvSpPr>
        <p:spPr>
          <a:xfrm>
            <a:off x="3278003" y="3337800"/>
            <a:ext cx="3837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Font typeface="Taviraj Light"/>
              <a:buNone/>
              <a:defRPr sz="1200">
                <a:solidFill>
                  <a:schemeClr val="lt2"/>
                </a:solidFill>
                <a:latin typeface="Taviraj SemiBold"/>
                <a:ea typeface="Taviraj SemiBold"/>
                <a:cs typeface="Taviraj SemiBold"/>
                <a:sym typeface="Taviraj SemiBold"/>
              </a:defRPr>
            </a:lvl1pPr>
            <a:lvl2pPr lvl="1">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2pPr>
            <a:lvl3pPr lvl="2">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3pPr>
            <a:lvl4pPr lvl="3">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4pPr>
            <a:lvl5pPr lvl="4">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5pPr>
            <a:lvl6pPr lvl="5">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6pPr>
            <a:lvl7pPr lvl="6">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7pPr>
            <a:lvl8pPr lvl="7">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8pPr>
            <a:lvl9pPr lvl="8">
              <a:spcBef>
                <a:spcPts val="0"/>
              </a:spcBef>
              <a:spcAft>
                <a:spcPts val="0"/>
              </a:spcAft>
              <a:buClr>
                <a:schemeClr val="lt2"/>
              </a:buClr>
              <a:buSzPts val="1200"/>
              <a:buFont typeface="Taviraj Light"/>
              <a:buNone/>
              <a:defRPr sz="1200">
                <a:solidFill>
                  <a:schemeClr val="lt2"/>
                </a:solidFill>
                <a:latin typeface="Taviraj Light"/>
                <a:ea typeface="Taviraj Light"/>
                <a:cs typeface="Taviraj Light"/>
                <a:sym typeface="Taviraj Light"/>
              </a:defRPr>
            </a:lvl9pPr>
          </a:lstStyle>
          <a:p>
            <a:endParaRPr/>
          </a:p>
        </p:txBody>
      </p:sp>
      <p:sp>
        <p:nvSpPr>
          <p:cNvPr id="132" name="Google Shape;132;p13"/>
          <p:cNvSpPr txBox="1">
            <a:spLocks noGrp="1"/>
          </p:cNvSpPr>
          <p:nvPr>
            <p:ph type="subTitle" idx="15"/>
          </p:nvPr>
        </p:nvSpPr>
        <p:spPr>
          <a:xfrm>
            <a:off x="3668700" y="3337800"/>
            <a:ext cx="2197200" cy="306000"/>
          </a:xfrm>
          <a:prstGeom prst="rect">
            <a:avLst/>
          </a:prstGeom>
        </p:spPr>
        <p:txBody>
          <a:bodyPr spcFirstLastPara="1" wrap="square" lIns="91425" tIns="91425" rIns="91425" bIns="91425" anchor="ctr" anchorCtr="0">
            <a:noAutofit/>
          </a:bodyPr>
          <a:lstStyle>
            <a:lvl1pPr lvl="0">
              <a:spcBef>
                <a:spcPts val="0"/>
              </a:spcBef>
              <a:spcAft>
                <a:spcPts val="0"/>
              </a:spcAft>
              <a:buClr>
                <a:schemeClr val="lt2"/>
              </a:buClr>
              <a:buSzPts val="1200"/>
              <a:buNone/>
              <a:defRPr sz="1200">
                <a:solidFill>
                  <a:schemeClr val="lt2"/>
                </a:solidFill>
              </a:defRPr>
            </a:lvl1pPr>
            <a:lvl2pPr lvl="1">
              <a:spcBef>
                <a:spcPts val="0"/>
              </a:spcBef>
              <a:spcAft>
                <a:spcPts val="0"/>
              </a:spcAft>
              <a:buClr>
                <a:schemeClr val="lt2"/>
              </a:buClr>
              <a:buSzPts val="1200"/>
              <a:buNone/>
              <a:defRPr sz="1200">
                <a:solidFill>
                  <a:schemeClr val="lt2"/>
                </a:solidFill>
              </a:defRPr>
            </a:lvl2pPr>
            <a:lvl3pPr lvl="2">
              <a:spcBef>
                <a:spcPts val="0"/>
              </a:spcBef>
              <a:spcAft>
                <a:spcPts val="0"/>
              </a:spcAft>
              <a:buClr>
                <a:schemeClr val="lt2"/>
              </a:buClr>
              <a:buSzPts val="1200"/>
              <a:buNone/>
              <a:defRPr sz="1200">
                <a:solidFill>
                  <a:schemeClr val="lt2"/>
                </a:solidFill>
              </a:defRPr>
            </a:lvl3pPr>
            <a:lvl4pPr lvl="3">
              <a:spcBef>
                <a:spcPts val="0"/>
              </a:spcBef>
              <a:spcAft>
                <a:spcPts val="0"/>
              </a:spcAft>
              <a:buClr>
                <a:schemeClr val="lt2"/>
              </a:buClr>
              <a:buSzPts val="1200"/>
              <a:buNone/>
              <a:defRPr sz="1200">
                <a:solidFill>
                  <a:schemeClr val="lt2"/>
                </a:solidFill>
              </a:defRPr>
            </a:lvl4pPr>
            <a:lvl5pPr lvl="4">
              <a:spcBef>
                <a:spcPts val="0"/>
              </a:spcBef>
              <a:spcAft>
                <a:spcPts val="0"/>
              </a:spcAft>
              <a:buClr>
                <a:schemeClr val="lt2"/>
              </a:buClr>
              <a:buSzPts val="1200"/>
              <a:buNone/>
              <a:defRPr sz="1200">
                <a:solidFill>
                  <a:schemeClr val="lt2"/>
                </a:solidFill>
              </a:defRPr>
            </a:lvl5pPr>
            <a:lvl6pPr lvl="5">
              <a:spcBef>
                <a:spcPts val="0"/>
              </a:spcBef>
              <a:spcAft>
                <a:spcPts val="0"/>
              </a:spcAft>
              <a:buClr>
                <a:schemeClr val="lt2"/>
              </a:buClr>
              <a:buSzPts val="1200"/>
              <a:buNone/>
              <a:defRPr sz="1200">
                <a:solidFill>
                  <a:schemeClr val="lt2"/>
                </a:solidFill>
              </a:defRPr>
            </a:lvl6pPr>
            <a:lvl7pPr lvl="6">
              <a:spcBef>
                <a:spcPts val="0"/>
              </a:spcBef>
              <a:spcAft>
                <a:spcPts val="0"/>
              </a:spcAft>
              <a:buClr>
                <a:schemeClr val="lt2"/>
              </a:buClr>
              <a:buSzPts val="1200"/>
              <a:buNone/>
              <a:defRPr sz="1200">
                <a:solidFill>
                  <a:schemeClr val="lt2"/>
                </a:solidFill>
              </a:defRPr>
            </a:lvl7pPr>
            <a:lvl8pPr lvl="7">
              <a:spcBef>
                <a:spcPts val="0"/>
              </a:spcBef>
              <a:spcAft>
                <a:spcPts val="0"/>
              </a:spcAft>
              <a:buClr>
                <a:schemeClr val="lt2"/>
              </a:buClr>
              <a:buSzPts val="1200"/>
              <a:buNone/>
              <a:defRPr sz="1200">
                <a:solidFill>
                  <a:schemeClr val="lt2"/>
                </a:solidFill>
              </a:defRPr>
            </a:lvl8pPr>
            <a:lvl9pPr lvl="8">
              <a:spcBef>
                <a:spcPts val="0"/>
              </a:spcBef>
              <a:spcAft>
                <a:spcPts val="0"/>
              </a:spcAft>
              <a:buClr>
                <a:schemeClr val="lt2"/>
              </a:buClr>
              <a:buSzPts val="1200"/>
              <a:buNone/>
              <a:defRPr sz="1200">
                <a:solidFill>
                  <a:schemeClr val="lt2"/>
                </a:solidFill>
              </a:defRPr>
            </a:lvl9pPr>
          </a:lstStyle>
          <a:p>
            <a:endParaRPr/>
          </a:p>
        </p:txBody>
      </p:sp>
      <p:sp>
        <p:nvSpPr>
          <p:cNvPr id="133" name="Google Shape;133;p13"/>
          <p:cNvSpPr txBox="1">
            <a:spLocks noGrp="1"/>
          </p:cNvSpPr>
          <p:nvPr>
            <p:ph type="body" idx="16"/>
          </p:nvPr>
        </p:nvSpPr>
        <p:spPr>
          <a:xfrm>
            <a:off x="5431275" y="706000"/>
            <a:ext cx="3392700" cy="757200"/>
          </a:xfrm>
          <a:prstGeom prst="rect">
            <a:avLst/>
          </a:prstGeom>
        </p:spPr>
        <p:txBody>
          <a:bodyPr spcFirstLastPara="1" wrap="square" lIns="91425" tIns="91425" rIns="91425" bIns="91425"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134" name="Google Shape;134;p13"/>
          <p:cNvSpPr txBox="1">
            <a:spLocks noGrp="1"/>
          </p:cNvSpPr>
          <p:nvPr>
            <p:ph type="subTitle" idx="17"/>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35" name="Google Shape;135;p13"/>
          <p:cNvSpPr txBox="1">
            <a:spLocks noGrp="1"/>
          </p:cNvSpPr>
          <p:nvPr>
            <p:ph type="subTitle" idx="18"/>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36" name="Google Shape;136;p13"/>
          <p:cNvSpPr txBox="1">
            <a:spLocks noGrp="1"/>
          </p:cNvSpPr>
          <p:nvPr>
            <p:ph type="title"/>
          </p:nvPr>
        </p:nvSpPr>
        <p:spPr>
          <a:xfrm>
            <a:off x="228650" y="334575"/>
            <a:ext cx="50652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Tree>
  </p:cSld>
  <p:clrMapOvr>
    <a:masterClrMapping/>
  </p:clrMapOvr>
  <p:extLst>
    <p:ext uri="{DCECCB84-F9BA-43D5-87BE-67443E8EF086}">
      <p15:sldGuideLst xmlns:p15="http://schemas.microsoft.com/office/powerpoint/2012/main">
        <p15:guide id="1" orient="horz" pos="1363">
          <p15:clr>
            <a:srgbClr val="E46962"/>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Meet the team 1">
  <p:cSld name="CUSTOM_3_1_1_1_1">
    <p:spTree>
      <p:nvGrpSpPr>
        <p:cNvPr id="1" name="Shape 137"/>
        <p:cNvGrpSpPr/>
        <p:nvPr/>
      </p:nvGrpSpPr>
      <p:grpSpPr>
        <a:xfrm>
          <a:off x="0" y="0"/>
          <a:ext cx="0" cy="0"/>
          <a:chOff x="0" y="0"/>
          <a:chExt cx="0" cy="0"/>
        </a:xfrm>
      </p:grpSpPr>
      <p:sp>
        <p:nvSpPr>
          <p:cNvPr id="138" name="Google Shape;138;p14"/>
          <p:cNvSpPr>
            <a:spLocks noGrp="1"/>
          </p:cNvSpPr>
          <p:nvPr>
            <p:ph type="pic" idx="2"/>
          </p:nvPr>
        </p:nvSpPr>
        <p:spPr>
          <a:xfrm>
            <a:off x="320100" y="457202"/>
            <a:ext cx="1627500" cy="1280100"/>
          </a:xfrm>
          <a:prstGeom prst="rect">
            <a:avLst/>
          </a:prstGeom>
          <a:noFill/>
          <a:ln>
            <a:noFill/>
          </a:ln>
        </p:spPr>
      </p:sp>
      <p:sp>
        <p:nvSpPr>
          <p:cNvPr id="139" name="Google Shape;139;p14"/>
          <p:cNvSpPr>
            <a:spLocks noGrp="1"/>
          </p:cNvSpPr>
          <p:nvPr>
            <p:ph type="pic" idx="3"/>
          </p:nvPr>
        </p:nvSpPr>
        <p:spPr>
          <a:xfrm>
            <a:off x="2039125" y="457202"/>
            <a:ext cx="1627500" cy="1280100"/>
          </a:xfrm>
          <a:prstGeom prst="rect">
            <a:avLst/>
          </a:prstGeom>
          <a:noFill/>
          <a:ln>
            <a:noFill/>
          </a:ln>
        </p:spPr>
      </p:sp>
      <p:sp>
        <p:nvSpPr>
          <p:cNvPr id="140" name="Google Shape;140;p14"/>
          <p:cNvSpPr>
            <a:spLocks noGrp="1"/>
          </p:cNvSpPr>
          <p:nvPr>
            <p:ph type="pic" idx="4"/>
          </p:nvPr>
        </p:nvSpPr>
        <p:spPr>
          <a:xfrm>
            <a:off x="3758150" y="457202"/>
            <a:ext cx="1627500" cy="1280100"/>
          </a:xfrm>
          <a:prstGeom prst="rect">
            <a:avLst/>
          </a:prstGeom>
          <a:noFill/>
          <a:ln>
            <a:noFill/>
          </a:ln>
        </p:spPr>
      </p:sp>
      <p:sp>
        <p:nvSpPr>
          <p:cNvPr id="141" name="Google Shape;141;p14"/>
          <p:cNvSpPr>
            <a:spLocks noGrp="1"/>
          </p:cNvSpPr>
          <p:nvPr>
            <p:ph type="pic" idx="5"/>
          </p:nvPr>
        </p:nvSpPr>
        <p:spPr>
          <a:xfrm>
            <a:off x="5477175" y="457202"/>
            <a:ext cx="1627500" cy="1280100"/>
          </a:xfrm>
          <a:prstGeom prst="rect">
            <a:avLst/>
          </a:prstGeom>
          <a:noFill/>
          <a:ln>
            <a:noFill/>
          </a:ln>
        </p:spPr>
      </p:sp>
      <p:sp>
        <p:nvSpPr>
          <p:cNvPr id="142" name="Google Shape;142;p14"/>
          <p:cNvSpPr>
            <a:spLocks noGrp="1"/>
          </p:cNvSpPr>
          <p:nvPr>
            <p:ph type="pic" idx="6"/>
          </p:nvPr>
        </p:nvSpPr>
        <p:spPr>
          <a:xfrm>
            <a:off x="7196200" y="457202"/>
            <a:ext cx="1627500" cy="1280100"/>
          </a:xfrm>
          <a:prstGeom prst="rect">
            <a:avLst/>
          </a:prstGeom>
          <a:noFill/>
          <a:ln>
            <a:noFill/>
          </a:ln>
        </p:spPr>
      </p:sp>
      <p:sp>
        <p:nvSpPr>
          <p:cNvPr id="143" name="Google Shape;143;p14"/>
          <p:cNvSpPr txBox="1">
            <a:spLocks noGrp="1"/>
          </p:cNvSpPr>
          <p:nvPr>
            <p:ph type="title"/>
          </p:nvPr>
        </p:nvSpPr>
        <p:spPr>
          <a:xfrm>
            <a:off x="221700" y="3568025"/>
            <a:ext cx="87006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8200">
                <a:solidFill>
                  <a:schemeClr val="dk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44" name="Google Shape;144;p14"/>
          <p:cNvSpPr txBox="1">
            <a:spLocks noGrp="1"/>
          </p:cNvSpPr>
          <p:nvPr>
            <p:ph type="subTitle" idx="1"/>
          </p:nvPr>
        </p:nvSpPr>
        <p:spPr>
          <a:xfrm>
            <a:off x="3201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5" name="Google Shape;145;p14"/>
          <p:cNvSpPr txBox="1">
            <a:spLocks noGrp="1"/>
          </p:cNvSpPr>
          <p:nvPr>
            <p:ph type="subTitle" idx="7"/>
          </p:nvPr>
        </p:nvSpPr>
        <p:spPr>
          <a:xfrm>
            <a:off x="3201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6" name="Google Shape;146;p14"/>
          <p:cNvSpPr txBox="1">
            <a:spLocks noGrp="1"/>
          </p:cNvSpPr>
          <p:nvPr>
            <p:ph type="subTitle" idx="8"/>
          </p:nvPr>
        </p:nvSpPr>
        <p:spPr>
          <a:xfrm>
            <a:off x="203912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7" name="Google Shape;147;p14"/>
          <p:cNvSpPr txBox="1">
            <a:spLocks noGrp="1"/>
          </p:cNvSpPr>
          <p:nvPr>
            <p:ph type="subTitle" idx="9"/>
          </p:nvPr>
        </p:nvSpPr>
        <p:spPr>
          <a:xfrm>
            <a:off x="203912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48" name="Google Shape;148;p14"/>
          <p:cNvSpPr txBox="1">
            <a:spLocks noGrp="1"/>
          </p:cNvSpPr>
          <p:nvPr>
            <p:ph type="subTitle" idx="13"/>
          </p:nvPr>
        </p:nvSpPr>
        <p:spPr>
          <a:xfrm>
            <a:off x="375815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49" name="Google Shape;149;p14"/>
          <p:cNvSpPr txBox="1">
            <a:spLocks noGrp="1"/>
          </p:cNvSpPr>
          <p:nvPr>
            <p:ph type="subTitle" idx="14"/>
          </p:nvPr>
        </p:nvSpPr>
        <p:spPr>
          <a:xfrm>
            <a:off x="375815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0" name="Google Shape;150;p14"/>
          <p:cNvSpPr txBox="1">
            <a:spLocks noGrp="1"/>
          </p:cNvSpPr>
          <p:nvPr>
            <p:ph type="subTitle" idx="15"/>
          </p:nvPr>
        </p:nvSpPr>
        <p:spPr>
          <a:xfrm>
            <a:off x="5477175"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1" name="Google Shape;151;p14"/>
          <p:cNvSpPr txBox="1">
            <a:spLocks noGrp="1"/>
          </p:cNvSpPr>
          <p:nvPr>
            <p:ph type="subTitle" idx="16"/>
          </p:nvPr>
        </p:nvSpPr>
        <p:spPr>
          <a:xfrm>
            <a:off x="5477175"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2" name="Google Shape;152;p14"/>
          <p:cNvSpPr txBox="1">
            <a:spLocks noGrp="1"/>
          </p:cNvSpPr>
          <p:nvPr>
            <p:ph type="subTitle" idx="17"/>
          </p:nvPr>
        </p:nvSpPr>
        <p:spPr>
          <a:xfrm>
            <a:off x="7196200" y="1855929"/>
            <a:ext cx="1627500" cy="210900"/>
          </a:xfrm>
          <a:prstGeom prst="rect">
            <a:avLst/>
          </a:prstGeom>
        </p:spPr>
        <p:txBody>
          <a:bodyPr spcFirstLastPara="1" wrap="square" lIns="0" tIns="91425" rIns="0" bIns="0" anchor="t" anchorCtr="0">
            <a:noAutofit/>
          </a:bodyPr>
          <a:lstStyle>
            <a:lvl1pPr lvl="0">
              <a:spcBef>
                <a:spcPts val="0"/>
              </a:spcBef>
              <a:spcAft>
                <a:spcPts val="0"/>
              </a:spcAft>
              <a:buSzPts val="1000"/>
              <a:buNone/>
              <a:defRPr sz="1000"/>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53" name="Google Shape;153;p14"/>
          <p:cNvSpPr txBox="1">
            <a:spLocks noGrp="1"/>
          </p:cNvSpPr>
          <p:nvPr>
            <p:ph type="subTitle" idx="18"/>
          </p:nvPr>
        </p:nvSpPr>
        <p:spPr>
          <a:xfrm>
            <a:off x="7196200" y="2051571"/>
            <a:ext cx="1627500" cy="210900"/>
          </a:xfrm>
          <a:prstGeom prst="rect">
            <a:avLst/>
          </a:prstGeom>
        </p:spPr>
        <p:txBody>
          <a:bodyPr spcFirstLastPara="1" wrap="square" lIns="0" tIns="91425" rIns="0" bIns="0" anchor="t" anchorCtr="0">
            <a:noAutofit/>
          </a:bodyPr>
          <a:lstStyle>
            <a:lvl1pPr lvl="0">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54" name="Google Shape;154;p14"/>
          <p:cNvSpPr txBox="1">
            <a:spLocks noGrp="1"/>
          </p:cNvSpPr>
          <p:nvPr>
            <p:ph type="subTitle" idx="19"/>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55" name="Google Shape;155;p14"/>
          <p:cNvSpPr txBox="1">
            <a:spLocks noGrp="1"/>
          </p:cNvSpPr>
          <p:nvPr>
            <p:ph type="subTitle" idx="20"/>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Meet the team 2">
  <p:cSld name="CUSTOM_3_1_1_1_1_1">
    <p:spTree>
      <p:nvGrpSpPr>
        <p:cNvPr id="1" name="Shape 156"/>
        <p:cNvGrpSpPr/>
        <p:nvPr/>
      </p:nvGrpSpPr>
      <p:grpSpPr>
        <a:xfrm>
          <a:off x="0" y="0"/>
          <a:ext cx="0" cy="0"/>
          <a:chOff x="0" y="0"/>
          <a:chExt cx="0" cy="0"/>
        </a:xfrm>
      </p:grpSpPr>
      <p:sp>
        <p:nvSpPr>
          <p:cNvPr id="157" name="Google Shape;157;p15"/>
          <p:cNvSpPr>
            <a:spLocks noGrp="1"/>
          </p:cNvSpPr>
          <p:nvPr>
            <p:ph type="pic" idx="2"/>
          </p:nvPr>
        </p:nvSpPr>
        <p:spPr>
          <a:xfrm>
            <a:off x="3758250" y="457202"/>
            <a:ext cx="1627500" cy="1344300"/>
          </a:xfrm>
          <a:prstGeom prst="rect">
            <a:avLst/>
          </a:prstGeom>
          <a:noFill/>
          <a:ln>
            <a:noFill/>
          </a:ln>
        </p:spPr>
      </p:sp>
      <p:sp>
        <p:nvSpPr>
          <p:cNvPr id="158" name="Google Shape;158;p15"/>
          <p:cNvSpPr txBox="1">
            <a:spLocks noGrp="1"/>
          </p:cNvSpPr>
          <p:nvPr>
            <p:ph type="subTitle" idx="1"/>
          </p:nvPr>
        </p:nvSpPr>
        <p:spPr>
          <a:xfrm>
            <a:off x="5477150" y="4572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59" name="Google Shape;159;p15"/>
          <p:cNvSpPr txBox="1">
            <a:spLocks noGrp="1"/>
          </p:cNvSpPr>
          <p:nvPr>
            <p:ph type="subTitle" idx="3"/>
          </p:nvPr>
        </p:nvSpPr>
        <p:spPr>
          <a:xfrm>
            <a:off x="7575075" y="4572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0" name="Google Shape;160;p15"/>
          <p:cNvSpPr>
            <a:spLocks noGrp="1"/>
          </p:cNvSpPr>
          <p:nvPr>
            <p:ph type="pic" idx="4"/>
          </p:nvPr>
        </p:nvSpPr>
        <p:spPr>
          <a:xfrm>
            <a:off x="3758250" y="1899602"/>
            <a:ext cx="1627500" cy="1344300"/>
          </a:xfrm>
          <a:prstGeom prst="rect">
            <a:avLst/>
          </a:prstGeom>
          <a:noFill/>
          <a:ln>
            <a:noFill/>
          </a:ln>
        </p:spPr>
      </p:sp>
      <p:sp>
        <p:nvSpPr>
          <p:cNvPr id="161" name="Google Shape;161;p15"/>
          <p:cNvSpPr>
            <a:spLocks noGrp="1"/>
          </p:cNvSpPr>
          <p:nvPr>
            <p:ph type="pic" idx="5"/>
          </p:nvPr>
        </p:nvSpPr>
        <p:spPr>
          <a:xfrm>
            <a:off x="3758250" y="3342002"/>
            <a:ext cx="1627500" cy="1344300"/>
          </a:xfrm>
          <a:prstGeom prst="rect">
            <a:avLst/>
          </a:prstGeom>
          <a:noFill/>
          <a:ln>
            <a:noFill/>
          </a:ln>
        </p:spPr>
      </p:sp>
      <p:sp>
        <p:nvSpPr>
          <p:cNvPr id="162" name="Google Shape;162;p15"/>
          <p:cNvSpPr txBox="1">
            <a:spLocks noGrp="1"/>
          </p:cNvSpPr>
          <p:nvPr>
            <p:ph type="body" idx="6"/>
          </p:nvPr>
        </p:nvSpPr>
        <p:spPr>
          <a:xfrm>
            <a:off x="5477150" y="915900"/>
            <a:ext cx="3346800" cy="757200"/>
          </a:xfrm>
          <a:prstGeom prst="rect">
            <a:avLst/>
          </a:prstGeom>
        </p:spPr>
        <p:txBody>
          <a:bodyPr spcFirstLastPara="1" wrap="square" lIns="0" tIns="91425" rIns="0" bIns="91425" anchor="t" anchorCtr="0">
            <a:sp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163" name="Google Shape;163;p15"/>
          <p:cNvSpPr txBox="1">
            <a:spLocks noGrp="1"/>
          </p:cNvSpPr>
          <p:nvPr>
            <p:ph type="subTitle" idx="7"/>
          </p:nvPr>
        </p:nvSpPr>
        <p:spPr>
          <a:xfrm>
            <a:off x="5477150" y="18954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4" name="Google Shape;164;p15"/>
          <p:cNvSpPr txBox="1">
            <a:spLocks noGrp="1"/>
          </p:cNvSpPr>
          <p:nvPr>
            <p:ph type="subTitle" idx="8"/>
          </p:nvPr>
        </p:nvSpPr>
        <p:spPr>
          <a:xfrm>
            <a:off x="7575075" y="18954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5" name="Google Shape;165;p15"/>
          <p:cNvSpPr txBox="1">
            <a:spLocks noGrp="1"/>
          </p:cNvSpPr>
          <p:nvPr>
            <p:ph type="body" idx="9"/>
          </p:nvPr>
        </p:nvSpPr>
        <p:spPr>
          <a:xfrm>
            <a:off x="5477150" y="23541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6" name="Google Shape;166;p15"/>
          <p:cNvSpPr txBox="1">
            <a:spLocks noGrp="1"/>
          </p:cNvSpPr>
          <p:nvPr>
            <p:ph type="subTitle" idx="13"/>
          </p:nvPr>
        </p:nvSpPr>
        <p:spPr>
          <a:xfrm>
            <a:off x="5477150" y="3333600"/>
            <a:ext cx="1719000" cy="210900"/>
          </a:xfrm>
          <a:prstGeom prst="rect">
            <a:avLst/>
          </a:prstGeom>
        </p:spPr>
        <p:txBody>
          <a:bodyPr spcFirstLastPara="1" wrap="square" lIns="0" tIns="0" rIns="0" bIns="0" anchor="t" anchorCtr="0">
            <a:noAutofit/>
          </a:bodyPr>
          <a:lstStyle>
            <a:lvl1pPr lvl="0">
              <a:spcBef>
                <a:spcPts val="0"/>
              </a:spcBef>
              <a:spcAft>
                <a:spcPts val="0"/>
              </a:spcAft>
              <a:buSzPts val="1000"/>
              <a:buFont typeface="Taviraj"/>
              <a:buNone/>
              <a:defRPr sz="1000">
                <a:latin typeface="Taviraj"/>
                <a:ea typeface="Taviraj"/>
                <a:cs typeface="Taviraj"/>
                <a:sym typeface="Taviraj"/>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67" name="Google Shape;167;p15"/>
          <p:cNvSpPr txBox="1">
            <a:spLocks noGrp="1"/>
          </p:cNvSpPr>
          <p:nvPr>
            <p:ph type="subTitle" idx="14"/>
          </p:nvPr>
        </p:nvSpPr>
        <p:spPr>
          <a:xfrm>
            <a:off x="7575075" y="3333600"/>
            <a:ext cx="1248600" cy="210900"/>
          </a:xfrm>
          <a:prstGeom prst="rect">
            <a:avLst/>
          </a:prstGeom>
        </p:spPr>
        <p:txBody>
          <a:bodyPr spcFirstLastPara="1" wrap="square" lIns="0" tIns="0" rIns="0" bIns="0" anchor="t" anchorCtr="0">
            <a:noAutofit/>
          </a:bodyPr>
          <a:lstStyle>
            <a:lvl1pPr lvl="0" algn="r">
              <a:spcBef>
                <a:spcPts val="0"/>
              </a:spcBef>
              <a:spcAft>
                <a:spcPts val="0"/>
              </a:spcAft>
              <a:buClr>
                <a:schemeClr val="lt1"/>
              </a:buClr>
              <a:buSzPts val="1000"/>
              <a:buFont typeface="Taviraj Light"/>
              <a:buNone/>
              <a:defRPr sz="1000">
                <a:solidFill>
                  <a:schemeClr val="lt1"/>
                </a:solidFill>
                <a:highlight>
                  <a:schemeClr val="accent2"/>
                </a:highlight>
                <a:latin typeface="Taviraj Light"/>
                <a:ea typeface="Taviraj Light"/>
                <a:cs typeface="Taviraj Light"/>
                <a:sym typeface="Taviraj Light"/>
              </a:defRPr>
            </a:lvl1pPr>
            <a:lvl2pPr lvl="1"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2pPr>
            <a:lvl3pPr lvl="2"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3pPr>
            <a:lvl4pPr lvl="3"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4pPr>
            <a:lvl5pPr lvl="4"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5pPr>
            <a:lvl6pPr lvl="5"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6pPr>
            <a:lvl7pPr lvl="6"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7pPr>
            <a:lvl8pPr lvl="7"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8pPr>
            <a:lvl9pPr lvl="8" algn="r">
              <a:spcBef>
                <a:spcPts val="0"/>
              </a:spcBef>
              <a:spcAft>
                <a:spcPts val="0"/>
              </a:spcAft>
              <a:buClr>
                <a:schemeClr val="lt1"/>
              </a:buClr>
              <a:buSzPts val="1800"/>
              <a:buFont typeface="Taviraj Light"/>
              <a:buNone/>
              <a:defRPr>
                <a:solidFill>
                  <a:schemeClr val="lt1"/>
                </a:solidFill>
                <a:highlight>
                  <a:schemeClr val="accent2"/>
                </a:highlight>
                <a:latin typeface="Taviraj Light"/>
                <a:ea typeface="Taviraj Light"/>
                <a:cs typeface="Taviraj Light"/>
                <a:sym typeface="Taviraj Light"/>
              </a:defRPr>
            </a:lvl9pPr>
          </a:lstStyle>
          <a:p>
            <a:endParaRPr/>
          </a:p>
        </p:txBody>
      </p:sp>
      <p:sp>
        <p:nvSpPr>
          <p:cNvPr id="168" name="Google Shape;168;p15"/>
          <p:cNvSpPr txBox="1">
            <a:spLocks noGrp="1"/>
          </p:cNvSpPr>
          <p:nvPr>
            <p:ph type="body" idx="15"/>
          </p:nvPr>
        </p:nvSpPr>
        <p:spPr>
          <a:xfrm>
            <a:off x="5477150" y="3792300"/>
            <a:ext cx="3346800" cy="757200"/>
          </a:xfrm>
          <a:prstGeom prst="rect">
            <a:avLst/>
          </a:prstGeom>
        </p:spPr>
        <p:txBody>
          <a:bodyPr spcFirstLastPara="1" wrap="square" lIns="0" tIns="91425" rIns="0" bIns="91425" anchor="t" anchorCtr="0">
            <a:sp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
        <p:nvSpPr>
          <p:cNvPr id="169" name="Google Shape;169;p15"/>
          <p:cNvSpPr txBox="1">
            <a:spLocks noGrp="1"/>
          </p:cNvSpPr>
          <p:nvPr>
            <p:ph type="subTitle" idx="16"/>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170" name="Google Shape;170;p15"/>
          <p:cNvSpPr txBox="1">
            <a:spLocks noGrp="1"/>
          </p:cNvSpPr>
          <p:nvPr>
            <p:ph type="subTitle" idx="17"/>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171" name="Google Shape;171;p15"/>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Next steps">
  <p:cSld name="BLANK_1_1_1_1_1_1_1_1_1_1_1_1_1_1_1_1_1_1_1_1_1_1_3">
    <p:bg>
      <p:bgPr>
        <a:solidFill>
          <a:schemeClr val="accent5"/>
        </a:solidFill>
        <a:effectLst/>
      </p:bgPr>
    </p:bg>
    <p:spTree>
      <p:nvGrpSpPr>
        <p:cNvPr id="1" name="Shape 172"/>
        <p:cNvGrpSpPr/>
        <p:nvPr/>
      </p:nvGrpSpPr>
      <p:grpSpPr>
        <a:xfrm>
          <a:off x="0" y="0"/>
          <a:ext cx="0" cy="0"/>
          <a:chOff x="0" y="0"/>
          <a:chExt cx="0" cy="0"/>
        </a:xfrm>
      </p:grpSpPr>
      <p:sp>
        <p:nvSpPr>
          <p:cNvPr id="173" name="Google Shape;173;p16"/>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74" name="Google Shape;174;p16"/>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175" name="Google Shape;175;p16"/>
          <p:cNvSpPr txBox="1">
            <a:spLocks noGrp="1"/>
          </p:cNvSpPr>
          <p:nvPr>
            <p:ph type="title"/>
          </p:nvPr>
        </p:nvSpPr>
        <p:spPr>
          <a:xfrm>
            <a:off x="224575" y="942125"/>
            <a:ext cx="8691000" cy="1344300"/>
          </a:xfrm>
          <a:prstGeom prst="rect">
            <a:avLst/>
          </a:prstGeom>
        </p:spPr>
        <p:txBody>
          <a:bodyPr spcFirstLastPara="1" wrap="square" lIns="91425" tIns="91425" rIns="91425" bIns="91425" anchor="b" anchorCtr="0">
            <a:noAutofit/>
          </a:bodyPr>
          <a:lstStyle>
            <a:lvl1pPr lvl="0">
              <a:spcBef>
                <a:spcPts val="0"/>
              </a:spcBef>
              <a:spcAft>
                <a:spcPts val="0"/>
              </a:spcAft>
              <a:buNone/>
              <a:defRPr sz="7600">
                <a:solidFill>
                  <a:schemeClr val="lt1"/>
                </a:solidFill>
              </a:defRPr>
            </a:lvl1pPr>
            <a:lvl2pPr lvl="1">
              <a:spcBef>
                <a:spcPts val="0"/>
              </a:spcBef>
              <a:spcAft>
                <a:spcPts val="0"/>
              </a:spcAft>
              <a:buSzPts val="3000"/>
              <a:buFont typeface="Taviraj"/>
              <a:buNone/>
              <a:defRPr/>
            </a:lvl2pPr>
            <a:lvl3pPr lvl="2">
              <a:spcBef>
                <a:spcPts val="0"/>
              </a:spcBef>
              <a:spcAft>
                <a:spcPts val="0"/>
              </a:spcAft>
              <a:buSzPts val="3000"/>
              <a:buFont typeface="Taviraj"/>
              <a:buNone/>
              <a:defRPr/>
            </a:lvl3pPr>
            <a:lvl4pPr lvl="3">
              <a:spcBef>
                <a:spcPts val="0"/>
              </a:spcBef>
              <a:spcAft>
                <a:spcPts val="0"/>
              </a:spcAft>
              <a:buSzPts val="3000"/>
              <a:buFont typeface="Taviraj"/>
              <a:buNone/>
              <a:defRPr/>
            </a:lvl4pPr>
            <a:lvl5pPr lvl="4">
              <a:spcBef>
                <a:spcPts val="0"/>
              </a:spcBef>
              <a:spcAft>
                <a:spcPts val="0"/>
              </a:spcAft>
              <a:buSzPts val="3000"/>
              <a:buFont typeface="Taviraj"/>
              <a:buNone/>
              <a:defRPr/>
            </a:lvl5pPr>
            <a:lvl6pPr lvl="5">
              <a:spcBef>
                <a:spcPts val="0"/>
              </a:spcBef>
              <a:spcAft>
                <a:spcPts val="0"/>
              </a:spcAft>
              <a:buSzPts val="3000"/>
              <a:buFont typeface="Taviraj"/>
              <a:buNone/>
              <a:defRPr/>
            </a:lvl6pPr>
            <a:lvl7pPr lvl="6">
              <a:spcBef>
                <a:spcPts val="0"/>
              </a:spcBef>
              <a:spcAft>
                <a:spcPts val="0"/>
              </a:spcAft>
              <a:buSzPts val="3000"/>
              <a:buFont typeface="Taviraj"/>
              <a:buNone/>
              <a:defRPr/>
            </a:lvl7pPr>
            <a:lvl8pPr lvl="7">
              <a:spcBef>
                <a:spcPts val="0"/>
              </a:spcBef>
              <a:spcAft>
                <a:spcPts val="0"/>
              </a:spcAft>
              <a:buSzPts val="3000"/>
              <a:buFont typeface="Taviraj"/>
              <a:buNone/>
              <a:defRPr/>
            </a:lvl8pPr>
            <a:lvl9pPr lvl="8">
              <a:spcBef>
                <a:spcPts val="0"/>
              </a:spcBef>
              <a:spcAft>
                <a:spcPts val="0"/>
              </a:spcAft>
              <a:buSzPts val="3000"/>
              <a:buFont typeface="Taviraj"/>
              <a:buNone/>
              <a:defRPr/>
            </a:lvl9pPr>
          </a:lstStyle>
          <a:p>
            <a:endParaRPr/>
          </a:p>
        </p:txBody>
      </p:sp>
      <p:sp>
        <p:nvSpPr>
          <p:cNvPr id="176" name="Google Shape;176;p16"/>
          <p:cNvSpPr txBox="1">
            <a:spLocks noGrp="1"/>
          </p:cNvSpPr>
          <p:nvPr>
            <p:ph type="body" idx="3"/>
          </p:nvPr>
        </p:nvSpPr>
        <p:spPr>
          <a:xfrm>
            <a:off x="326075" y="2565750"/>
            <a:ext cx="2485500" cy="969600"/>
          </a:xfrm>
          <a:prstGeom prst="rect">
            <a:avLst/>
          </a:prstGeom>
        </p:spPr>
        <p:txBody>
          <a:bodyPr spcFirstLastPara="1" wrap="square" lIns="0" tIns="0" rIns="0" bIns="0" anchor="t" anchorCtr="0">
            <a:spAutoFit/>
          </a:bodyPr>
          <a:lstStyle>
            <a:lvl1pPr marL="457200" lvl="0" indent="-304800">
              <a:spcBef>
                <a:spcPts val="0"/>
              </a:spcBef>
              <a:spcAft>
                <a:spcPts val="0"/>
              </a:spcAft>
              <a:buClr>
                <a:schemeClr val="lt1"/>
              </a:buClr>
              <a:buSzPts val="1200"/>
              <a:buFont typeface="Inter Light"/>
              <a:buChar char="●"/>
              <a:defRPr sz="1200">
                <a:solidFill>
                  <a:schemeClr val="lt1"/>
                </a:solidFill>
              </a:defRPr>
            </a:lvl1pPr>
            <a:lvl2pPr marL="914400" lvl="1" indent="-304800">
              <a:spcBef>
                <a:spcPts val="0"/>
              </a:spcBef>
              <a:spcAft>
                <a:spcPts val="0"/>
              </a:spcAft>
              <a:buClr>
                <a:schemeClr val="lt1"/>
              </a:buClr>
              <a:buSzPts val="1200"/>
              <a:buFont typeface="Inter Light"/>
              <a:buChar char="○"/>
              <a:defRPr sz="1200">
                <a:solidFill>
                  <a:schemeClr val="lt1"/>
                </a:solidFill>
              </a:defRPr>
            </a:lvl2pPr>
            <a:lvl3pPr marL="1371600" lvl="2" indent="-304800">
              <a:spcBef>
                <a:spcPts val="0"/>
              </a:spcBef>
              <a:spcAft>
                <a:spcPts val="0"/>
              </a:spcAft>
              <a:buClr>
                <a:schemeClr val="lt1"/>
              </a:buClr>
              <a:buSzPts val="1200"/>
              <a:buFont typeface="Inter Light"/>
              <a:buChar char="■"/>
              <a:defRPr sz="1200">
                <a:solidFill>
                  <a:schemeClr val="lt1"/>
                </a:solidFill>
              </a:defRPr>
            </a:lvl3pPr>
            <a:lvl4pPr marL="1828800" lvl="3" indent="-304800">
              <a:spcBef>
                <a:spcPts val="0"/>
              </a:spcBef>
              <a:spcAft>
                <a:spcPts val="0"/>
              </a:spcAft>
              <a:buClr>
                <a:schemeClr val="lt1"/>
              </a:buClr>
              <a:buSzPts val="1200"/>
              <a:buFont typeface="Inter Light"/>
              <a:buChar char="●"/>
              <a:defRPr sz="1200">
                <a:solidFill>
                  <a:schemeClr val="lt1"/>
                </a:solidFill>
              </a:defRPr>
            </a:lvl4pPr>
            <a:lvl5pPr marL="2286000" lvl="4" indent="-304800">
              <a:spcBef>
                <a:spcPts val="0"/>
              </a:spcBef>
              <a:spcAft>
                <a:spcPts val="0"/>
              </a:spcAft>
              <a:buClr>
                <a:schemeClr val="lt1"/>
              </a:buClr>
              <a:buSzPts val="1200"/>
              <a:buFont typeface="Inter Light"/>
              <a:buChar char="○"/>
              <a:defRPr sz="1200">
                <a:solidFill>
                  <a:schemeClr val="lt1"/>
                </a:solidFill>
              </a:defRPr>
            </a:lvl5pPr>
            <a:lvl6pPr marL="2743200" lvl="5" indent="-304800">
              <a:spcBef>
                <a:spcPts val="0"/>
              </a:spcBef>
              <a:spcAft>
                <a:spcPts val="0"/>
              </a:spcAft>
              <a:buClr>
                <a:schemeClr val="lt1"/>
              </a:buClr>
              <a:buSzPts val="1200"/>
              <a:buFont typeface="Inter Light"/>
              <a:buChar char="■"/>
              <a:defRPr sz="1200">
                <a:solidFill>
                  <a:schemeClr val="lt1"/>
                </a:solidFill>
              </a:defRPr>
            </a:lvl6pPr>
            <a:lvl7pPr marL="3200400" lvl="6" indent="-304800">
              <a:spcBef>
                <a:spcPts val="0"/>
              </a:spcBef>
              <a:spcAft>
                <a:spcPts val="0"/>
              </a:spcAft>
              <a:buClr>
                <a:schemeClr val="lt1"/>
              </a:buClr>
              <a:buSzPts val="1200"/>
              <a:buFont typeface="Inter Light"/>
              <a:buChar char="●"/>
              <a:defRPr sz="1200">
                <a:solidFill>
                  <a:schemeClr val="lt1"/>
                </a:solidFill>
              </a:defRPr>
            </a:lvl7pPr>
            <a:lvl8pPr marL="3657600" lvl="7" indent="-304800">
              <a:spcBef>
                <a:spcPts val="0"/>
              </a:spcBef>
              <a:spcAft>
                <a:spcPts val="0"/>
              </a:spcAft>
              <a:buClr>
                <a:schemeClr val="lt1"/>
              </a:buClr>
              <a:buSzPts val="1200"/>
              <a:buFont typeface="Inter Light"/>
              <a:buChar char="○"/>
              <a:defRPr sz="1200">
                <a:solidFill>
                  <a:schemeClr val="lt1"/>
                </a:solidFill>
              </a:defRPr>
            </a:lvl8pPr>
            <a:lvl9pPr marL="4114800" lvl="8" indent="-304800">
              <a:spcBef>
                <a:spcPts val="0"/>
              </a:spcBef>
              <a:spcAft>
                <a:spcPts val="0"/>
              </a:spcAft>
              <a:buClr>
                <a:schemeClr val="lt1"/>
              </a:buClr>
              <a:buSzPts val="1200"/>
              <a:buFont typeface="Inter Light"/>
              <a:buChar char="■"/>
              <a:defRPr sz="1200">
                <a:solidFill>
                  <a:schemeClr val="lt1"/>
                </a:solidFill>
              </a:defRPr>
            </a:lvl9pPr>
          </a:lstStyle>
          <a:p>
            <a:endParaRPr/>
          </a:p>
        </p:txBody>
      </p:sp>
      <p:sp>
        <p:nvSpPr>
          <p:cNvPr id="177" name="Google Shape;177;p16"/>
          <p:cNvSpPr txBox="1">
            <a:spLocks noGrp="1"/>
          </p:cNvSpPr>
          <p:nvPr>
            <p:ph type="subTitle" idx="4"/>
          </p:nvPr>
        </p:nvSpPr>
        <p:spPr>
          <a:xfrm>
            <a:off x="3189438" y="2967525"/>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8" name="Google Shape;178;p16"/>
          <p:cNvSpPr txBox="1">
            <a:spLocks noGrp="1"/>
          </p:cNvSpPr>
          <p:nvPr>
            <p:ph type="subTitle" idx="5"/>
          </p:nvPr>
        </p:nvSpPr>
        <p:spPr>
          <a:xfrm>
            <a:off x="3189438" y="4244750"/>
            <a:ext cx="27585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79" name="Google Shape;179;p16"/>
          <p:cNvSpPr txBox="1">
            <a:spLocks noGrp="1"/>
          </p:cNvSpPr>
          <p:nvPr>
            <p:ph type="subTitle" idx="6"/>
          </p:nvPr>
        </p:nvSpPr>
        <p:spPr>
          <a:xfrm>
            <a:off x="3189438"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0" name="Google Shape;180;p16"/>
          <p:cNvSpPr txBox="1">
            <a:spLocks noGrp="1"/>
          </p:cNvSpPr>
          <p:nvPr>
            <p:ph type="subTitle" idx="7"/>
          </p:nvPr>
        </p:nvSpPr>
        <p:spPr>
          <a:xfrm>
            <a:off x="6156450" y="4244750"/>
            <a:ext cx="26673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1" name="Google Shape;181;p16"/>
          <p:cNvSpPr txBox="1">
            <a:spLocks noGrp="1"/>
          </p:cNvSpPr>
          <p:nvPr>
            <p:ph type="subTitle" idx="8"/>
          </p:nvPr>
        </p:nvSpPr>
        <p:spPr>
          <a:xfrm>
            <a:off x="6156450" y="2967525"/>
            <a:ext cx="25896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182" name="Google Shape;182;p16"/>
          <p:cNvSpPr txBox="1">
            <a:spLocks noGrp="1"/>
          </p:cNvSpPr>
          <p:nvPr>
            <p:ph type="subTitle" idx="9"/>
          </p:nvPr>
        </p:nvSpPr>
        <p:spPr>
          <a:xfrm>
            <a:off x="509417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3" name="Google Shape;183;p16"/>
          <p:cNvSpPr txBox="1">
            <a:spLocks noGrp="1"/>
          </p:cNvSpPr>
          <p:nvPr>
            <p:ph type="subTitle" idx="13"/>
          </p:nvPr>
        </p:nvSpPr>
        <p:spPr>
          <a:xfrm>
            <a:off x="3189438"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4" name="Google Shape;184;p16"/>
          <p:cNvSpPr txBox="1">
            <a:spLocks noGrp="1"/>
          </p:cNvSpPr>
          <p:nvPr>
            <p:ph type="subTitle" idx="14"/>
          </p:nvPr>
        </p:nvSpPr>
        <p:spPr>
          <a:xfrm>
            <a:off x="5087878" y="39698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5" name="Google Shape;185;p16"/>
          <p:cNvSpPr txBox="1">
            <a:spLocks noGrp="1"/>
          </p:cNvSpPr>
          <p:nvPr>
            <p:ph type="subTitle" idx="15"/>
          </p:nvPr>
        </p:nvSpPr>
        <p:spPr>
          <a:xfrm>
            <a:off x="6156450" y="39698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SzPts val="1800"/>
              <a:buFont typeface="Taviraj Light"/>
              <a:buNone/>
              <a:defRPr>
                <a:latin typeface="Taviraj Light"/>
                <a:ea typeface="Taviraj Light"/>
                <a:cs typeface="Taviraj Light"/>
                <a:sym typeface="Taviraj Light"/>
              </a:defRPr>
            </a:lvl2pPr>
            <a:lvl3pPr lvl="2">
              <a:spcBef>
                <a:spcPts val="0"/>
              </a:spcBef>
              <a:spcAft>
                <a:spcPts val="0"/>
              </a:spcAft>
              <a:buSzPts val="1800"/>
              <a:buFont typeface="Taviraj Light"/>
              <a:buNone/>
              <a:defRPr>
                <a:latin typeface="Taviraj Light"/>
                <a:ea typeface="Taviraj Light"/>
                <a:cs typeface="Taviraj Light"/>
                <a:sym typeface="Taviraj Light"/>
              </a:defRPr>
            </a:lvl3pPr>
            <a:lvl4pPr lvl="3">
              <a:spcBef>
                <a:spcPts val="0"/>
              </a:spcBef>
              <a:spcAft>
                <a:spcPts val="0"/>
              </a:spcAft>
              <a:buSzPts val="1800"/>
              <a:buFont typeface="Taviraj Light"/>
              <a:buNone/>
              <a:defRPr>
                <a:latin typeface="Taviraj Light"/>
                <a:ea typeface="Taviraj Light"/>
                <a:cs typeface="Taviraj Light"/>
                <a:sym typeface="Taviraj Light"/>
              </a:defRPr>
            </a:lvl4pPr>
            <a:lvl5pPr lvl="4">
              <a:spcBef>
                <a:spcPts val="0"/>
              </a:spcBef>
              <a:spcAft>
                <a:spcPts val="0"/>
              </a:spcAft>
              <a:buSzPts val="1800"/>
              <a:buFont typeface="Taviraj Light"/>
              <a:buNone/>
              <a:defRPr>
                <a:latin typeface="Taviraj Light"/>
                <a:ea typeface="Taviraj Light"/>
                <a:cs typeface="Taviraj Light"/>
                <a:sym typeface="Taviraj Light"/>
              </a:defRPr>
            </a:lvl5pPr>
            <a:lvl6pPr lvl="5">
              <a:spcBef>
                <a:spcPts val="0"/>
              </a:spcBef>
              <a:spcAft>
                <a:spcPts val="0"/>
              </a:spcAft>
              <a:buSzPts val="1800"/>
              <a:buFont typeface="Taviraj Light"/>
              <a:buNone/>
              <a:defRPr>
                <a:latin typeface="Taviraj Light"/>
                <a:ea typeface="Taviraj Light"/>
                <a:cs typeface="Taviraj Light"/>
                <a:sym typeface="Taviraj Light"/>
              </a:defRPr>
            </a:lvl6pPr>
            <a:lvl7pPr lvl="6">
              <a:spcBef>
                <a:spcPts val="0"/>
              </a:spcBef>
              <a:spcAft>
                <a:spcPts val="0"/>
              </a:spcAft>
              <a:buSzPts val="1800"/>
              <a:buFont typeface="Taviraj Light"/>
              <a:buNone/>
              <a:defRPr>
                <a:latin typeface="Taviraj Light"/>
                <a:ea typeface="Taviraj Light"/>
                <a:cs typeface="Taviraj Light"/>
                <a:sym typeface="Taviraj Light"/>
              </a:defRPr>
            </a:lvl7pPr>
            <a:lvl8pPr lvl="7">
              <a:spcBef>
                <a:spcPts val="0"/>
              </a:spcBef>
              <a:spcAft>
                <a:spcPts val="0"/>
              </a:spcAft>
              <a:buSzPts val="1800"/>
              <a:buFont typeface="Taviraj Light"/>
              <a:buNone/>
              <a:defRPr>
                <a:latin typeface="Taviraj Light"/>
                <a:ea typeface="Taviraj Light"/>
                <a:cs typeface="Taviraj Light"/>
                <a:sym typeface="Taviraj Light"/>
              </a:defRPr>
            </a:lvl8pPr>
            <a:lvl9pPr lvl="8">
              <a:spcBef>
                <a:spcPts val="0"/>
              </a:spcBef>
              <a:spcAft>
                <a:spcPts val="0"/>
              </a:spcAft>
              <a:buSzPts val="1800"/>
              <a:buFont typeface="Taviraj Light"/>
              <a:buNone/>
              <a:defRPr>
                <a:latin typeface="Taviraj Light"/>
                <a:ea typeface="Taviraj Light"/>
                <a:cs typeface="Taviraj Light"/>
                <a:sym typeface="Taviraj Light"/>
              </a:defRPr>
            </a:lvl9pPr>
          </a:lstStyle>
          <a:p>
            <a:endParaRPr/>
          </a:p>
        </p:txBody>
      </p:sp>
      <p:sp>
        <p:nvSpPr>
          <p:cNvPr id="186" name="Google Shape;186;p16"/>
          <p:cNvSpPr txBox="1">
            <a:spLocks noGrp="1"/>
          </p:cNvSpPr>
          <p:nvPr>
            <p:ph type="subTitle" idx="16"/>
          </p:nvPr>
        </p:nvSpPr>
        <p:spPr>
          <a:xfrm>
            <a:off x="8079254" y="3969850"/>
            <a:ext cx="7773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
        <p:nvSpPr>
          <p:cNvPr id="187" name="Google Shape;187;p16"/>
          <p:cNvSpPr txBox="1">
            <a:spLocks noGrp="1"/>
          </p:cNvSpPr>
          <p:nvPr>
            <p:ph type="subTitle" idx="17"/>
          </p:nvPr>
        </p:nvSpPr>
        <p:spPr>
          <a:xfrm>
            <a:off x="6156450" y="2565750"/>
            <a:ext cx="475800" cy="338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000"/>
              <a:buFont typeface="Taviraj SemiBold"/>
              <a:buNone/>
              <a:defRPr sz="1000">
                <a:solidFill>
                  <a:schemeClr val="lt1"/>
                </a:solidFill>
                <a:latin typeface="Taviraj SemiBold"/>
                <a:ea typeface="Taviraj SemiBold"/>
                <a:cs typeface="Taviraj SemiBold"/>
                <a:sym typeface="Taviraj SemiBold"/>
              </a:defRPr>
            </a:lvl1pPr>
            <a:lvl2pPr lvl="1">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88" name="Google Shape;188;p16"/>
          <p:cNvSpPr txBox="1">
            <a:spLocks noGrp="1"/>
          </p:cNvSpPr>
          <p:nvPr>
            <p:ph type="subTitle" idx="18"/>
          </p:nvPr>
        </p:nvSpPr>
        <p:spPr>
          <a:xfrm>
            <a:off x="8079254" y="2565750"/>
            <a:ext cx="775200" cy="338700"/>
          </a:xfrm>
          <a:prstGeom prst="rect">
            <a:avLst/>
          </a:prstGeom>
        </p:spPr>
        <p:txBody>
          <a:bodyPr spcFirstLastPara="1" wrap="square" lIns="91425" tIns="91425" rIns="91425" bIns="91425" anchor="t" anchorCtr="0">
            <a:noAutofit/>
          </a:bodyPr>
          <a:lstStyle>
            <a:lvl1pPr lvl="0">
              <a:spcBef>
                <a:spcPts val="0"/>
              </a:spcBef>
              <a:spcAft>
                <a:spcPts val="0"/>
              </a:spcAft>
              <a:buSzPts val="1000"/>
              <a:buFont typeface="Taviraj Medium"/>
              <a:buNone/>
              <a:defRPr sz="1000">
                <a:highlight>
                  <a:schemeClr val="lt2"/>
                </a:highlight>
                <a:latin typeface="Taviraj Medium"/>
                <a:ea typeface="Taviraj Medium"/>
                <a:cs typeface="Taviraj Medium"/>
                <a:sym typeface="Taviraj Medium"/>
              </a:defRPr>
            </a:lvl1pPr>
            <a:lvl2pPr lvl="1">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2pPr>
            <a:lvl3pPr lvl="2">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3pPr>
            <a:lvl4pPr lvl="3">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4pPr>
            <a:lvl5pPr lvl="4">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5pPr>
            <a:lvl6pPr lvl="5">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6pPr>
            <a:lvl7pPr lvl="6">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7pPr>
            <a:lvl8pPr lvl="7">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8pPr>
            <a:lvl9pPr lvl="8">
              <a:spcBef>
                <a:spcPts val="0"/>
              </a:spcBef>
              <a:spcAft>
                <a:spcPts val="0"/>
              </a:spcAft>
              <a:buSzPts val="1800"/>
              <a:buFont typeface="Taviraj Light"/>
              <a:buNone/>
              <a:defRPr>
                <a:highlight>
                  <a:schemeClr val="lt2"/>
                </a:highlight>
                <a:latin typeface="Taviraj Light"/>
                <a:ea typeface="Taviraj Light"/>
                <a:cs typeface="Taviraj Light"/>
                <a:sym typeface="Taviraj Light"/>
              </a:defRPr>
            </a:lvl9pPr>
          </a:lstStyle>
          <a:p>
            <a:endParaRPr/>
          </a:p>
        </p:txBody>
      </p:sp>
    </p:spTree>
  </p:cSld>
  <p:clrMapOvr>
    <a:masterClrMapping/>
  </p:clrMapOvr>
  <p:extLst>
    <p:ext uri="{DCECCB84-F9BA-43D5-87BE-67443E8EF086}">
      <p15:sldGuideLst xmlns:p15="http://schemas.microsoft.com/office/powerpoint/2012/main">
        <p15:guide id="1" pos="2013">
          <p15:clr>
            <a:srgbClr val="E46962"/>
          </p15:clr>
        </p15:guide>
        <p15:guide id="2" pos="3931">
          <p15:clr>
            <a:srgbClr val="E46962"/>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Split screen">
  <p:cSld name="CUSTOM">
    <p:bg>
      <p:bgPr>
        <a:solidFill>
          <a:schemeClr val="accent2"/>
        </a:solidFill>
        <a:effectLst/>
      </p:bgPr>
    </p:bg>
    <p:spTree>
      <p:nvGrpSpPr>
        <p:cNvPr id="1" name="Shape 189"/>
        <p:cNvGrpSpPr/>
        <p:nvPr/>
      </p:nvGrpSpPr>
      <p:grpSpPr>
        <a:xfrm>
          <a:off x="0" y="0"/>
          <a:ext cx="0" cy="0"/>
          <a:chOff x="0" y="0"/>
          <a:chExt cx="0" cy="0"/>
        </a:xfrm>
      </p:grpSpPr>
      <p:sp>
        <p:nvSpPr>
          <p:cNvPr id="190" name="Google Shape;190;p17"/>
          <p:cNvSpPr/>
          <p:nvPr/>
        </p:nvSpPr>
        <p:spPr>
          <a:xfrm>
            <a:off x="4526250" y="0"/>
            <a:ext cx="46176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191" name="Google Shape;191;p17"/>
          <p:cNvSpPr txBox="1">
            <a:spLocks noGrp="1"/>
          </p:cNvSpPr>
          <p:nvPr>
            <p:ph type="title"/>
          </p:nvPr>
        </p:nvSpPr>
        <p:spPr>
          <a:xfrm>
            <a:off x="228650" y="334575"/>
            <a:ext cx="40470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192" name="Google Shape;192;p17"/>
          <p:cNvSpPr txBox="1">
            <a:spLocks noGrp="1"/>
          </p:cNvSpPr>
          <p:nvPr>
            <p:ph type="body" idx="1"/>
          </p:nvPr>
        </p:nvSpPr>
        <p:spPr>
          <a:xfrm>
            <a:off x="228600" y="2133600"/>
            <a:ext cx="4047000" cy="25500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Clr>
                <a:schemeClr val="lt1"/>
              </a:buClr>
              <a:buSzPts val="1200"/>
              <a:buChar char="●"/>
              <a:defRPr sz="1200">
                <a:solidFill>
                  <a:schemeClr val="lt1"/>
                </a:solidFill>
              </a:defRPr>
            </a:lvl1pPr>
            <a:lvl2pPr marL="914400" lvl="1" indent="-304800">
              <a:spcBef>
                <a:spcPts val="800"/>
              </a:spcBef>
              <a:spcAft>
                <a:spcPts val="0"/>
              </a:spcAft>
              <a:buClr>
                <a:schemeClr val="lt1"/>
              </a:buClr>
              <a:buSzPts val="1200"/>
              <a:buChar char="○"/>
              <a:defRPr sz="1200">
                <a:solidFill>
                  <a:schemeClr val="lt1"/>
                </a:solidFill>
              </a:defRPr>
            </a:lvl2pPr>
            <a:lvl3pPr marL="1371600" lvl="2" indent="-304800">
              <a:spcBef>
                <a:spcPts val="800"/>
              </a:spcBef>
              <a:spcAft>
                <a:spcPts val="0"/>
              </a:spcAft>
              <a:buClr>
                <a:schemeClr val="lt1"/>
              </a:buClr>
              <a:buSzPts val="1200"/>
              <a:buChar char="■"/>
              <a:defRPr sz="1200">
                <a:solidFill>
                  <a:schemeClr val="lt1"/>
                </a:solidFill>
              </a:defRPr>
            </a:lvl3pPr>
            <a:lvl4pPr marL="1828800" lvl="3" indent="-304800">
              <a:spcBef>
                <a:spcPts val="800"/>
              </a:spcBef>
              <a:spcAft>
                <a:spcPts val="0"/>
              </a:spcAft>
              <a:buClr>
                <a:schemeClr val="lt1"/>
              </a:buClr>
              <a:buSzPts val="1200"/>
              <a:buChar char="●"/>
              <a:defRPr sz="1200">
                <a:solidFill>
                  <a:schemeClr val="lt1"/>
                </a:solidFill>
              </a:defRPr>
            </a:lvl4pPr>
            <a:lvl5pPr marL="2286000" lvl="4" indent="-304800">
              <a:spcBef>
                <a:spcPts val="800"/>
              </a:spcBef>
              <a:spcAft>
                <a:spcPts val="0"/>
              </a:spcAft>
              <a:buClr>
                <a:schemeClr val="lt1"/>
              </a:buClr>
              <a:buSzPts val="1200"/>
              <a:buChar char="○"/>
              <a:defRPr sz="1200">
                <a:solidFill>
                  <a:schemeClr val="lt1"/>
                </a:solidFill>
              </a:defRPr>
            </a:lvl5pPr>
            <a:lvl6pPr marL="2743200" lvl="5" indent="-304800">
              <a:spcBef>
                <a:spcPts val="800"/>
              </a:spcBef>
              <a:spcAft>
                <a:spcPts val="0"/>
              </a:spcAft>
              <a:buClr>
                <a:schemeClr val="lt1"/>
              </a:buClr>
              <a:buSzPts val="1200"/>
              <a:buChar char="■"/>
              <a:defRPr sz="1200">
                <a:solidFill>
                  <a:schemeClr val="lt1"/>
                </a:solidFill>
              </a:defRPr>
            </a:lvl6pPr>
            <a:lvl7pPr marL="3200400" lvl="6" indent="-304800">
              <a:spcBef>
                <a:spcPts val="800"/>
              </a:spcBef>
              <a:spcAft>
                <a:spcPts val="0"/>
              </a:spcAft>
              <a:buClr>
                <a:schemeClr val="lt1"/>
              </a:buClr>
              <a:buSzPts val="1200"/>
              <a:buChar char="●"/>
              <a:defRPr sz="1200">
                <a:solidFill>
                  <a:schemeClr val="lt1"/>
                </a:solidFill>
              </a:defRPr>
            </a:lvl7pPr>
            <a:lvl8pPr marL="3657600" lvl="7" indent="-304800">
              <a:spcBef>
                <a:spcPts val="800"/>
              </a:spcBef>
              <a:spcAft>
                <a:spcPts val="0"/>
              </a:spcAft>
              <a:buClr>
                <a:schemeClr val="lt1"/>
              </a:buClr>
              <a:buSzPts val="1200"/>
              <a:buChar char="○"/>
              <a:defRPr sz="1200">
                <a:solidFill>
                  <a:schemeClr val="lt1"/>
                </a:solidFill>
              </a:defRPr>
            </a:lvl8pPr>
            <a:lvl9pPr marL="4114800" lvl="8" indent="-304800">
              <a:spcBef>
                <a:spcPts val="800"/>
              </a:spcBef>
              <a:spcAft>
                <a:spcPts val="800"/>
              </a:spcAft>
              <a:buClr>
                <a:schemeClr val="lt1"/>
              </a:buClr>
              <a:buSzPts val="1200"/>
              <a:buChar char="■"/>
              <a:defRPr sz="1200">
                <a:solidFill>
                  <a:schemeClr val="lt1"/>
                </a:solidFill>
              </a:defRPr>
            </a:lvl9pPr>
          </a:lstStyle>
          <a:p>
            <a:endParaRPr/>
          </a:p>
        </p:txBody>
      </p:sp>
      <p:sp>
        <p:nvSpPr>
          <p:cNvPr id="193" name="Google Shape;193;p17"/>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194" name="Google Shape;194;p17"/>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Split screen - Alt 2">
  <p:cSld name="CUSTOM_1_3">
    <p:spTree>
      <p:nvGrpSpPr>
        <p:cNvPr id="1" name="Shape 195"/>
        <p:cNvGrpSpPr/>
        <p:nvPr/>
      </p:nvGrpSpPr>
      <p:grpSpPr>
        <a:xfrm>
          <a:off x="0" y="0"/>
          <a:ext cx="0" cy="0"/>
          <a:chOff x="0" y="0"/>
          <a:chExt cx="0" cy="0"/>
        </a:xfrm>
      </p:grpSpPr>
      <p:sp>
        <p:nvSpPr>
          <p:cNvPr id="196" name="Google Shape;196;p18"/>
          <p:cNvSpPr/>
          <p:nvPr/>
        </p:nvSpPr>
        <p:spPr>
          <a:xfrm>
            <a:off x="-7075" y="1231850"/>
            <a:ext cx="9151200" cy="39117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197" name="Google Shape;197;p18"/>
          <p:cNvSpPr txBox="1">
            <a:spLocks noGrp="1"/>
          </p:cNvSpPr>
          <p:nvPr>
            <p:ph type="body" idx="1"/>
          </p:nvPr>
        </p:nvSpPr>
        <p:spPr>
          <a:xfrm>
            <a:off x="4711488"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198" name="Google Shape;198;p18"/>
          <p:cNvSpPr txBox="1">
            <a:spLocks noGrp="1"/>
          </p:cNvSpPr>
          <p:nvPr>
            <p:ph type="subTitle" idx="2"/>
          </p:nvPr>
        </p:nvSpPr>
        <p:spPr>
          <a:xfrm>
            <a:off x="4711513"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199" name="Google Shape;199;p18"/>
          <p:cNvSpPr txBox="1">
            <a:spLocks noGrp="1"/>
          </p:cNvSpPr>
          <p:nvPr>
            <p:ph type="subTitle" idx="3"/>
          </p:nvPr>
        </p:nvSpPr>
        <p:spPr>
          <a:xfrm>
            <a:off x="4711513"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0" name="Google Shape;200;p18"/>
          <p:cNvSpPr txBox="1">
            <a:spLocks noGrp="1"/>
          </p:cNvSpPr>
          <p:nvPr>
            <p:ph type="body" idx="4"/>
          </p:nvPr>
        </p:nvSpPr>
        <p:spPr>
          <a:xfrm>
            <a:off x="2515800"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1" name="Google Shape;201;p18"/>
          <p:cNvSpPr txBox="1">
            <a:spLocks noGrp="1"/>
          </p:cNvSpPr>
          <p:nvPr>
            <p:ph type="body" idx="5"/>
          </p:nvPr>
        </p:nvSpPr>
        <p:spPr>
          <a:xfrm>
            <a:off x="2515800"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2" name="Google Shape;202;p18"/>
          <p:cNvSpPr txBox="1">
            <a:spLocks noGrp="1"/>
          </p:cNvSpPr>
          <p:nvPr>
            <p:ph type="subTitle" idx="6"/>
          </p:nvPr>
        </p:nvSpPr>
        <p:spPr>
          <a:xfrm>
            <a:off x="2515825"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3" name="Google Shape;203;p18"/>
          <p:cNvSpPr txBox="1">
            <a:spLocks noGrp="1"/>
          </p:cNvSpPr>
          <p:nvPr>
            <p:ph type="subTitle" idx="7"/>
          </p:nvPr>
        </p:nvSpPr>
        <p:spPr>
          <a:xfrm>
            <a:off x="2515825"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Clr>
                <a:schemeClr val="dk1"/>
              </a:buClr>
              <a:buSzPts val="1100"/>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4" name="Google Shape;204;p18"/>
          <p:cNvSpPr txBox="1">
            <a:spLocks noGrp="1"/>
          </p:cNvSpPr>
          <p:nvPr>
            <p:ph type="body" idx="8"/>
          </p:nvPr>
        </p:nvSpPr>
        <p:spPr>
          <a:xfrm>
            <a:off x="320075"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5" name="Google Shape;205;p18"/>
          <p:cNvSpPr txBox="1">
            <a:spLocks noGrp="1"/>
          </p:cNvSpPr>
          <p:nvPr>
            <p:ph type="body" idx="9"/>
          </p:nvPr>
        </p:nvSpPr>
        <p:spPr>
          <a:xfrm>
            <a:off x="320075"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6" name="Google Shape;206;p18"/>
          <p:cNvSpPr txBox="1">
            <a:spLocks noGrp="1"/>
          </p:cNvSpPr>
          <p:nvPr>
            <p:ph type="subTitle" idx="13"/>
          </p:nvPr>
        </p:nvSpPr>
        <p:spPr>
          <a:xfrm>
            <a:off x="320100"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07" name="Google Shape;207;p18"/>
          <p:cNvSpPr txBox="1">
            <a:spLocks noGrp="1"/>
          </p:cNvSpPr>
          <p:nvPr>
            <p:ph type="subTitle" idx="14"/>
          </p:nvPr>
        </p:nvSpPr>
        <p:spPr>
          <a:xfrm>
            <a:off x="320100"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
        <p:nvSpPr>
          <p:cNvPr id="208" name="Google Shape;208;p18"/>
          <p:cNvSpPr txBox="1">
            <a:spLocks noGrp="1"/>
          </p:cNvSpPr>
          <p:nvPr>
            <p:ph type="body" idx="15"/>
          </p:nvPr>
        </p:nvSpPr>
        <p:spPr>
          <a:xfrm>
            <a:off x="4711488"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09" name="Google Shape;209;p18"/>
          <p:cNvSpPr txBox="1">
            <a:spLocks noGrp="1"/>
          </p:cNvSpPr>
          <p:nvPr>
            <p:ph type="body" idx="16"/>
          </p:nvPr>
        </p:nvSpPr>
        <p:spPr>
          <a:xfrm>
            <a:off x="6907163" y="4078125"/>
            <a:ext cx="1627800" cy="605400"/>
          </a:xfrm>
          <a:prstGeom prst="rect">
            <a:avLst/>
          </a:prstGeom>
        </p:spPr>
        <p:txBody>
          <a:bodyPr spcFirstLastPara="1" wrap="square" lIns="0" tIns="0" rIns="0" bIns="0" anchor="t" anchorCtr="0">
            <a:noAutofit/>
          </a:bodyPr>
          <a:lstStyle>
            <a:lvl1pPr marL="457200" lvl="0" indent="-292100">
              <a:lnSpc>
                <a:spcPct val="150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50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50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50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50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50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50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50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50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0" name="Google Shape;210;p18"/>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rmAutofit/>
          </a:bodyPr>
          <a:lstStyle>
            <a:lvl1pPr lvl="0">
              <a:lnSpc>
                <a:spcPct val="80000"/>
              </a:lnSpc>
              <a:spcBef>
                <a:spcPts val="0"/>
              </a:spcBef>
              <a:spcAft>
                <a:spcPts val="0"/>
              </a:spcAft>
              <a:buNone/>
              <a:defRPr sz="4400">
                <a:solidFill>
                  <a:schemeClr val="dk1"/>
                </a:solidFill>
              </a:defRPr>
            </a:lvl1pPr>
            <a:lvl2pPr lvl="1">
              <a:lnSpc>
                <a:spcPct val="80000"/>
              </a:lnSpc>
              <a:spcBef>
                <a:spcPts val="0"/>
              </a:spcBef>
              <a:spcAft>
                <a:spcPts val="0"/>
              </a:spcAft>
              <a:buNone/>
              <a:defRPr sz="4400">
                <a:solidFill>
                  <a:schemeClr val="dk1"/>
                </a:solidFill>
              </a:defRPr>
            </a:lvl2pPr>
            <a:lvl3pPr lvl="2">
              <a:lnSpc>
                <a:spcPct val="80000"/>
              </a:lnSpc>
              <a:spcBef>
                <a:spcPts val="0"/>
              </a:spcBef>
              <a:spcAft>
                <a:spcPts val="0"/>
              </a:spcAft>
              <a:buNone/>
              <a:defRPr sz="4400">
                <a:solidFill>
                  <a:schemeClr val="dk1"/>
                </a:solidFill>
              </a:defRPr>
            </a:lvl3pPr>
            <a:lvl4pPr lvl="3">
              <a:lnSpc>
                <a:spcPct val="80000"/>
              </a:lnSpc>
              <a:spcBef>
                <a:spcPts val="0"/>
              </a:spcBef>
              <a:spcAft>
                <a:spcPts val="0"/>
              </a:spcAft>
              <a:buNone/>
              <a:defRPr sz="4400">
                <a:solidFill>
                  <a:schemeClr val="dk1"/>
                </a:solidFill>
              </a:defRPr>
            </a:lvl4pPr>
            <a:lvl5pPr lvl="4">
              <a:lnSpc>
                <a:spcPct val="80000"/>
              </a:lnSpc>
              <a:spcBef>
                <a:spcPts val="0"/>
              </a:spcBef>
              <a:spcAft>
                <a:spcPts val="0"/>
              </a:spcAft>
              <a:buNone/>
              <a:defRPr sz="4400">
                <a:solidFill>
                  <a:schemeClr val="dk1"/>
                </a:solidFill>
              </a:defRPr>
            </a:lvl5pPr>
            <a:lvl6pPr lvl="5">
              <a:lnSpc>
                <a:spcPct val="80000"/>
              </a:lnSpc>
              <a:spcBef>
                <a:spcPts val="0"/>
              </a:spcBef>
              <a:spcAft>
                <a:spcPts val="0"/>
              </a:spcAft>
              <a:buNone/>
              <a:defRPr sz="4400">
                <a:solidFill>
                  <a:schemeClr val="dk1"/>
                </a:solidFill>
              </a:defRPr>
            </a:lvl6pPr>
            <a:lvl7pPr lvl="6">
              <a:lnSpc>
                <a:spcPct val="80000"/>
              </a:lnSpc>
              <a:spcBef>
                <a:spcPts val="0"/>
              </a:spcBef>
              <a:spcAft>
                <a:spcPts val="0"/>
              </a:spcAft>
              <a:buNone/>
              <a:defRPr sz="4400">
                <a:solidFill>
                  <a:schemeClr val="dk1"/>
                </a:solidFill>
              </a:defRPr>
            </a:lvl7pPr>
            <a:lvl8pPr lvl="7">
              <a:lnSpc>
                <a:spcPct val="80000"/>
              </a:lnSpc>
              <a:spcBef>
                <a:spcPts val="0"/>
              </a:spcBef>
              <a:spcAft>
                <a:spcPts val="0"/>
              </a:spcAft>
              <a:buNone/>
              <a:defRPr sz="4400">
                <a:solidFill>
                  <a:schemeClr val="dk1"/>
                </a:solidFill>
              </a:defRPr>
            </a:lvl8pPr>
            <a:lvl9pPr lvl="8">
              <a:lnSpc>
                <a:spcPct val="80000"/>
              </a:lnSpc>
              <a:spcBef>
                <a:spcPts val="0"/>
              </a:spcBef>
              <a:spcAft>
                <a:spcPts val="0"/>
              </a:spcAft>
              <a:buNone/>
              <a:defRPr sz="4400">
                <a:solidFill>
                  <a:schemeClr val="dk1"/>
                </a:solidFill>
              </a:defRPr>
            </a:lvl9pPr>
          </a:lstStyle>
          <a:p>
            <a:endParaRPr/>
          </a:p>
        </p:txBody>
      </p:sp>
      <p:sp>
        <p:nvSpPr>
          <p:cNvPr id="211" name="Google Shape;211;p18"/>
          <p:cNvSpPr txBox="1">
            <a:spLocks noGrp="1"/>
          </p:cNvSpPr>
          <p:nvPr>
            <p:ph type="body" idx="17"/>
          </p:nvPr>
        </p:nvSpPr>
        <p:spPr>
          <a:xfrm>
            <a:off x="5334000" y="334575"/>
            <a:ext cx="3581400" cy="753300"/>
          </a:xfrm>
          <a:prstGeom prst="rect">
            <a:avLst/>
          </a:prstGeom>
        </p:spPr>
        <p:txBody>
          <a:bodyPr spcFirstLastPara="1" wrap="square" lIns="91425" tIns="91425" rIns="91425" bIns="91425" anchor="t" anchorCtr="0">
            <a:noAutofit/>
          </a:bodyPr>
          <a:lstStyle>
            <a:lvl1pPr marL="457200" lvl="0" indent="-292100">
              <a:spcBef>
                <a:spcPts val="0"/>
              </a:spcBef>
              <a:spcAft>
                <a:spcPts val="0"/>
              </a:spcAft>
              <a:buSzPts val="1000"/>
              <a:buChar char="●"/>
              <a:defRPr sz="1000"/>
            </a:lvl1pPr>
            <a:lvl2pPr marL="914400" lvl="1" indent="-292100">
              <a:spcBef>
                <a:spcPts val="800"/>
              </a:spcBef>
              <a:spcAft>
                <a:spcPts val="0"/>
              </a:spcAft>
              <a:buSzPts val="1000"/>
              <a:buChar char="○"/>
              <a:defRPr sz="1000"/>
            </a:lvl2pPr>
            <a:lvl3pPr marL="1371600" lvl="2" indent="-292100">
              <a:spcBef>
                <a:spcPts val="800"/>
              </a:spcBef>
              <a:spcAft>
                <a:spcPts val="0"/>
              </a:spcAft>
              <a:buSzPts val="1000"/>
              <a:buChar char="■"/>
              <a:defRPr sz="1000"/>
            </a:lvl3pPr>
            <a:lvl4pPr marL="1828800" lvl="3" indent="-292100">
              <a:spcBef>
                <a:spcPts val="800"/>
              </a:spcBef>
              <a:spcAft>
                <a:spcPts val="0"/>
              </a:spcAft>
              <a:buSzPts val="1000"/>
              <a:buChar char="●"/>
              <a:defRPr sz="1000"/>
            </a:lvl4pPr>
            <a:lvl5pPr marL="2286000" lvl="4" indent="-292100">
              <a:spcBef>
                <a:spcPts val="800"/>
              </a:spcBef>
              <a:spcAft>
                <a:spcPts val="0"/>
              </a:spcAft>
              <a:buSzPts val="1000"/>
              <a:buChar char="○"/>
              <a:defRPr sz="1000"/>
            </a:lvl5pPr>
            <a:lvl6pPr marL="2743200" lvl="5" indent="-292100">
              <a:spcBef>
                <a:spcPts val="800"/>
              </a:spcBef>
              <a:spcAft>
                <a:spcPts val="0"/>
              </a:spcAft>
              <a:buSzPts val="1000"/>
              <a:buChar char="■"/>
              <a:defRPr sz="1000"/>
            </a:lvl6pPr>
            <a:lvl7pPr marL="3200400" lvl="6" indent="-292100">
              <a:spcBef>
                <a:spcPts val="800"/>
              </a:spcBef>
              <a:spcAft>
                <a:spcPts val="0"/>
              </a:spcAft>
              <a:buSzPts val="1000"/>
              <a:buChar char="●"/>
              <a:defRPr sz="1000"/>
            </a:lvl7pPr>
            <a:lvl8pPr marL="3657600" lvl="7" indent="-292100">
              <a:spcBef>
                <a:spcPts val="800"/>
              </a:spcBef>
              <a:spcAft>
                <a:spcPts val="0"/>
              </a:spcAft>
              <a:buSzPts val="1000"/>
              <a:buChar char="○"/>
              <a:defRPr sz="1000"/>
            </a:lvl8pPr>
            <a:lvl9pPr marL="4114800" lvl="8" indent="-292100">
              <a:spcBef>
                <a:spcPts val="800"/>
              </a:spcBef>
              <a:spcAft>
                <a:spcPts val="800"/>
              </a:spcAft>
              <a:buSzPts val="1000"/>
              <a:buChar char="■"/>
              <a:defRPr sz="1000"/>
            </a:lvl9pPr>
          </a:lstStyle>
          <a:p>
            <a:endParaRPr/>
          </a:p>
        </p:txBody>
      </p:sp>
      <p:sp>
        <p:nvSpPr>
          <p:cNvPr id="212" name="Google Shape;212;p18"/>
          <p:cNvSpPr txBox="1">
            <a:spLocks noGrp="1"/>
          </p:cNvSpPr>
          <p:nvPr>
            <p:ph type="subTitle" idx="18"/>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lvl1pPr>
            <a:lvl2pPr lvl="1">
              <a:spcBef>
                <a:spcPts val="0"/>
              </a:spcBef>
              <a:spcAft>
                <a:spcPts val="0"/>
              </a:spcAft>
              <a:buNone/>
              <a:defRPr sz="700"/>
            </a:lvl2pPr>
            <a:lvl3pPr lvl="2">
              <a:spcBef>
                <a:spcPts val="0"/>
              </a:spcBef>
              <a:spcAft>
                <a:spcPts val="0"/>
              </a:spcAft>
              <a:buNone/>
              <a:defRPr sz="700"/>
            </a:lvl3pPr>
            <a:lvl4pPr lvl="3">
              <a:spcBef>
                <a:spcPts val="0"/>
              </a:spcBef>
              <a:spcAft>
                <a:spcPts val="0"/>
              </a:spcAft>
              <a:buNone/>
              <a:defRPr sz="700"/>
            </a:lvl4pPr>
            <a:lvl5pPr lvl="4">
              <a:spcBef>
                <a:spcPts val="0"/>
              </a:spcBef>
              <a:spcAft>
                <a:spcPts val="0"/>
              </a:spcAft>
              <a:buNone/>
              <a:defRPr sz="700"/>
            </a:lvl5pPr>
            <a:lvl6pPr lvl="5">
              <a:spcBef>
                <a:spcPts val="0"/>
              </a:spcBef>
              <a:spcAft>
                <a:spcPts val="0"/>
              </a:spcAft>
              <a:buNone/>
              <a:defRPr sz="700"/>
            </a:lvl6pPr>
            <a:lvl7pPr lvl="6">
              <a:spcBef>
                <a:spcPts val="0"/>
              </a:spcBef>
              <a:spcAft>
                <a:spcPts val="0"/>
              </a:spcAft>
              <a:buNone/>
              <a:defRPr sz="700"/>
            </a:lvl7pPr>
            <a:lvl8pPr lvl="7">
              <a:spcBef>
                <a:spcPts val="0"/>
              </a:spcBef>
              <a:spcAft>
                <a:spcPts val="0"/>
              </a:spcAft>
              <a:buNone/>
              <a:defRPr sz="700"/>
            </a:lvl8pPr>
            <a:lvl9pPr lvl="8">
              <a:spcBef>
                <a:spcPts val="0"/>
              </a:spcBef>
              <a:spcAft>
                <a:spcPts val="0"/>
              </a:spcAft>
              <a:buNone/>
              <a:defRPr sz="700"/>
            </a:lvl9pPr>
          </a:lstStyle>
          <a:p>
            <a:endParaRPr/>
          </a:p>
        </p:txBody>
      </p:sp>
      <p:sp>
        <p:nvSpPr>
          <p:cNvPr id="213" name="Google Shape;213;p18"/>
          <p:cNvSpPr txBox="1">
            <a:spLocks noGrp="1"/>
          </p:cNvSpPr>
          <p:nvPr>
            <p:ph type="subTitle" idx="19"/>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14" name="Google Shape;214;p18"/>
          <p:cNvSpPr txBox="1">
            <a:spLocks noGrp="1"/>
          </p:cNvSpPr>
          <p:nvPr>
            <p:ph type="body" idx="20"/>
          </p:nvPr>
        </p:nvSpPr>
        <p:spPr>
          <a:xfrm>
            <a:off x="6907163" y="2971800"/>
            <a:ext cx="1627800" cy="656100"/>
          </a:xfrm>
          <a:prstGeom prst="rect">
            <a:avLst/>
          </a:prstGeom>
        </p:spPr>
        <p:txBody>
          <a:bodyPr spcFirstLastPara="1" wrap="square" lIns="0" tIns="0" rIns="0" bIns="0" anchor="t"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0"/>
              </a:spcBef>
              <a:spcAft>
                <a:spcPts val="0"/>
              </a:spcAft>
              <a:buClr>
                <a:schemeClr val="lt1"/>
              </a:buClr>
              <a:buSzPts val="1000"/>
              <a:buFont typeface="Inter Light"/>
              <a:buChar char="■"/>
              <a:defRPr sz="1000">
                <a:solidFill>
                  <a:schemeClr val="lt1"/>
                </a:solidFill>
              </a:defRPr>
            </a:lvl9pPr>
          </a:lstStyle>
          <a:p>
            <a:endParaRPr/>
          </a:p>
        </p:txBody>
      </p:sp>
      <p:sp>
        <p:nvSpPr>
          <p:cNvPr id="215" name="Google Shape;215;p18"/>
          <p:cNvSpPr txBox="1">
            <a:spLocks noGrp="1"/>
          </p:cNvSpPr>
          <p:nvPr>
            <p:ph type="subTitle" idx="21"/>
          </p:nvPr>
        </p:nvSpPr>
        <p:spPr>
          <a:xfrm>
            <a:off x="6907188" y="26749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200">
                <a:highlight>
                  <a:schemeClr val="lt2"/>
                </a:highlight>
                <a:latin typeface="Taviraj"/>
                <a:ea typeface="Taviraj"/>
                <a:cs typeface="Taviraj"/>
                <a:sym typeface="Taviraj"/>
              </a:defRPr>
            </a:lvl1pPr>
            <a:lvl2pPr lvl="1">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2pPr>
            <a:lvl3pPr lvl="2">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3pPr>
            <a:lvl4pPr lvl="3">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4pPr>
            <a:lvl5pPr lvl="4">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5pPr>
            <a:lvl6pPr lvl="5">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6pPr>
            <a:lvl7pPr lvl="6">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7pPr>
            <a:lvl8pPr lvl="7">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8pPr>
            <a:lvl9pPr lvl="8">
              <a:lnSpc>
                <a:spcPct val="150000"/>
              </a:lnSpc>
              <a:spcBef>
                <a:spcPts val="0"/>
              </a:spcBef>
              <a:spcAft>
                <a:spcPts val="0"/>
              </a:spcAft>
              <a:buClr>
                <a:schemeClr val="lt1"/>
              </a:buClr>
              <a:buSzPts val="1800"/>
              <a:buFont typeface="Taviraj Light"/>
              <a:buNone/>
              <a:defRPr>
                <a:solidFill>
                  <a:schemeClr val="lt1"/>
                </a:solidFill>
                <a:latin typeface="Taviraj Light"/>
                <a:ea typeface="Taviraj Light"/>
                <a:cs typeface="Taviraj Light"/>
                <a:sym typeface="Taviraj Light"/>
              </a:defRPr>
            </a:lvl9pPr>
          </a:lstStyle>
          <a:p>
            <a:endParaRPr/>
          </a:p>
        </p:txBody>
      </p:sp>
      <p:sp>
        <p:nvSpPr>
          <p:cNvPr id="216" name="Google Shape;216;p18"/>
          <p:cNvSpPr txBox="1">
            <a:spLocks noGrp="1"/>
          </p:cNvSpPr>
          <p:nvPr>
            <p:ph type="subTitle" idx="22"/>
          </p:nvPr>
        </p:nvSpPr>
        <p:spPr>
          <a:xfrm>
            <a:off x="6907188" y="3836825"/>
            <a:ext cx="1627800" cy="229500"/>
          </a:xfrm>
          <a:prstGeom prst="rect">
            <a:avLst/>
          </a:prstGeom>
        </p:spPr>
        <p:txBody>
          <a:bodyPr spcFirstLastPara="1" wrap="square" lIns="0" tIns="0" rIns="0" bIns="0" anchor="t" anchorCtr="0">
            <a:noAutofit/>
          </a:bodyPr>
          <a:lstStyle>
            <a:lvl1pPr lvl="0">
              <a:lnSpc>
                <a:spcPct val="150000"/>
              </a:lnSpc>
              <a:spcBef>
                <a:spcPts val="0"/>
              </a:spcBef>
              <a:spcAft>
                <a:spcPts val="0"/>
              </a:spcAft>
              <a:buNone/>
              <a:defRPr sz="1000" b="1">
                <a:solidFill>
                  <a:schemeClr val="lt1"/>
                </a:solidFill>
                <a:latin typeface="Inter"/>
                <a:ea typeface="Inter"/>
                <a:cs typeface="Inter"/>
                <a:sym typeface="Inter"/>
              </a:defRPr>
            </a:lvl1pPr>
            <a:lvl2pPr lvl="1">
              <a:lnSpc>
                <a:spcPct val="150000"/>
              </a:lnSpc>
              <a:spcBef>
                <a:spcPts val="0"/>
              </a:spcBef>
              <a:spcAft>
                <a:spcPts val="0"/>
              </a:spcAft>
              <a:buClr>
                <a:schemeClr val="lt1"/>
              </a:buClr>
              <a:buSzPts val="1800"/>
              <a:buNone/>
              <a:defRPr>
                <a:solidFill>
                  <a:schemeClr val="lt1"/>
                </a:solidFill>
              </a:defRPr>
            </a:lvl2pPr>
            <a:lvl3pPr lvl="2">
              <a:lnSpc>
                <a:spcPct val="150000"/>
              </a:lnSpc>
              <a:spcBef>
                <a:spcPts val="0"/>
              </a:spcBef>
              <a:spcAft>
                <a:spcPts val="0"/>
              </a:spcAft>
              <a:buClr>
                <a:schemeClr val="lt1"/>
              </a:buClr>
              <a:buSzPts val="1800"/>
              <a:buNone/>
              <a:defRPr>
                <a:solidFill>
                  <a:schemeClr val="lt1"/>
                </a:solidFill>
              </a:defRPr>
            </a:lvl3pPr>
            <a:lvl4pPr lvl="3">
              <a:lnSpc>
                <a:spcPct val="150000"/>
              </a:lnSpc>
              <a:spcBef>
                <a:spcPts val="0"/>
              </a:spcBef>
              <a:spcAft>
                <a:spcPts val="0"/>
              </a:spcAft>
              <a:buClr>
                <a:schemeClr val="lt1"/>
              </a:buClr>
              <a:buSzPts val="1800"/>
              <a:buNone/>
              <a:defRPr>
                <a:solidFill>
                  <a:schemeClr val="lt1"/>
                </a:solidFill>
              </a:defRPr>
            </a:lvl4pPr>
            <a:lvl5pPr lvl="4">
              <a:lnSpc>
                <a:spcPct val="150000"/>
              </a:lnSpc>
              <a:spcBef>
                <a:spcPts val="0"/>
              </a:spcBef>
              <a:spcAft>
                <a:spcPts val="0"/>
              </a:spcAft>
              <a:buClr>
                <a:schemeClr val="lt1"/>
              </a:buClr>
              <a:buSzPts val="1800"/>
              <a:buNone/>
              <a:defRPr>
                <a:solidFill>
                  <a:schemeClr val="lt1"/>
                </a:solidFill>
              </a:defRPr>
            </a:lvl5pPr>
            <a:lvl6pPr lvl="5">
              <a:lnSpc>
                <a:spcPct val="150000"/>
              </a:lnSpc>
              <a:spcBef>
                <a:spcPts val="0"/>
              </a:spcBef>
              <a:spcAft>
                <a:spcPts val="0"/>
              </a:spcAft>
              <a:buClr>
                <a:schemeClr val="lt1"/>
              </a:buClr>
              <a:buSzPts val="1800"/>
              <a:buNone/>
              <a:defRPr>
                <a:solidFill>
                  <a:schemeClr val="lt1"/>
                </a:solidFill>
              </a:defRPr>
            </a:lvl6pPr>
            <a:lvl7pPr lvl="6">
              <a:lnSpc>
                <a:spcPct val="150000"/>
              </a:lnSpc>
              <a:spcBef>
                <a:spcPts val="0"/>
              </a:spcBef>
              <a:spcAft>
                <a:spcPts val="0"/>
              </a:spcAft>
              <a:buClr>
                <a:schemeClr val="lt1"/>
              </a:buClr>
              <a:buSzPts val="1800"/>
              <a:buNone/>
              <a:defRPr>
                <a:solidFill>
                  <a:schemeClr val="lt1"/>
                </a:solidFill>
              </a:defRPr>
            </a:lvl7pPr>
            <a:lvl8pPr lvl="7">
              <a:lnSpc>
                <a:spcPct val="150000"/>
              </a:lnSpc>
              <a:spcBef>
                <a:spcPts val="0"/>
              </a:spcBef>
              <a:spcAft>
                <a:spcPts val="0"/>
              </a:spcAft>
              <a:buClr>
                <a:schemeClr val="lt1"/>
              </a:buClr>
              <a:buSzPts val="1800"/>
              <a:buNone/>
              <a:defRPr>
                <a:solidFill>
                  <a:schemeClr val="lt1"/>
                </a:solidFill>
              </a:defRPr>
            </a:lvl8pPr>
            <a:lvl9pPr lvl="8">
              <a:lnSpc>
                <a:spcPct val="150000"/>
              </a:lnSpc>
              <a:spcBef>
                <a:spcPts val="0"/>
              </a:spcBef>
              <a:spcAft>
                <a:spcPts val="0"/>
              </a:spcAft>
              <a:buClr>
                <a:schemeClr val="lt1"/>
              </a:buClr>
              <a:buSzPts val="1800"/>
              <a:buNone/>
              <a:defRPr>
                <a:solidFill>
                  <a:schemeClr val="lt1"/>
                </a:solidFill>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Split screen - Alt 3">
  <p:cSld name="CUSTOM_1_1">
    <p:bg>
      <p:bgPr>
        <a:solidFill>
          <a:schemeClr val="accent2"/>
        </a:solidFill>
        <a:effectLst/>
      </p:bgPr>
    </p:bg>
    <p:spTree>
      <p:nvGrpSpPr>
        <p:cNvPr id="1" name="Shape 217"/>
        <p:cNvGrpSpPr/>
        <p:nvPr/>
      </p:nvGrpSpPr>
      <p:grpSpPr>
        <a:xfrm>
          <a:off x="0" y="0"/>
          <a:ext cx="0" cy="0"/>
          <a:chOff x="0" y="0"/>
          <a:chExt cx="0" cy="0"/>
        </a:xfrm>
      </p:grpSpPr>
      <p:sp>
        <p:nvSpPr>
          <p:cNvPr id="218" name="Google Shape;218;p19"/>
          <p:cNvSpPr/>
          <p:nvPr/>
        </p:nvSpPr>
        <p:spPr>
          <a:xfrm>
            <a:off x="-7075" y="1895400"/>
            <a:ext cx="9151200" cy="3248100"/>
          </a:xfrm>
          <a:prstGeom prst="rect">
            <a:avLst/>
          </a:prstGeom>
          <a:solidFill>
            <a:schemeClr val="l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Inter"/>
              <a:ea typeface="Inter"/>
              <a:cs typeface="Inter"/>
              <a:sym typeface="Inter"/>
            </a:endParaRPr>
          </a:p>
        </p:txBody>
      </p:sp>
      <p:sp>
        <p:nvSpPr>
          <p:cNvPr id="219" name="Google Shape;219;p19"/>
          <p:cNvSpPr txBox="1">
            <a:spLocks noGrp="1"/>
          </p:cNvSpPr>
          <p:nvPr>
            <p:ph type="title"/>
          </p:nvPr>
        </p:nvSpPr>
        <p:spPr>
          <a:xfrm>
            <a:off x="228650" y="334575"/>
            <a:ext cx="5248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20" name="Google Shape;220;p19"/>
          <p:cNvSpPr txBox="1">
            <a:spLocks noGrp="1"/>
          </p:cNvSpPr>
          <p:nvPr>
            <p:ph type="body" idx="1"/>
          </p:nvPr>
        </p:nvSpPr>
        <p:spPr>
          <a:xfrm>
            <a:off x="5477150" y="325504"/>
            <a:ext cx="3438300" cy="1180500"/>
          </a:xfrm>
          <a:prstGeom prst="rect">
            <a:avLst/>
          </a:prstGeom>
        </p:spPr>
        <p:txBody>
          <a:bodyPr spcFirstLastPara="1" wrap="square" lIns="91425" tIns="91425" rIns="91425" bIns="91425" anchor="b" anchorCtr="0">
            <a:no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1" name="Google Shape;221;p19"/>
          <p:cNvSpPr txBox="1">
            <a:spLocks noGrp="1"/>
          </p:cNvSpPr>
          <p:nvPr>
            <p:ph type="subTitle" idx="2"/>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2" name="Google Shape;222;p19"/>
          <p:cNvSpPr txBox="1">
            <a:spLocks noGrp="1"/>
          </p:cNvSpPr>
          <p:nvPr>
            <p:ph type="subTitle" idx="3"/>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mpany policies">
  <p:cSld name="CUSTOM_1_1_1">
    <p:bg>
      <p:bgPr>
        <a:solidFill>
          <a:schemeClr val="accent2"/>
        </a:solidFill>
        <a:effectLst/>
      </p:bgPr>
    </p:bg>
    <p:spTree>
      <p:nvGrpSpPr>
        <p:cNvPr id="1" name="Shape 223"/>
        <p:cNvGrpSpPr/>
        <p:nvPr/>
      </p:nvGrpSpPr>
      <p:grpSpPr>
        <a:xfrm>
          <a:off x="0" y="0"/>
          <a:ext cx="0" cy="0"/>
          <a:chOff x="0" y="0"/>
          <a:chExt cx="0" cy="0"/>
        </a:xfrm>
      </p:grpSpPr>
      <p:sp>
        <p:nvSpPr>
          <p:cNvPr id="224" name="Google Shape;224;p20"/>
          <p:cNvSpPr txBox="1">
            <a:spLocks noGrp="1"/>
          </p:cNvSpPr>
          <p:nvPr>
            <p:ph type="title"/>
          </p:nvPr>
        </p:nvSpPr>
        <p:spPr>
          <a:xfrm>
            <a:off x="223864" y="353721"/>
            <a:ext cx="39705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3200">
                <a:solidFill>
                  <a:schemeClr val="lt1"/>
                </a:solidFill>
              </a:defRPr>
            </a:lvl1pPr>
            <a:lvl2pPr lvl="1">
              <a:lnSpc>
                <a:spcPct val="80000"/>
              </a:lnSpc>
              <a:spcBef>
                <a:spcPts val="0"/>
              </a:spcBef>
              <a:spcAft>
                <a:spcPts val="0"/>
              </a:spcAft>
              <a:buNone/>
              <a:defRPr sz="3200">
                <a:solidFill>
                  <a:schemeClr val="lt1"/>
                </a:solidFill>
              </a:defRPr>
            </a:lvl2pPr>
            <a:lvl3pPr lvl="2">
              <a:lnSpc>
                <a:spcPct val="80000"/>
              </a:lnSpc>
              <a:spcBef>
                <a:spcPts val="0"/>
              </a:spcBef>
              <a:spcAft>
                <a:spcPts val="0"/>
              </a:spcAft>
              <a:buNone/>
              <a:defRPr sz="3200">
                <a:solidFill>
                  <a:schemeClr val="lt1"/>
                </a:solidFill>
              </a:defRPr>
            </a:lvl3pPr>
            <a:lvl4pPr lvl="3">
              <a:lnSpc>
                <a:spcPct val="80000"/>
              </a:lnSpc>
              <a:spcBef>
                <a:spcPts val="0"/>
              </a:spcBef>
              <a:spcAft>
                <a:spcPts val="0"/>
              </a:spcAft>
              <a:buNone/>
              <a:defRPr sz="3200">
                <a:solidFill>
                  <a:schemeClr val="lt1"/>
                </a:solidFill>
              </a:defRPr>
            </a:lvl4pPr>
            <a:lvl5pPr lvl="4">
              <a:lnSpc>
                <a:spcPct val="80000"/>
              </a:lnSpc>
              <a:spcBef>
                <a:spcPts val="0"/>
              </a:spcBef>
              <a:spcAft>
                <a:spcPts val="0"/>
              </a:spcAft>
              <a:buNone/>
              <a:defRPr sz="3200">
                <a:solidFill>
                  <a:schemeClr val="lt1"/>
                </a:solidFill>
              </a:defRPr>
            </a:lvl5pPr>
            <a:lvl6pPr lvl="5">
              <a:lnSpc>
                <a:spcPct val="80000"/>
              </a:lnSpc>
              <a:spcBef>
                <a:spcPts val="0"/>
              </a:spcBef>
              <a:spcAft>
                <a:spcPts val="0"/>
              </a:spcAft>
              <a:buNone/>
              <a:defRPr sz="3200">
                <a:solidFill>
                  <a:schemeClr val="lt1"/>
                </a:solidFill>
              </a:defRPr>
            </a:lvl6pPr>
            <a:lvl7pPr lvl="6">
              <a:lnSpc>
                <a:spcPct val="80000"/>
              </a:lnSpc>
              <a:spcBef>
                <a:spcPts val="0"/>
              </a:spcBef>
              <a:spcAft>
                <a:spcPts val="0"/>
              </a:spcAft>
              <a:buNone/>
              <a:defRPr sz="3200">
                <a:solidFill>
                  <a:schemeClr val="lt1"/>
                </a:solidFill>
              </a:defRPr>
            </a:lvl7pPr>
            <a:lvl8pPr lvl="7">
              <a:lnSpc>
                <a:spcPct val="80000"/>
              </a:lnSpc>
              <a:spcBef>
                <a:spcPts val="0"/>
              </a:spcBef>
              <a:spcAft>
                <a:spcPts val="0"/>
              </a:spcAft>
              <a:buNone/>
              <a:defRPr sz="3200">
                <a:solidFill>
                  <a:schemeClr val="lt1"/>
                </a:solidFill>
              </a:defRPr>
            </a:lvl8pPr>
            <a:lvl9pPr lvl="8">
              <a:lnSpc>
                <a:spcPct val="80000"/>
              </a:lnSpc>
              <a:spcBef>
                <a:spcPts val="0"/>
              </a:spcBef>
              <a:spcAft>
                <a:spcPts val="0"/>
              </a:spcAft>
              <a:buNone/>
              <a:defRPr sz="3200">
                <a:solidFill>
                  <a:schemeClr val="lt1"/>
                </a:solidFill>
              </a:defRPr>
            </a:lvl9pPr>
          </a:lstStyle>
          <a:p>
            <a:endParaRPr/>
          </a:p>
        </p:txBody>
      </p:sp>
      <p:sp>
        <p:nvSpPr>
          <p:cNvPr id="225" name="Google Shape;225;p20"/>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26" name="Google Shape;226;p20"/>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27" name="Google Shape;227;p20"/>
          <p:cNvSpPr>
            <a:spLocks noGrp="1"/>
          </p:cNvSpPr>
          <p:nvPr>
            <p:ph type="pic" idx="3"/>
          </p:nvPr>
        </p:nvSpPr>
        <p:spPr>
          <a:xfrm>
            <a:off x="5477325" y="457751"/>
            <a:ext cx="3346800" cy="2037900"/>
          </a:xfrm>
          <a:prstGeom prst="rect">
            <a:avLst/>
          </a:prstGeom>
          <a:noFill/>
          <a:ln>
            <a:noFill/>
          </a:ln>
        </p:spPr>
      </p:sp>
      <p:sp>
        <p:nvSpPr>
          <p:cNvPr id="228" name="Google Shape;228;p20"/>
          <p:cNvSpPr txBox="1">
            <a:spLocks noGrp="1"/>
          </p:cNvSpPr>
          <p:nvPr>
            <p:ph type="body" idx="4"/>
          </p:nvPr>
        </p:nvSpPr>
        <p:spPr>
          <a:xfrm>
            <a:off x="320250" y="3269750"/>
            <a:ext cx="2520000" cy="684900"/>
          </a:xfrm>
          <a:prstGeom prst="rect">
            <a:avLst/>
          </a:prstGeom>
        </p:spPr>
        <p:txBody>
          <a:bodyPr spcFirstLastPara="1" wrap="square" lIns="0" tIns="0" rIns="0" bIns="0" anchor="t" anchorCtr="0">
            <a:spAutoFit/>
          </a:bodyPr>
          <a:lstStyle>
            <a:lvl1pPr marL="457200" lvl="0" indent="-292100">
              <a:spcBef>
                <a:spcPts val="0"/>
              </a:spcBef>
              <a:spcAft>
                <a:spcPts val="0"/>
              </a:spcAft>
              <a:buClr>
                <a:schemeClr val="lt1"/>
              </a:buClr>
              <a:buSzPts val="1000"/>
              <a:buChar char="●"/>
              <a:defRPr sz="1000">
                <a:solidFill>
                  <a:schemeClr val="lt1"/>
                </a:solidFill>
              </a:defRPr>
            </a:lvl1pPr>
            <a:lvl2pPr marL="914400" lvl="1" indent="-292100">
              <a:spcBef>
                <a:spcPts val="800"/>
              </a:spcBef>
              <a:spcAft>
                <a:spcPts val="0"/>
              </a:spcAft>
              <a:buClr>
                <a:schemeClr val="lt1"/>
              </a:buClr>
              <a:buSzPts val="1000"/>
              <a:buChar char="○"/>
              <a:defRPr sz="1000">
                <a:solidFill>
                  <a:schemeClr val="lt1"/>
                </a:solidFill>
              </a:defRPr>
            </a:lvl2pPr>
            <a:lvl3pPr marL="1371600" lvl="2" indent="-292100">
              <a:spcBef>
                <a:spcPts val="800"/>
              </a:spcBef>
              <a:spcAft>
                <a:spcPts val="0"/>
              </a:spcAft>
              <a:buClr>
                <a:schemeClr val="lt1"/>
              </a:buClr>
              <a:buSzPts val="1000"/>
              <a:buChar char="■"/>
              <a:defRPr sz="1000">
                <a:solidFill>
                  <a:schemeClr val="lt1"/>
                </a:solidFill>
              </a:defRPr>
            </a:lvl3pPr>
            <a:lvl4pPr marL="1828800" lvl="3" indent="-292100">
              <a:spcBef>
                <a:spcPts val="800"/>
              </a:spcBef>
              <a:spcAft>
                <a:spcPts val="0"/>
              </a:spcAft>
              <a:buClr>
                <a:schemeClr val="lt1"/>
              </a:buClr>
              <a:buSzPts val="1000"/>
              <a:buChar char="●"/>
              <a:defRPr sz="1000">
                <a:solidFill>
                  <a:schemeClr val="lt1"/>
                </a:solidFill>
              </a:defRPr>
            </a:lvl4pPr>
            <a:lvl5pPr marL="2286000" lvl="4" indent="-292100">
              <a:spcBef>
                <a:spcPts val="800"/>
              </a:spcBef>
              <a:spcAft>
                <a:spcPts val="0"/>
              </a:spcAft>
              <a:buClr>
                <a:schemeClr val="lt1"/>
              </a:buClr>
              <a:buSzPts val="1000"/>
              <a:buChar char="○"/>
              <a:defRPr sz="1000">
                <a:solidFill>
                  <a:schemeClr val="lt1"/>
                </a:solidFill>
              </a:defRPr>
            </a:lvl5pPr>
            <a:lvl6pPr marL="2743200" lvl="5" indent="-292100">
              <a:spcBef>
                <a:spcPts val="800"/>
              </a:spcBef>
              <a:spcAft>
                <a:spcPts val="0"/>
              </a:spcAft>
              <a:buClr>
                <a:schemeClr val="lt1"/>
              </a:buClr>
              <a:buSzPts val="1000"/>
              <a:buChar char="■"/>
              <a:defRPr sz="1000">
                <a:solidFill>
                  <a:schemeClr val="lt1"/>
                </a:solidFill>
              </a:defRPr>
            </a:lvl6pPr>
            <a:lvl7pPr marL="3200400" lvl="6" indent="-292100">
              <a:spcBef>
                <a:spcPts val="800"/>
              </a:spcBef>
              <a:spcAft>
                <a:spcPts val="0"/>
              </a:spcAft>
              <a:buClr>
                <a:schemeClr val="lt1"/>
              </a:buClr>
              <a:buSzPts val="1000"/>
              <a:buChar char="●"/>
              <a:defRPr sz="1000">
                <a:solidFill>
                  <a:schemeClr val="lt1"/>
                </a:solidFill>
              </a:defRPr>
            </a:lvl7pPr>
            <a:lvl8pPr marL="3657600" lvl="7" indent="-292100">
              <a:spcBef>
                <a:spcPts val="800"/>
              </a:spcBef>
              <a:spcAft>
                <a:spcPts val="0"/>
              </a:spcAft>
              <a:buClr>
                <a:schemeClr val="lt1"/>
              </a:buClr>
              <a:buSzPts val="1000"/>
              <a:buChar char="○"/>
              <a:defRPr sz="1000">
                <a:solidFill>
                  <a:schemeClr val="lt1"/>
                </a:solidFill>
              </a:defRPr>
            </a:lvl8pPr>
            <a:lvl9pPr marL="4114800" lvl="8" indent="-292100">
              <a:spcBef>
                <a:spcPts val="800"/>
              </a:spcBef>
              <a:spcAft>
                <a:spcPts val="800"/>
              </a:spcAft>
              <a:buClr>
                <a:schemeClr val="lt1"/>
              </a:buClr>
              <a:buSzPts val="1000"/>
              <a:buChar char="■"/>
              <a:defRPr sz="1000">
                <a:solidFill>
                  <a:schemeClr val="lt1"/>
                </a:solidFill>
              </a:defRPr>
            </a:lvl9pPr>
          </a:lstStyle>
          <a:p>
            <a:endParaRPr/>
          </a:p>
        </p:txBody>
      </p:sp>
      <p:sp>
        <p:nvSpPr>
          <p:cNvPr id="229" name="Google Shape;229;p20"/>
          <p:cNvSpPr txBox="1">
            <a:spLocks noGrp="1"/>
          </p:cNvSpPr>
          <p:nvPr>
            <p:ph type="body" idx="5"/>
          </p:nvPr>
        </p:nvSpPr>
        <p:spPr>
          <a:xfrm>
            <a:off x="320125" y="1801500"/>
            <a:ext cx="25200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0" name="Google Shape;230;p20"/>
          <p:cNvSpPr txBox="1">
            <a:spLocks noGrp="1"/>
          </p:cNvSpPr>
          <p:nvPr>
            <p:ph type="subTitle" idx="6"/>
          </p:nvPr>
        </p:nvSpPr>
        <p:spPr>
          <a:xfrm>
            <a:off x="3202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1" name="Google Shape;231;p20"/>
          <p:cNvSpPr txBox="1">
            <a:spLocks noGrp="1"/>
          </p:cNvSpPr>
          <p:nvPr>
            <p:ph type="body" idx="7"/>
          </p:nvPr>
        </p:nvSpPr>
        <p:spPr>
          <a:xfrm>
            <a:off x="630375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2" name="Google Shape;232;p20"/>
          <p:cNvSpPr txBox="1">
            <a:spLocks noGrp="1"/>
          </p:cNvSpPr>
          <p:nvPr>
            <p:ph type="subTitle" idx="8"/>
          </p:nvPr>
        </p:nvSpPr>
        <p:spPr>
          <a:xfrm>
            <a:off x="630375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
        <p:nvSpPr>
          <p:cNvPr id="233" name="Google Shape;233;p20"/>
          <p:cNvSpPr txBox="1">
            <a:spLocks noGrp="1"/>
          </p:cNvSpPr>
          <p:nvPr>
            <p:ph type="body" idx="9"/>
          </p:nvPr>
        </p:nvSpPr>
        <p:spPr>
          <a:xfrm>
            <a:off x="3312000" y="3269750"/>
            <a:ext cx="2520000" cy="684900"/>
          </a:xfrm>
          <a:prstGeom prst="rect">
            <a:avLst/>
          </a:prstGeom>
        </p:spPr>
        <p:txBody>
          <a:bodyPr spcFirstLastPara="1" wrap="square" lIns="0" tIns="0" rIns="0" bIns="0" anchor="t" anchorCtr="0">
            <a:spAutoFit/>
          </a:bodyPr>
          <a:lstStyle>
            <a:lvl1pPr marL="457200" lvl="0" indent="-292100">
              <a:lnSpc>
                <a:spcPct val="115000"/>
              </a:lnSpc>
              <a:spcBef>
                <a:spcPts val="0"/>
              </a:spcBef>
              <a:spcAft>
                <a:spcPts val="0"/>
              </a:spcAft>
              <a:buClr>
                <a:schemeClr val="lt1"/>
              </a:buClr>
              <a:buSzPts val="1000"/>
              <a:buFont typeface="Inter Light"/>
              <a:buChar char="●"/>
              <a:defRPr sz="1000">
                <a:solidFill>
                  <a:schemeClr val="lt1"/>
                </a:solidFill>
              </a:defRPr>
            </a:lvl1pPr>
            <a:lvl2pPr marL="914400" lvl="1" indent="-292100">
              <a:lnSpc>
                <a:spcPct val="115000"/>
              </a:lnSpc>
              <a:spcBef>
                <a:spcPts val="800"/>
              </a:spcBef>
              <a:spcAft>
                <a:spcPts val="0"/>
              </a:spcAft>
              <a:buClr>
                <a:schemeClr val="lt1"/>
              </a:buClr>
              <a:buSzPts val="1000"/>
              <a:buFont typeface="Inter Light"/>
              <a:buChar char="○"/>
              <a:defRPr sz="1000">
                <a:solidFill>
                  <a:schemeClr val="lt1"/>
                </a:solidFill>
              </a:defRPr>
            </a:lvl2pPr>
            <a:lvl3pPr marL="1371600" lvl="2" indent="-292100">
              <a:lnSpc>
                <a:spcPct val="115000"/>
              </a:lnSpc>
              <a:spcBef>
                <a:spcPts val="800"/>
              </a:spcBef>
              <a:spcAft>
                <a:spcPts val="0"/>
              </a:spcAft>
              <a:buClr>
                <a:schemeClr val="lt1"/>
              </a:buClr>
              <a:buSzPts val="1000"/>
              <a:buFont typeface="Inter Light"/>
              <a:buChar char="■"/>
              <a:defRPr sz="1000">
                <a:solidFill>
                  <a:schemeClr val="lt1"/>
                </a:solidFill>
              </a:defRPr>
            </a:lvl3pPr>
            <a:lvl4pPr marL="1828800" lvl="3" indent="-292100">
              <a:lnSpc>
                <a:spcPct val="115000"/>
              </a:lnSpc>
              <a:spcBef>
                <a:spcPts val="800"/>
              </a:spcBef>
              <a:spcAft>
                <a:spcPts val="0"/>
              </a:spcAft>
              <a:buClr>
                <a:schemeClr val="lt1"/>
              </a:buClr>
              <a:buSzPts val="1000"/>
              <a:buFont typeface="Inter Light"/>
              <a:buChar char="●"/>
              <a:defRPr sz="1000">
                <a:solidFill>
                  <a:schemeClr val="lt1"/>
                </a:solidFill>
              </a:defRPr>
            </a:lvl4pPr>
            <a:lvl5pPr marL="2286000" lvl="4" indent="-292100">
              <a:lnSpc>
                <a:spcPct val="115000"/>
              </a:lnSpc>
              <a:spcBef>
                <a:spcPts val="800"/>
              </a:spcBef>
              <a:spcAft>
                <a:spcPts val="0"/>
              </a:spcAft>
              <a:buClr>
                <a:schemeClr val="lt1"/>
              </a:buClr>
              <a:buSzPts val="1000"/>
              <a:buFont typeface="Inter Light"/>
              <a:buChar char="○"/>
              <a:defRPr sz="1000">
                <a:solidFill>
                  <a:schemeClr val="lt1"/>
                </a:solidFill>
              </a:defRPr>
            </a:lvl5pPr>
            <a:lvl6pPr marL="2743200" lvl="5" indent="-292100">
              <a:lnSpc>
                <a:spcPct val="115000"/>
              </a:lnSpc>
              <a:spcBef>
                <a:spcPts val="800"/>
              </a:spcBef>
              <a:spcAft>
                <a:spcPts val="0"/>
              </a:spcAft>
              <a:buClr>
                <a:schemeClr val="lt1"/>
              </a:buClr>
              <a:buSzPts val="1000"/>
              <a:buFont typeface="Inter Light"/>
              <a:buChar char="■"/>
              <a:defRPr sz="1000">
                <a:solidFill>
                  <a:schemeClr val="lt1"/>
                </a:solidFill>
              </a:defRPr>
            </a:lvl6pPr>
            <a:lvl7pPr marL="3200400" lvl="6" indent="-292100">
              <a:lnSpc>
                <a:spcPct val="115000"/>
              </a:lnSpc>
              <a:spcBef>
                <a:spcPts val="800"/>
              </a:spcBef>
              <a:spcAft>
                <a:spcPts val="0"/>
              </a:spcAft>
              <a:buClr>
                <a:schemeClr val="lt1"/>
              </a:buClr>
              <a:buSzPts val="1000"/>
              <a:buFont typeface="Inter Light"/>
              <a:buChar char="●"/>
              <a:defRPr sz="1000">
                <a:solidFill>
                  <a:schemeClr val="lt1"/>
                </a:solidFill>
              </a:defRPr>
            </a:lvl7pPr>
            <a:lvl8pPr marL="3657600" lvl="7" indent="-292100">
              <a:lnSpc>
                <a:spcPct val="115000"/>
              </a:lnSpc>
              <a:spcBef>
                <a:spcPts val="800"/>
              </a:spcBef>
              <a:spcAft>
                <a:spcPts val="0"/>
              </a:spcAft>
              <a:buClr>
                <a:schemeClr val="lt1"/>
              </a:buClr>
              <a:buSzPts val="1000"/>
              <a:buFont typeface="Inter Light"/>
              <a:buChar char="○"/>
              <a:defRPr sz="1000">
                <a:solidFill>
                  <a:schemeClr val="lt1"/>
                </a:solidFill>
              </a:defRPr>
            </a:lvl8pPr>
            <a:lvl9pPr marL="4114800" lvl="8" indent="-292100">
              <a:lnSpc>
                <a:spcPct val="115000"/>
              </a:lnSpc>
              <a:spcBef>
                <a:spcPts val="800"/>
              </a:spcBef>
              <a:spcAft>
                <a:spcPts val="800"/>
              </a:spcAft>
              <a:buClr>
                <a:schemeClr val="lt1"/>
              </a:buClr>
              <a:buSzPts val="1000"/>
              <a:buFont typeface="Inter Light"/>
              <a:buChar char="■"/>
              <a:defRPr sz="1000">
                <a:solidFill>
                  <a:schemeClr val="lt1"/>
                </a:solidFill>
              </a:defRPr>
            </a:lvl9pPr>
          </a:lstStyle>
          <a:p>
            <a:endParaRPr/>
          </a:p>
        </p:txBody>
      </p:sp>
      <p:sp>
        <p:nvSpPr>
          <p:cNvPr id="234" name="Google Shape;234;p20"/>
          <p:cNvSpPr txBox="1">
            <a:spLocks noGrp="1"/>
          </p:cNvSpPr>
          <p:nvPr>
            <p:ph type="subTitle" idx="13"/>
          </p:nvPr>
        </p:nvSpPr>
        <p:spPr>
          <a:xfrm>
            <a:off x="3312001" y="2955614"/>
            <a:ext cx="2520000" cy="2301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a:buNone/>
              <a:defRPr sz="1000">
                <a:highlight>
                  <a:schemeClr val="lt2"/>
                </a:highlight>
                <a:latin typeface="Taviraj"/>
                <a:ea typeface="Taviraj"/>
                <a:cs typeface="Taviraj"/>
                <a:sym typeface="Taviraj"/>
              </a:defRPr>
            </a:lvl1pPr>
            <a:lvl2pPr lvl="1">
              <a:spcBef>
                <a:spcPts val="0"/>
              </a:spcBef>
              <a:spcAft>
                <a:spcPts val="0"/>
              </a:spcAft>
              <a:buSzPts val="1000"/>
              <a:buFont typeface="Taviraj"/>
              <a:buNone/>
              <a:defRPr sz="1000">
                <a:highlight>
                  <a:schemeClr val="lt2"/>
                </a:highlight>
                <a:latin typeface="Taviraj"/>
                <a:ea typeface="Taviraj"/>
                <a:cs typeface="Taviraj"/>
                <a:sym typeface="Taviraj"/>
              </a:defRPr>
            </a:lvl2pPr>
            <a:lvl3pPr lvl="2">
              <a:spcBef>
                <a:spcPts val="0"/>
              </a:spcBef>
              <a:spcAft>
                <a:spcPts val="0"/>
              </a:spcAft>
              <a:buSzPts val="1000"/>
              <a:buFont typeface="Taviraj"/>
              <a:buNone/>
              <a:defRPr sz="1000">
                <a:highlight>
                  <a:schemeClr val="lt2"/>
                </a:highlight>
                <a:latin typeface="Taviraj"/>
                <a:ea typeface="Taviraj"/>
                <a:cs typeface="Taviraj"/>
                <a:sym typeface="Taviraj"/>
              </a:defRPr>
            </a:lvl3pPr>
            <a:lvl4pPr lvl="3">
              <a:spcBef>
                <a:spcPts val="0"/>
              </a:spcBef>
              <a:spcAft>
                <a:spcPts val="0"/>
              </a:spcAft>
              <a:buSzPts val="1000"/>
              <a:buFont typeface="Taviraj"/>
              <a:buNone/>
              <a:defRPr sz="1000">
                <a:highlight>
                  <a:schemeClr val="lt2"/>
                </a:highlight>
                <a:latin typeface="Taviraj"/>
                <a:ea typeface="Taviraj"/>
                <a:cs typeface="Taviraj"/>
                <a:sym typeface="Taviraj"/>
              </a:defRPr>
            </a:lvl4pPr>
            <a:lvl5pPr lvl="4">
              <a:spcBef>
                <a:spcPts val="0"/>
              </a:spcBef>
              <a:spcAft>
                <a:spcPts val="0"/>
              </a:spcAft>
              <a:buSzPts val="1000"/>
              <a:buFont typeface="Taviraj"/>
              <a:buNone/>
              <a:defRPr sz="1000">
                <a:highlight>
                  <a:schemeClr val="lt2"/>
                </a:highlight>
                <a:latin typeface="Taviraj"/>
                <a:ea typeface="Taviraj"/>
                <a:cs typeface="Taviraj"/>
                <a:sym typeface="Taviraj"/>
              </a:defRPr>
            </a:lvl5pPr>
            <a:lvl6pPr lvl="5">
              <a:spcBef>
                <a:spcPts val="0"/>
              </a:spcBef>
              <a:spcAft>
                <a:spcPts val="0"/>
              </a:spcAft>
              <a:buSzPts val="1000"/>
              <a:buFont typeface="Taviraj"/>
              <a:buNone/>
              <a:defRPr sz="1000">
                <a:highlight>
                  <a:schemeClr val="lt2"/>
                </a:highlight>
                <a:latin typeface="Taviraj"/>
                <a:ea typeface="Taviraj"/>
                <a:cs typeface="Taviraj"/>
                <a:sym typeface="Taviraj"/>
              </a:defRPr>
            </a:lvl6pPr>
            <a:lvl7pPr lvl="6">
              <a:spcBef>
                <a:spcPts val="0"/>
              </a:spcBef>
              <a:spcAft>
                <a:spcPts val="0"/>
              </a:spcAft>
              <a:buSzPts val="1000"/>
              <a:buFont typeface="Taviraj"/>
              <a:buNone/>
              <a:defRPr sz="1000">
                <a:highlight>
                  <a:schemeClr val="lt2"/>
                </a:highlight>
                <a:latin typeface="Taviraj"/>
                <a:ea typeface="Taviraj"/>
                <a:cs typeface="Taviraj"/>
                <a:sym typeface="Taviraj"/>
              </a:defRPr>
            </a:lvl7pPr>
            <a:lvl8pPr lvl="7">
              <a:spcBef>
                <a:spcPts val="0"/>
              </a:spcBef>
              <a:spcAft>
                <a:spcPts val="0"/>
              </a:spcAft>
              <a:buSzPts val="1000"/>
              <a:buFont typeface="Taviraj"/>
              <a:buNone/>
              <a:defRPr sz="1000">
                <a:highlight>
                  <a:schemeClr val="lt2"/>
                </a:highlight>
                <a:latin typeface="Taviraj"/>
                <a:ea typeface="Taviraj"/>
                <a:cs typeface="Taviraj"/>
                <a:sym typeface="Taviraj"/>
              </a:defRPr>
            </a:lvl8pPr>
            <a:lvl9pPr lvl="8">
              <a:spcBef>
                <a:spcPts val="0"/>
              </a:spcBef>
              <a:spcAft>
                <a:spcPts val="0"/>
              </a:spcAft>
              <a:buSzPts val="1000"/>
              <a:buFont typeface="Taviraj"/>
              <a:buNone/>
              <a:defRPr sz="1000">
                <a:highlight>
                  <a:schemeClr val="lt2"/>
                </a:highlight>
                <a:latin typeface="Taviraj"/>
                <a:ea typeface="Taviraj"/>
                <a:cs typeface="Taviraj"/>
                <a:sym typeface="Taviraj"/>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Resources">
  <p:cSld name="CUSTOM_1_1_1_1">
    <p:bg>
      <p:bgPr>
        <a:solidFill>
          <a:schemeClr val="dk1"/>
        </a:solidFill>
        <a:effectLst/>
      </p:bgPr>
    </p:bg>
    <p:spTree>
      <p:nvGrpSpPr>
        <p:cNvPr id="1" name="Shape 235"/>
        <p:cNvGrpSpPr/>
        <p:nvPr/>
      </p:nvGrpSpPr>
      <p:grpSpPr>
        <a:xfrm>
          <a:off x="0" y="0"/>
          <a:ext cx="0" cy="0"/>
          <a:chOff x="0" y="0"/>
          <a:chExt cx="0" cy="0"/>
        </a:xfrm>
      </p:grpSpPr>
      <p:sp>
        <p:nvSpPr>
          <p:cNvPr id="236" name="Google Shape;236;p21"/>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37" name="Google Shape;237;p21"/>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solidFill>
                  <a:schemeClr val="lt1"/>
                </a:solidFill>
              </a:defRPr>
            </a:lvl1pPr>
            <a:lvl2pPr lvl="1" algn="r">
              <a:spcBef>
                <a:spcPts val="0"/>
              </a:spcBef>
              <a:spcAft>
                <a:spcPts val="0"/>
              </a:spcAft>
              <a:buNone/>
              <a:defRPr sz="700">
                <a:solidFill>
                  <a:schemeClr val="lt1"/>
                </a:solidFill>
              </a:defRPr>
            </a:lvl2pPr>
            <a:lvl3pPr lvl="2" algn="r">
              <a:spcBef>
                <a:spcPts val="0"/>
              </a:spcBef>
              <a:spcAft>
                <a:spcPts val="0"/>
              </a:spcAft>
              <a:buNone/>
              <a:defRPr sz="700">
                <a:solidFill>
                  <a:schemeClr val="lt1"/>
                </a:solidFill>
              </a:defRPr>
            </a:lvl3pPr>
            <a:lvl4pPr lvl="3" algn="r">
              <a:spcBef>
                <a:spcPts val="0"/>
              </a:spcBef>
              <a:spcAft>
                <a:spcPts val="0"/>
              </a:spcAft>
              <a:buNone/>
              <a:defRPr sz="700">
                <a:solidFill>
                  <a:schemeClr val="lt1"/>
                </a:solidFill>
              </a:defRPr>
            </a:lvl4pPr>
            <a:lvl5pPr lvl="4" algn="r">
              <a:spcBef>
                <a:spcPts val="0"/>
              </a:spcBef>
              <a:spcAft>
                <a:spcPts val="0"/>
              </a:spcAft>
              <a:buNone/>
              <a:defRPr sz="700">
                <a:solidFill>
                  <a:schemeClr val="lt1"/>
                </a:solidFill>
              </a:defRPr>
            </a:lvl5pPr>
            <a:lvl6pPr lvl="5" algn="r">
              <a:spcBef>
                <a:spcPts val="0"/>
              </a:spcBef>
              <a:spcAft>
                <a:spcPts val="0"/>
              </a:spcAft>
              <a:buNone/>
              <a:defRPr sz="700">
                <a:solidFill>
                  <a:schemeClr val="lt1"/>
                </a:solidFill>
              </a:defRPr>
            </a:lvl6pPr>
            <a:lvl7pPr lvl="6" algn="r">
              <a:spcBef>
                <a:spcPts val="0"/>
              </a:spcBef>
              <a:spcAft>
                <a:spcPts val="0"/>
              </a:spcAft>
              <a:buNone/>
              <a:defRPr sz="700">
                <a:solidFill>
                  <a:schemeClr val="lt1"/>
                </a:solidFill>
              </a:defRPr>
            </a:lvl7pPr>
            <a:lvl8pPr lvl="7" algn="r">
              <a:spcBef>
                <a:spcPts val="0"/>
              </a:spcBef>
              <a:spcAft>
                <a:spcPts val="0"/>
              </a:spcAft>
              <a:buNone/>
              <a:defRPr sz="700">
                <a:solidFill>
                  <a:schemeClr val="lt1"/>
                </a:solidFill>
              </a:defRPr>
            </a:lvl8pPr>
            <a:lvl9pPr lvl="8" algn="r">
              <a:spcBef>
                <a:spcPts val="0"/>
              </a:spcBef>
              <a:spcAft>
                <a:spcPts val="0"/>
              </a:spcAft>
              <a:buNone/>
              <a:defRPr sz="700">
                <a:solidFill>
                  <a:schemeClr val="lt1"/>
                </a:solidFill>
              </a:defRPr>
            </a:lvl9pPr>
          </a:lstStyle>
          <a:p>
            <a:endParaRPr/>
          </a:p>
        </p:txBody>
      </p:sp>
      <p:sp>
        <p:nvSpPr>
          <p:cNvPr id="238" name="Google Shape;238;p21"/>
          <p:cNvSpPr txBox="1">
            <a:spLocks noGrp="1"/>
          </p:cNvSpPr>
          <p:nvPr>
            <p:ph type="title"/>
          </p:nvPr>
        </p:nvSpPr>
        <p:spPr>
          <a:xfrm>
            <a:off x="228650" y="334575"/>
            <a:ext cx="7584900" cy="587700"/>
          </a:xfrm>
          <a:prstGeom prst="rect">
            <a:avLst/>
          </a:prstGeom>
        </p:spPr>
        <p:txBody>
          <a:bodyPr spcFirstLastPara="1" wrap="square" lIns="91425" tIns="91425" rIns="91425" bIns="91425" anchor="t" anchorCtr="0">
            <a:noAutofit/>
          </a:bodyPr>
          <a:lstStyle>
            <a:lvl1pPr lvl="0">
              <a:lnSpc>
                <a:spcPct val="80000"/>
              </a:lnSpc>
              <a:spcBef>
                <a:spcPts val="0"/>
              </a:spcBef>
              <a:spcAft>
                <a:spcPts val="0"/>
              </a:spcAft>
              <a:buNone/>
              <a:defRPr sz="4400">
                <a:solidFill>
                  <a:schemeClr val="lt1"/>
                </a:solidFill>
              </a:defRPr>
            </a:lvl1pPr>
            <a:lvl2pPr lvl="1">
              <a:lnSpc>
                <a:spcPct val="80000"/>
              </a:lnSpc>
              <a:spcBef>
                <a:spcPts val="0"/>
              </a:spcBef>
              <a:spcAft>
                <a:spcPts val="0"/>
              </a:spcAft>
              <a:buNone/>
              <a:defRPr sz="4400">
                <a:solidFill>
                  <a:schemeClr val="lt1"/>
                </a:solidFill>
              </a:defRPr>
            </a:lvl2pPr>
            <a:lvl3pPr lvl="2">
              <a:lnSpc>
                <a:spcPct val="80000"/>
              </a:lnSpc>
              <a:spcBef>
                <a:spcPts val="0"/>
              </a:spcBef>
              <a:spcAft>
                <a:spcPts val="0"/>
              </a:spcAft>
              <a:buNone/>
              <a:defRPr sz="4400">
                <a:solidFill>
                  <a:schemeClr val="lt1"/>
                </a:solidFill>
              </a:defRPr>
            </a:lvl3pPr>
            <a:lvl4pPr lvl="3">
              <a:lnSpc>
                <a:spcPct val="80000"/>
              </a:lnSpc>
              <a:spcBef>
                <a:spcPts val="0"/>
              </a:spcBef>
              <a:spcAft>
                <a:spcPts val="0"/>
              </a:spcAft>
              <a:buNone/>
              <a:defRPr sz="4400">
                <a:solidFill>
                  <a:schemeClr val="lt1"/>
                </a:solidFill>
              </a:defRPr>
            </a:lvl4pPr>
            <a:lvl5pPr lvl="4">
              <a:lnSpc>
                <a:spcPct val="80000"/>
              </a:lnSpc>
              <a:spcBef>
                <a:spcPts val="0"/>
              </a:spcBef>
              <a:spcAft>
                <a:spcPts val="0"/>
              </a:spcAft>
              <a:buNone/>
              <a:defRPr sz="4400">
                <a:solidFill>
                  <a:schemeClr val="lt1"/>
                </a:solidFill>
              </a:defRPr>
            </a:lvl5pPr>
            <a:lvl6pPr lvl="5">
              <a:lnSpc>
                <a:spcPct val="80000"/>
              </a:lnSpc>
              <a:spcBef>
                <a:spcPts val="0"/>
              </a:spcBef>
              <a:spcAft>
                <a:spcPts val="0"/>
              </a:spcAft>
              <a:buNone/>
              <a:defRPr sz="4400">
                <a:solidFill>
                  <a:schemeClr val="lt1"/>
                </a:solidFill>
              </a:defRPr>
            </a:lvl6pPr>
            <a:lvl7pPr lvl="6">
              <a:lnSpc>
                <a:spcPct val="80000"/>
              </a:lnSpc>
              <a:spcBef>
                <a:spcPts val="0"/>
              </a:spcBef>
              <a:spcAft>
                <a:spcPts val="0"/>
              </a:spcAft>
              <a:buNone/>
              <a:defRPr sz="4400">
                <a:solidFill>
                  <a:schemeClr val="lt1"/>
                </a:solidFill>
              </a:defRPr>
            </a:lvl7pPr>
            <a:lvl8pPr lvl="7">
              <a:lnSpc>
                <a:spcPct val="80000"/>
              </a:lnSpc>
              <a:spcBef>
                <a:spcPts val="0"/>
              </a:spcBef>
              <a:spcAft>
                <a:spcPts val="0"/>
              </a:spcAft>
              <a:buNone/>
              <a:defRPr sz="4400">
                <a:solidFill>
                  <a:schemeClr val="lt1"/>
                </a:solidFill>
              </a:defRPr>
            </a:lvl8pPr>
            <a:lvl9pPr lvl="8">
              <a:lnSpc>
                <a:spcPct val="80000"/>
              </a:lnSpc>
              <a:spcBef>
                <a:spcPts val="0"/>
              </a:spcBef>
              <a:spcAft>
                <a:spcPts val="0"/>
              </a:spcAft>
              <a:buNone/>
              <a:defRPr sz="4400">
                <a:solidFill>
                  <a:schemeClr val="lt1"/>
                </a:solidFill>
              </a:defRPr>
            </a:lvl9pPr>
          </a:lstStyle>
          <a:p>
            <a:endParaRPr/>
          </a:p>
        </p:txBody>
      </p:sp>
      <p:sp>
        <p:nvSpPr>
          <p:cNvPr id="239" name="Google Shape;239;p21"/>
          <p:cNvSpPr txBox="1">
            <a:spLocks noGrp="1"/>
          </p:cNvSpPr>
          <p:nvPr>
            <p:ph type="subTitle" idx="3"/>
          </p:nvPr>
        </p:nvSpPr>
        <p:spPr>
          <a:xfrm>
            <a:off x="3729875"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0" name="Google Shape;240;p21"/>
          <p:cNvSpPr txBox="1">
            <a:spLocks noGrp="1"/>
          </p:cNvSpPr>
          <p:nvPr>
            <p:ph type="subTitle" idx="4"/>
          </p:nvPr>
        </p:nvSpPr>
        <p:spPr>
          <a:xfrm>
            <a:off x="3913475"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1" name="Google Shape;241;p21"/>
          <p:cNvSpPr txBox="1">
            <a:spLocks noGrp="1"/>
          </p:cNvSpPr>
          <p:nvPr>
            <p:ph type="subTitle" idx="5"/>
          </p:nvPr>
        </p:nvSpPr>
        <p:spPr>
          <a:xfrm>
            <a:off x="3729875"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2" name="Google Shape;242;p21"/>
          <p:cNvSpPr txBox="1">
            <a:spLocks noGrp="1"/>
          </p:cNvSpPr>
          <p:nvPr>
            <p:ph type="subTitle" idx="6"/>
          </p:nvPr>
        </p:nvSpPr>
        <p:spPr>
          <a:xfrm>
            <a:off x="3913475"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3" name="Google Shape;243;p21"/>
          <p:cNvSpPr txBox="1">
            <a:spLocks noGrp="1"/>
          </p:cNvSpPr>
          <p:nvPr>
            <p:ph type="subTitle" idx="7"/>
          </p:nvPr>
        </p:nvSpPr>
        <p:spPr>
          <a:xfrm>
            <a:off x="3729875"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4" name="Google Shape;244;p21"/>
          <p:cNvSpPr txBox="1">
            <a:spLocks noGrp="1"/>
          </p:cNvSpPr>
          <p:nvPr>
            <p:ph type="subTitle" idx="8"/>
          </p:nvPr>
        </p:nvSpPr>
        <p:spPr>
          <a:xfrm>
            <a:off x="3913475"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5" name="Google Shape;245;p21"/>
          <p:cNvSpPr txBox="1">
            <a:spLocks noGrp="1"/>
          </p:cNvSpPr>
          <p:nvPr>
            <p:ph type="subTitle" idx="9"/>
          </p:nvPr>
        </p:nvSpPr>
        <p:spPr>
          <a:xfrm>
            <a:off x="3729875"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6" name="Google Shape;246;p21"/>
          <p:cNvSpPr txBox="1">
            <a:spLocks noGrp="1"/>
          </p:cNvSpPr>
          <p:nvPr>
            <p:ph type="subTitle" idx="13"/>
          </p:nvPr>
        </p:nvSpPr>
        <p:spPr>
          <a:xfrm>
            <a:off x="3913475"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7" name="Google Shape;247;p21"/>
          <p:cNvSpPr txBox="1">
            <a:spLocks noGrp="1"/>
          </p:cNvSpPr>
          <p:nvPr>
            <p:ph type="subTitle" idx="14"/>
          </p:nvPr>
        </p:nvSpPr>
        <p:spPr>
          <a:xfrm>
            <a:off x="317900" y="405379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48" name="Google Shape;248;p21"/>
          <p:cNvSpPr txBox="1">
            <a:spLocks noGrp="1"/>
          </p:cNvSpPr>
          <p:nvPr>
            <p:ph type="subTitle" idx="15"/>
          </p:nvPr>
        </p:nvSpPr>
        <p:spPr>
          <a:xfrm>
            <a:off x="501500" y="438935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49" name="Google Shape;249;p21"/>
          <p:cNvSpPr txBox="1">
            <a:spLocks noGrp="1"/>
          </p:cNvSpPr>
          <p:nvPr>
            <p:ph type="subTitle" idx="16"/>
          </p:nvPr>
        </p:nvSpPr>
        <p:spPr>
          <a:xfrm>
            <a:off x="317900" y="31430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0" name="Google Shape;250;p21"/>
          <p:cNvSpPr txBox="1">
            <a:spLocks noGrp="1"/>
          </p:cNvSpPr>
          <p:nvPr>
            <p:ph type="subTitle" idx="17"/>
          </p:nvPr>
        </p:nvSpPr>
        <p:spPr>
          <a:xfrm>
            <a:off x="501500" y="34786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1" name="Google Shape;251;p21"/>
          <p:cNvSpPr txBox="1">
            <a:spLocks noGrp="1"/>
          </p:cNvSpPr>
          <p:nvPr>
            <p:ph type="subTitle" idx="18"/>
          </p:nvPr>
        </p:nvSpPr>
        <p:spPr>
          <a:xfrm>
            <a:off x="317900" y="2276373"/>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2" name="Google Shape;252;p21"/>
          <p:cNvSpPr txBox="1">
            <a:spLocks noGrp="1"/>
          </p:cNvSpPr>
          <p:nvPr>
            <p:ph type="subTitle" idx="19"/>
          </p:nvPr>
        </p:nvSpPr>
        <p:spPr>
          <a:xfrm>
            <a:off x="501500" y="2611925"/>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3" name="Google Shape;253;p21"/>
          <p:cNvSpPr txBox="1">
            <a:spLocks noGrp="1"/>
          </p:cNvSpPr>
          <p:nvPr>
            <p:ph type="subTitle" idx="20"/>
          </p:nvPr>
        </p:nvSpPr>
        <p:spPr>
          <a:xfrm>
            <a:off x="317900" y="1365648"/>
            <a:ext cx="2520000" cy="207900"/>
          </a:xfrm>
          <a:prstGeom prst="rect">
            <a:avLst/>
          </a:prstGeom>
          <a:noFill/>
        </p:spPr>
        <p:txBody>
          <a:bodyPr spcFirstLastPara="1" wrap="square" lIns="0" tIns="0" rIns="0" bIns="0" anchor="ctr" anchorCtr="0">
            <a:spAutoFit/>
          </a:bodyPr>
          <a:lstStyle>
            <a:lvl1pPr lvl="0">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1pPr>
            <a:lvl2pPr lvl="1">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2pPr>
            <a:lvl3pPr lvl="2">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3pPr>
            <a:lvl4pPr lvl="3">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4pPr>
            <a:lvl5pPr lvl="4">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5pPr>
            <a:lvl6pPr lvl="5">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6pPr>
            <a:lvl7pPr lvl="6">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7pPr>
            <a:lvl8pPr lvl="7">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8pPr>
            <a:lvl9pPr lvl="8">
              <a:spcBef>
                <a:spcPts val="0"/>
              </a:spcBef>
              <a:spcAft>
                <a:spcPts val="0"/>
              </a:spcAft>
              <a:buSzPts val="1000"/>
              <a:buFont typeface="Taviraj SemiBold"/>
              <a:buNone/>
              <a:defRPr sz="1000">
                <a:highlight>
                  <a:schemeClr val="lt2"/>
                </a:highlight>
                <a:latin typeface="Taviraj SemiBold"/>
                <a:ea typeface="Taviraj SemiBold"/>
                <a:cs typeface="Taviraj SemiBold"/>
                <a:sym typeface="Taviraj SemiBold"/>
              </a:defRPr>
            </a:lvl9pPr>
          </a:lstStyle>
          <a:p>
            <a:endParaRPr/>
          </a:p>
        </p:txBody>
      </p:sp>
      <p:sp>
        <p:nvSpPr>
          <p:cNvPr id="254" name="Google Shape;254;p21"/>
          <p:cNvSpPr txBox="1">
            <a:spLocks noGrp="1"/>
          </p:cNvSpPr>
          <p:nvPr>
            <p:ph type="subTitle" idx="21"/>
          </p:nvPr>
        </p:nvSpPr>
        <p:spPr>
          <a:xfrm>
            <a:off x="501500" y="1701200"/>
            <a:ext cx="2755800" cy="207900"/>
          </a:xfrm>
          <a:prstGeom prst="rect">
            <a:avLst/>
          </a:prstGeom>
          <a:noFill/>
        </p:spPr>
        <p:txBody>
          <a:bodyPr spcFirstLastPara="1" wrap="square" lIns="0" tIns="0" rIns="0" bIns="0" anchor="ctr" anchorCtr="0">
            <a:noAutofit/>
          </a:bodyPr>
          <a:lstStyle>
            <a:lvl1pPr lvl="0">
              <a:spcBef>
                <a:spcPts val="0"/>
              </a:spcBef>
              <a:spcAft>
                <a:spcPts val="0"/>
              </a:spcAft>
              <a:buClr>
                <a:schemeClr val="lt1"/>
              </a:buClr>
              <a:buSzPts val="1000"/>
              <a:buNone/>
              <a:defRPr sz="1000">
                <a:solidFill>
                  <a:schemeClr val="lt1"/>
                </a:solidFill>
              </a:defRPr>
            </a:lvl1pPr>
            <a:lvl2pPr lvl="1">
              <a:spcBef>
                <a:spcPts val="0"/>
              </a:spcBef>
              <a:spcAft>
                <a:spcPts val="0"/>
              </a:spcAft>
              <a:buClr>
                <a:schemeClr val="lt1"/>
              </a:buClr>
              <a:buSzPts val="1000"/>
              <a:buNone/>
              <a:defRPr sz="1000">
                <a:solidFill>
                  <a:schemeClr val="lt1"/>
                </a:solidFill>
              </a:defRPr>
            </a:lvl2pPr>
            <a:lvl3pPr lvl="2">
              <a:spcBef>
                <a:spcPts val="0"/>
              </a:spcBef>
              <a:spcAft>
                <a:spcPts val="0"/>
              </a:spcAft>
              <a:buClr>
                <a:schemeClr val="lt1"/>
              </a:buClr>
              <a:buSzPts val="1000"/>
              <a:buNone/>
              <a:defRPr sz="1000">
                <a:solidFill>
                  <a:schemeClr val="lt1"/>
                </a:solidFill>
              </a:defRPr>
            </a:lvl3pPr>
            <a:lvl4pPr lvl="3">
              <a:spcBef>
                <a:spcPts val="0"/>
              </a:spcBef>
              <a:spcAft>
                <a:spcPts val="0"/>
              </a:spcAft>
              <a:buClr>
                <a:schemeClr val="lt1"/>
              </a:buClr>
              <a:buSzPts val="1000"/>
              <a:buNone/>
              <a:defRPr sz="1000">
                <a:solidFill>
                  <a:schemeClr val="lt1"/>
                </a:solidFill>
              </a:defRPr>
            </a:lvl4pPr>
            <a:lvl5pPr lvl="4">
              <a:spcBef>
                <a:spcPts val="0"/>
              </a:spcBef>
              <a:spcAft>
                <a:spcPts val="0"/>
              </a:spcAft>
              <a:buClr>
                <a:schemeClr val="lt1"/>
              </a:buClr>
              <a:buSzPts val="1000"/>
              <a:buNone/>
              <a:defRPr sz="1000">
                <a:solidFill>
                  <a:schemeClr val="lt1"/>
                </a:solidFill>
              </a:defRPr>
            </a:lvl5pPr>
            <a:lvl6pPr lvl="5">
              <a:spcBef>
                <a:spcPts val="0"/>
              </a:spcBef>
              <a:spcAft>
                <a:spcPts val="0"/>
              </a:spcAft>
              <a:buClr>
                <a:schemeClr val="lt1"/>
              </a:buClr>
              <a:buSzPts val="1000"/>
              <a:buNone/>
              <a:defRPr sz="1000">
                <a:solidFill>
                  <a:schemeClr val="lt1"/>
                </a:solidFill>
              </a:defRPr>
            </a:lvl6pPr>
            <a:lvl7pPr lvl="6">
              <a:spcBef>
                <a:spcPts val="0"/>
              </a:spcBef>
              <a:spcAft>
                <a:spcPts val="0"/>
              </a:spcAft>
              <a:buClr>
                <a:schemeClr val="lt1"/>
              </a:buClr>
              <a:buSzPts val="1000"/>
              <a:buNone/>
              <a:defRPr sz="1000">
                <a:solidFill>
                  <a:schemeClr val="lt1"/>
                </a:solidFill>
              </a:defRPr>
            </a:lvl7pPr>
            <a:lvl8pPr lvl="7">
              <a:spcBef>
                <a:spcPts val="0"/>
              </a:spcBef>
              <a:spcAft>
                <a:spcPts val="0"/>
              </a:spcAft>
              <a:buClr>
                <a:schemeClr val="lt1"/>
              </a:buClr>
              <a:buSzPts val="1000"/>
              <a:buNone/>
              <a:defRPr sz="1000">
                <a:solidFill>
                  <a:schemeClr val="lt1"/>
                </a:solidFill>
              </a:defRPr>
            </a:lvl8pPr>
            <a:lvl9pPr lvl="8">
              <a:spcBef>
                <a:spcPts val="0"/>
              </a:spcBef>
              <a:spcAft>
                <a:spcPts val="0"/>
              </a:spcAft>
              <a:buClr>
                <a:schemeClr val="lt1"/>
              </a:buClr>
              <a:buSzPts val="1000"/>
              <a:buNone/>
              <a:defRPr sz="1000">
                <a:solidFill>
                  <a:schemeClr val="lt1"/>
                </a:solidFill>
              </a:defRPr>
            </a:lvl9pPr>
          </a:lstStyle>
          <a:p>
            <a:endParaRPr/>
          </a:p>
        </p:txBody>
      </p:sp>
      <p:sp>
        <p:nvSpPr>
          <p:cNvPr id="255" name="Google Shape;255;p21"/>
          <p:cNvSpPr txBox="1"/>
          <p:nvPr/>
        </p:nvSpPr>
        <p:spPr>
          <a:xfrm>
            <a:off x="317898"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6" name="Google Shape;256;p21"/>
          <p:cNvSpPr txBox="1"/>
          <p:nvPr/>
        </p:nvSpPr>
        <p:spPr>
          <a:xfrm>
            <a:off x="317898"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7" name="Google Shape;257;p21"/>
          <p:cNvSpPr txBox="1"/>
          <p:nvPr/>
        </p:nvSpPr>
        <p:spPr>
          <a:xfrm>
            <a:off x="317898"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8" name="Google Shape;258;p21"/>
          <p:cNvSpPr txBox="1"/>
          <p:nvPr/>
        </p:nvSpPr>
        <p:spPr>
          <a:xfrm>
            <a:off x="317898"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59" name="Google Shape;259;p21"/>
          <p:cNvSpPr txBox="1"/>
          <p:nvPr/>
        </p:nvSpPr>
        <p:spPr>
          <a:xfrm>
            <a:off x="3729873" y="1728200"/>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0" name="Google Shape;260;p21"/>
          <p:cNvSpPr txBox="1"/>
          <p:nvPr/>
        </p:nvSpPr>
        <p:spPr>
          <a:xfrm>
            <a:off x="3729873" y="2638925"/>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1" name="Google Shape;261;p21"/>
          <p:cNvSpPr txBox="1"/>
          <p:nvPr/>
        </p:nvSpPr>
        <p:spPr>
          <a:xfrm>
            <a:off x="3729873" y="35070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
        <p:nvSpPr>
          <p:cNvPr id="262" name="Google Shape;262;p21"/>
          <p:cNvSpPr txBox="1"/>
          <p:nvPr/>
        </p:nvSpPr>
        <p:spPr>
          <a:xfrm>
            <a:off x="3729873" y="4416338"/>
            <a:ext cx="183600" cy="153900"/>
          </a:xfrm>
          <a:prstGeom prst="rect">
            <a:avLst/>
          </a:prstGeom>
          <a:noFill/>
          <a:ln>
            <a:noFill/>
          </a:ln>
        </p:spPr>
        <p:txBody>
          <a:bodyPr spcFirstLastPara="1" wrap="square" lIns="0" tIns="0" rIns="0" bIns="0" anchor="ctr" anchorCtr="0">
            <a:noAutofit/>
          </a:bodyPr>
          <a:lstStyle/>
          <a:p>
            <a:pPr marL="171450" lvl="0" indent="-120650" algn="l" rtl="0">
              <a:lnSpc>
                <a:spcPct val="115000"/>
              </a:lnSpc>
              <a:spcBef>
                <a:spcPts val="0"/>
              </a:spcBef>
              <a:spcAft>
                <a:spcPts val="0"/>
              </a:spcAft>
              <a:buClr>
                <a:schemeClr val="lt1"/>
              </a:buClr>
              <a:buSzPts val="1000"/>
              <a:buFont typeface="Inter"/>
              <a:buChar char="→"/>
            </a:pPr>
            <a:endParaRPr sz="1000">
              <a:solidFill>
                <a:schemeClr val="lt1"/>
              </a:solidFill>
              <a:latin typeface="Inter Light"/>
              <a:ea typeface="Inter Light"/>
              <a:cs typeface="Inter Light"/>
              <a:sym typeface="Inter Light"/>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losing slide">
  <p:cSld name="CUSTOM_1_2">
    <p:spTree>
      <p:nvGrpSpPr>
        <p:cNvPr id="1" name="Shape 263"/>
        <p:cNvGrpSpPr/>
        <p:nvPr/>
      </p:nvGrpSpPr>
      <p:grpSpPr>
        <a:xfrm>
          <a:off x="0" y="0"/>
          <a:ext cx="0" cy="0"/>
          <a:chOff x="0" y="0"/>
          <a:chExt cx="0" cy="0"/>
        </a:xfrm>
      </p:grpSpPr>
      <p:sp>
        <p:nvSpPr>
          <p:cNvPr id="264" name="Google Shape;264;p22"/>
          <p:cNvSpPr/>
          <p:nvPr/>
        </p:nvSpPr>
        <p:spPr>
          <a:xfrm flipH="1">
            <a:off x="350" y="0"/>
            <a:ext cx="2451300" cy="5143500"/>
          </a:xfrm>
          <a:prstGeom prst="rect">
            <a:avLst/>
          </a:prstGeom>
          <a:solidFill>
            <a:schemeClr val="accent5"/>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solidFill>
                <a:schemeClr val="dk1"/>
              </a:solidFill>
              <a:latin typeface="Taviraj"/>
              <a:ea typeface="Taviraj"/>
              <a:cs typeface="Taviraj"/>
              <a:sym typeface="Taviraj"/>
            </a:endParaRPr>
          </a:p>
        </p:txBody>
      </p:sp>
      <p:sp>
        <p:nvSpPr>
          <p:cNvPr id="265" name="Google Shape;265;p22"/>
          <p:cNvSpPr txBox="1">
            <a:spLocks noGrp="1"/>
          </p:cNvSpPr>
          <p:nvPr>
            <p:ph type="subTitle" idx="1"/>
          </p:nvPr>
        </p:nvSpPr>
        <p:spPr>
          <a:xfrm>
            <a:off x="320100" y="228590"/>
            <a:ext cx="1805400" cy="123300"/>
          </a:xfrm>
          <a:prstGeom prst="rect">
            <a:avLst/>
          </a:prstGeom>
        </p:spPr>
        <p:txBody>
          <a:bodyPr spcFirstLastPara="1" wrap="square" lIns="0" tIns="0" rIns="0" bIns="0" anchor="ctr" anchorCtr="0">
            <a:noAutofit/>
          </a:bodyPr>
          <a:lstStyle>
            <a:lvl1pPr lvl="0">
              <a:spcBef>
                <a:spcPts val="0"/>
              </a:spcBef>
              <a:spcAft>
                <a:spcPts val="0"/>
              </a:spcAft>
              <a:buNone/>
              <a:defRPr sz="700">
                <a:solidFill>
                  <a:schemeClr val="lt1"/>
                </a:solidFill>
              </a:defRPr>
            </a:lvl1pPr>
            <a:lvl2pPr lvl="1">
              <a:spcBef>
                <a:spcPts val="0"/>
              </a:spcBef>
              <a:spcAft>
                <a:spcPts val="0"/>
              </a:spcAft>
              <a:buNone/>
              <a:defRPr sz="700">
                <a:solidFill>
                  <a:schemeClr val="lt1"/>
                </a:solidFill>
              </a:defRPr>
            </a:lvl2pPr>
            <a:lvl3pPr lvl="2">
              <a:spcBef>
                <a:spcPts val="0"/>
              </a:spcBef>
              <a:spcAft>
                <a:spcPts val="0"/>
              </a:spcAft>
              <a:buNone/>
              <a:defRPr sz="700">
                <a:solidFill>
                  <a:schemeClr val="lt1"/>
                </a:solidFill>
              </a:defRPr>
            </a:lvl3pPr>
            <a:lvl4pPr lvl="3">
              <a:spcBef>
                <a:spcPts val="0"/>
              </a:spcBef>
              <a:spcAft>
                <a:spcPts val="0"/>
              </a:spcAft>
              <a:buNone/>
              <a:defRPr sz="700">
                <a:solidFill>
                  <a:schemeClr val="lt1"/>
                </a:solidFill>
              </a:defRPr>
            </a:lvl4pPr>
            <a:lvl5pPr lvl="4">
              <a:spcBef>
                <a:spcPts val="0"/>
              </a:spcBef>
              <a:spcAft>
                <a:spcPts val="0"/>
              </a:spcAft>
              <a:buNone/>
              <a:defRPr sz="700">
                <a:solidFill>
                  <a:schemeClr val="lt1"/>
                </a:solidFill>
              </a:defRPr>
            </a:lvl5pPr>
            <a:lvl6pPr lvl="5">
              <a:spcBef>
                <a:spcPts val="0"/>
              </a:spcBef>
              <a:spcAft>
                <a:spcPts val="0"/>
              </a:spcAft>
              <a:buNone/>
              <a:defRPr sz="700">
                <a:solidFill>
                  <a:schemeClr val="lt1"/>
                </a:solidFill>
              </a:defRPr>
            </a:lvl6pPr>
            <a:lvl7pPr lvl="6">
              <a:spcBef>
                <a:spcPts val="0"/>
              </a:spcBef>
              <a:spcAft>
                <a:spcPts val="0"/>
              </a:spcAft>
              <a:buNone/>
              <a:defRPr sz="700">
                <a:solidFill>
                  <a:schemeClr val="lt1"/>
                </a:solidFill>
              </a:defRPr>
            </a:lvl7pPr>
            <a:lvl8pPr lvl="7">
              <a:spcBef>
                <a:spcPts val="0"/>
              </a:spcBef>
              <a:spcAft>
                <a:spcPts val="0"/>
              </a:spcAft>
              <a:buNone/>
              <a:defRPr sz="700">
                <a:solidFill>
                  <a:schemeClr val="lt1"/>
                </a:solidFill>
              </a:defRPr>
            </a:lvl8pPr>
            <a:lvl9pPr lvl="8">
              <a:spcBef>
                <a:spcPts val="0"/>
              </a:spcBef>
              <a:spcAft>
                <a:spcPts val="0"/>
              </a:spcAft>
              <a:buNone/>
              <a:defRPr sz="700">
                <a:solidFill>
                  <a:schemeClr val="lt1"/>
                </a:solidFill>
              </a:defRPr>
            </a:lvl9pPr>
          </a:lstStyle>
          <a:p>
            <a:endParaRPr/>
          </a:p>
        </p:txBody>
      </p:sp>
      <p:sp>
        <p:nvSpPr>
          <p:cNvPr id="266" name="Google Shape;266;p22"/>
          <p:cNvSpPr txBox="1">
            <a:spLocks noGrp="1"/>
          </p:cNvSpPr>
          <p:nvPr>
            <p:ph type="subTitle" idx="2"/>
          </p:nvPr>
        </p:nvSpPr>
        <p:spPr>
          <a:xfrm>
            <a:off x="7196175" y="228600"/>
            <a:ext cx="1627800" cy="123300"/>
          </a:xfrm>
          <a:prstGeom prst="rect">
            <a:avLst/>
          </a:prstGeom>
        </p:spPr>
        <p:txBody>
          <a:bodyPr spcFirstLastPara="1" wrap="square" lIns="0" tIns="0" rIns="0" bIns="0" anchor="ctr" anchorCtr="0">
            <a:noAutofit/>
          </a:bodyPr>
          <a:lstStyle>
            <a:lvl1pPr lvl="0" algn="r">
              <a:spcBef>
                <a:spcPts val="0"/>
              </a:spcBef>
              <a:spcAft>
                <a:spcPts val="0"/>
              </a:spcAft>
              <a:buNone/>
              <a:defRPr sz="700"/>
            </a:lvl1pPr>
            <a:lvl2pPr lvl="1" algn="r">
              <a:spcBef>
                <a:spcPts val="0"/>
              </a:spcBef>
              <a:spcAft>
                <a:spcPts val="0"/>
              </a:spcAft>
              <a:buNone/>
              <a:defRPr sz="700"/>
            </a:lvl2pPr>
            <a:lvl3pPr lvl="2" algn="r">
              <a:spcBef>
                <a:spcPts val="0"/>
              </a:spcBef>
              <a:spcAft>
                <a:spcPts val="0"/>
              </a:spcAft>
              <a:buNone/>
              <a:defRPr sz="700"/>
            </a:lvl3pPr>
            <a:lvl4pPr lvl="3" algn="r">
              <a:spcBef>
                <a:spcPts val="0"/>
              </a:spcBef>
              <a:spcAft>
                <a:spcPts val="0"/>
              </a:spcAft>
              <a:buNone/>
              <a:defRPr sz="700"/>
            </a:lvl4pPr>
            <a:lvl5pPr lvl="4" algn="r">
              <a:spcBef>
                <a:spcPts val="0"/>
              </a:spcBef>
              <a:spcAft>
                <a:spcPts val="0"/>
              </a:spcAft>
              <a:buNone/>
              <a:defRPr sz="700"/>
            </a:lvl5pPr>
            <a:lvl6pPr lvl="5" algn="r">
              <a:spcBef>
                <a:spcPts val="0"/>
              </a:spcBef>
              <a:spcAft>
                <a:spcPts val="0"/>
              </a:spcAft>
              <a:buNone/>
              <a:defRPr sz="700"/>
            </a:lvl6pPr>
            <a:lvl7pPr lvl="6" algn="r">
              <a:spcBef>
                <a:spcPts val="0"/>
              </a:spcBef>
              <a:spcAft>
                <a:spcPts val="0"/>
              </a:spcAft>
              <a:buNone/>
              <a:defRPr sz="700"/>
            </a:lvl7pPr>
            <a:lvl8pPr lvl="7" algn="r">
              <a:spcBef>
                <a:spcPts val="0"/>
              </a:spcBef>
              <a:spcAft>
                <a:spcPts val="0"/>
              </a:spcAft>
              <a:buNone/>
              <a:defRPr sz="700"/>
            </a:lvl8pPr>
            <a:lvl9pPr lvl="8" algn="r">
              <a:spcBef>
                <a:spcPts val="0"/>
              </a:spcBef>
              <a:spcAft>
                <a:spcPts val="0"/>
              </a:spcAft>
              <a:buNone/>
              <a:defRPr sz="700"/>
            </a:lvl9pPr>
          </a:lstStyle>
          <a:p>
            <a:endParaRPr/>
          </a:p>
        </p:txBody>
      </p:sp>
      <p:sp>
        <p:nvSpPr>
          <p:cNvPr id="267" name="Google Shape;267;p22"/>
          <p:cNvSpPr txBox="1">
            <a:spLocks noGrp="1"/>
          </p:cNvSpPr>
          <p:nvPr>
            <p:ph type="title"/>
          </p:nvPr>
        </p:nvSpPr>
        <p:spPr>
          <a:xfrm>
            <a:off x="228650" y="320200"/>
            <a:ext cx="1967400" cy="6147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3000"/>
              <a:buFont typeface="Taviraj"/>
              <a:buNone/>
              <a:defRPr>
                <a:solidFill>
                  <a:schemeClr val="lt1"/>
                </a:solidFill>
                <a:latin typeface="Taviraj"/>
                <a:ea typeface="Taviraj"/>
                <a:cs typeface="Taviraj"/>
                <a:sym typeface="Taviraj"/>
              </a:defRPr>
            </a:lvl1pPr>
            <a:lvl2pPr lvl="1">
              <a:spcBef>
                <a:spcPts val="0"/>
              </a:spcBef>
              <a:spcAft>
                <a:spcPts val="0"/>
              </a:spcAft>
              <a:buClr>
                <a:schemeClr val="lt1"/>
              </a:buClr>
              <a:buSzPts val="3000"/>
              <a:buFont typeface="Taviraj"/>
              <a:buNone/>
              <a:defRPr>
                <a:solidFill>
                  <a:schemeClr val="lt1"/>
                </a:solidFill>
              </a:defRPr>
            </a:lvl2pPr>
            <a:lvl3pPr lvl="2">
              <a:spcBef>
                <a:spcPts val="0"/>
              </a:spcBef>
              <a:spcAft>
                <a:spcPts val="0"/>
              </a:spcAft>
              <a:buClr>
                <a:schemeClr val="lt1"/>
              </a:buClr>
              <a:buSzPts val="3000"/>
              <a:buFont typeface="Taviraj"/>
              <a:buNone/>
              <a:defRPr>
                <a:solidFill>
                  <a:schemeClr val="lt1"/>
                </a:solidFill>
              </a:defRPr>
            </a:lvl3pPr>
            <a:lvl4pPr lvl="3">
              <a:spcBef>
                <a:spcPts val="0"/>
              </a:spcBef>
              <a:spcAft>
                <a:spcPts val="0"/>
              </a:spcAft>
              <a:buClr>
                <a:schemeClr val="lt1"/>
              </a:buClr>
              <a:buSzPts val="3000"/>
              <a:buFont typeface="Taviraj"/>
              <a:buNone/>
              <a:defRPr>
                <a:solidFill>
                  <a:schemeClr val="lt1"/>
                </a:solidFill>
              </a:defRPr>
            </a:lvl4pPr>
            <a:lvl5pPr lvl="4">
              <a:spcBef>
                <a:spcPts val="0"/>
              </a:spcBef>
              <a:spcAft>
                <a:spcPts val="0"/>
              </a:spcAft>
              <a:buClr>
                <a:schemeClr val="lt1"/>
              </a:buClr>
              <a:buSzPts val="3000"/>
              <a:buFont typeface="Taviraj"/>
              <a:buNone/>
              <a:defRPr>
                <a:solidFill>
                  <a:schemeClr val="lt1"/>
                </a:solidFill>
              </a:defRPr>
            </a:lvl5pPr>
            <a:lvl6pPr lvl="5">
              <a:spcBef>
                <a:spcPts val="0"/>
              </a:spcBef>
              <a:spcAft>
                <a:spcPts val="0"/>
              </a:spcAft>
              <a:buClr>
                <a:schemeClr val="lt1"/>
              </a:buClr>
              <a:buSzPts val="3000"/>
              <a:buFont typeface="Taviraj"/>
              <a:buNone/>
              <a:defRPr>
                <a:solidFill>
                  <a:schemeClr val="lt1"/>
                </a:solidFill>
              </a:defRPr>
            </a:lvl6pPr>
            <a:lvl7pPr lvl="6">
              <a:spcBef>
                <a:spcPts val="0"/>
              </a:spcBef>
              <a:spcAft>
                <a:spcPts val="0"/>
              </a:spcAft>
              <a:buClr>
                <a:schemeClr val="lt1"/>
              </a:buClr>
              <a:buSzPts val="3000"/>
              <a:buFont typeface="Taviraj"/>
              <a:buNone/>
              <a:defRPr>
                <a:solidFill>
                  <a:schemeClr val="lt1"/>
                </a:solidFill>
              </a:defRPr>
            </a:lvl7pPr>
            <a:lvl8pPr lvl="7">
              <a:spcBef>
                <a:spcPts val="0"/>
              </a:spcBef>
              <a:spcAft>
                <a:spcPts val="0"/>
              </a:spcAft>
              <a:buClr>
                <a:schemeClr val="lt1"/>
              </a:buClr>
              <a:buSzPts val="3000"/>
              <a:buFont typeface="Taviraj"/>
              <a:buNone/>
              <a:defRPr>
                <a:solidFill>
                  <a:schemeClr val="lt1"/>
                </a:solidFill>
              </a:defRPr>
            </a:lvl8pPr>
            <a:lvl9pPr lvl="8">
              <a:spcBef>
                <a:spcPts val="0"/>
              </a:spcBef>
              <a:spcAft>
                <a:spcPts val="0"/>
              </a:spcAft>
              <a:buClr>
                <a:schemeClr val="lt1"/>
              </a:buClr>
              <a:buSzPts val="3000"/>
              <a:buFont typeface="Taviraj"/>
              <a:buNone/>
              <a:defRPr>
                <a:solidFill>
                  <a:schemeClr val="lt1"/>
                </a:solidFill>
              </a:defRPr>
            </a:lvl9pPr>
          </a:lstStyle>
          <a:p>
            <a:endParaRPr/>
          </a:p>
        </p:txBody>
      </p:sp>
      <p:sp>
        <p:nvSpPr>
          <p:cNvPr id="268" name="Google Shape;268;p22"/>
          <p:cNvSpPr txBox="1">
            <a:spLocks noGrp="1"/>
          </p:cNvSpPr>
          <p:nvPr>
            <p:ph type="title" idx="3"/>
          </p:nvPr>
        </p:nvSpPr>
        <p:spPr>
          <a:xfrm>
            <a:off x="2813700" y="278225"/>
            <a:ext cx="6010200" cy="1935300"/>
          </a:xfrm>
          <a:prstGeom prst="rect">
            <a:avLst/>
          </a:prstGeom>
        </p:spPr>
        <p:txBody>
          <a:bodyPr spcFirstLastPara="1" wrap="square" lIns="91425" tIns="91425" rIns="91425" bIns="91425" anchor="t" anchorCtr="0">
            <a:noAutofit/>
          </a:bodyPr>
          <a:lstStyle>
            <a:lvl1pPr lvl="0">
              <a:lnSpc>
                <a:spcPct val="90000"/>
              </a:lnSpc>
              <a:spcBef>
                <a:spcPts val="0"/>
              </a:spcBef>
              <a:spcAft>
                <a:spcPts val="0"/>
              </a:spcAft>
              <a:buNone/>
              <a:defRPr sz="4400"/>
            </a:lvl1pPr>
            <a:lvl2pPr lvl="1">
              <a:lnSpc>
                <a:spcPct val="90000"/>
              </a:lnSpc>
              <a:spcBef>
                <a:spcPts val="0"/>
              </a:spcBef>
              <a:spcAft>
                <a:spcPts val="0"/>
              </a:spcAft>
              <a:buNone/>
              <a:defRPr sz="4400"/>
            </a:lvl2pPr>
            <a:lvl3pPr lvl="2">
              <a:lnSpc>
                <a:spcPct val="90000"/>
              </a:lnSpc>
              <a:spcBef>
                <a:spcPts val="0"/>
              </a:spcBef>
              <a:spcAft>
                <a:spcPts val="0"/>
              </a:spcAft>
              <a:buNone/>
              <a:defRPr sz="4400"/>
            </a:lvl3pPr>
            <a:lvl4pPr lvl="3">
              <a:lnSpc>
                <a:spcPct val="90000"/>
              </a:lnSpc>
              <a:spcBef>
                <a:spcPts val="0"/>
              </a:spcBef>
              <a:spcAft>
                <a:spcPts val="0"/>
              </a:spcAft>
              <a:buNone/>
              <a:defRPr sz="4400"/>
            </a:lvl4pPr>
            <a:lvl5pPr lvl="4">
              <a:lnSpc>
                <a:spcPct val="90000"/>
              </a:lnSpc>
              <a:spcBef>
                <a:spcPts val="0"/>
              </a:spcBef>
              <a:spcAft>
                <a:spcPts val="0"/>
              </a:spcAft>
              <a:buNone/>
              <a:defRPr sz="4400"/>
            </a:lvl5pPr>
            <a:lvl6pPr lvl="5">
              <a:lnSpc>
                <a:spcPct val="90000"/>
              </a:lnSpc>
              <a:spcBef>
                <a:spcPts val="0"/>
              </a:spcBef>
              <a:spcAft>
                <a:spcPts val="0"/>
              </a:spcAft>
              <a:buNone/>
              <a:defRPr sz="4400"/>
            </a:lvl6pPr>
            <a:lvl7pPr lvl="6">
              <a:lnSpc>
                <a:spcPct val="90000"/>
              </a:lnSpc>
              <a:spcBef>
                <a:spcPts val="0"/>
              </a:spcBef>
              <a:spcAft>
                <a:spcPts val="0"/>
              </a:spcAft>
              <a:buNone/>
              <a:defRPr sz="4400"/>
            </a:lvl7pPr>
            <a:lvl8pPr lvl="7">
              <a:lnSpc>
                <a:spcPct val="90000"/>
              </a:lnSpc>
              <a:spcBef>
                <a:spcPts val="0"/>
              </a:spcBef>
              <a:spcAft>
                <a:spcPts val="0"/>
              </a:spcAft>
              <a:buNone/>
              <a:defRPr sz="4400"/>
            </a:lvl8pPr>
            <a:lvl9pPr lvl="8">
              <a:lnSpc>
                <a:spcPct val="90000"/>
              </a:lnSpc>
              <a:spcBef>
                <a:spcPts val="0"/>
              </a:spcBef>
              <a:spcAft>
                <a:spcPts val="0"/>
              </a:spcAft>
              <a:buNone/>
              <a:defRPr sz="4400"/>
            </a:lvl9pPr>
          </a:lstStyle>
          <a:p>
            <a:endParaRPr/>
          </a:p>
        </p:txBody>
      </p:sp>
      <p:sp>
        <p:nvSpPr>
          <p:cNvPr id="269" name="Google Shape;269;p22"/>
          <p:cNvSpPr>
            <a:spLocks noGrp="1"/>
          </p:cNvSpPr>
          <p:nvPr>
            <p:ph type="pic" idx="4"/>
          </p:nvPr>
        </p:nvSpPr>
        <p:spPr>
          <a:xfrm>
            <a:off x="6017975" y="2571725"/>
            <a:ext cx="2805900" cy="2112000"/>
          </a:xfrm>
          <a:prstGeom prst="rect">
            <a:avLst/>
          </a:prstGeom>
          <a:noFill/>
          <a:ln>
            <a:noFill/>
          </a:ln>
        </p:spPr>
      </p:sp>
      <p:sp>
        <p:nvSpPr>
          <p:cNvPr id="270" name="Google Shape;270;p22"/>
          <p:cNvSpPr txBox="1">
            <a:spLocks noGrp="1"/>
          </p:cNvSpPr>
          <p:nvPr>
            <p:ph type="body" idx="5"/>
          </p:nvPr>
        </p:nvSpPr>
        <p:spPr>
          <a:xfrm>
            <a:off x="2908850" y="3998825"/>
            <a:ext cx="2030100" cy="684900"/>
          </a:xfrm>
          <a:prstGeom prst="rect">
            <a:avLst/>
          </a:prstGeom>
        </p:spPr>
        <p:txBody>
          <a:bodyPr spcFirstLastPara="1" wrap="square" lIns="0" tIns="0" rIns="0" bIns="0" anchor="b" anchorCtr="0">
            <a:noAutofit/>
          </a:bodyPr>
          <a:lstStyle>
            <a:lvl1pPr marL="457200" lvl="0" indent="-292100">
              <a:lnSpc>
                <a:spcPct val="115000"/>
              </a:lnSpc>
              <a:spcBef>
                <a:spcPts val="0"/>
              </a:spcBef>
              <a:spcAft>
                <a:spcPts val="0"/>
              </a:spcAft>
              <a:buClr>
                <a:schemeClr val="dk1"/>
              </a:buClr>
              <a:buSzPts val="1000"/>
              <a:buFont typeface="Inter Light"/>
              <a:buChar char="●"/>
              <a:defRPr sz="1000">
                <a:solidFill>
                  <a:schemeClr val="dk1"/>
                </a:solidFill>
              </a:defRPr>
            </a:lvl1pPr>
            <a:lvl2pPr marL="914400" lvl="1" indent="-292100">
              <a:lnSpc>
                <a:spcPct val="115000"/>
              </a:lnSpc>
              <a:spcBef>
                <a:spcPts val="800"/>
              </a:spcBef>
              <a:spcAft>
                <a:spcPts val="0"/>
              </a:spcAft>
              <a:buClr>
                <a:schemeClr val="dk1"/>
              </a:buClr>
              <a:buSzPts val="1000"/>
              <a:buFont typeface="Inter Light"/>
              <a:buChar char="○"/>
              <a:defRPr sz="1000">
                <a:solidFill>
                  <a:schemeClr val="dk1"/>
                </a:solidFill>
              </a:defRPr>
            </a:lvl2pPr>
            <a:lvl3pPr marL="1371600" lvl="2" indent="-292100">
              <a:lnSpc>
                <a:spcPct val="115000"/>
              </a:lnSpc>
              <a:spcBef>
                <a:spcPts val="800"/>
              </a:spcBef>
              <a:spcAft>
                <a:spcPts val="0"/>
              </a:spcAft>
              <a:buClr>
                <a:schemeClr val="dk1"/>
              </a:buClr>
              <a:buSzPts val="1000"/>
              <a:buFont typeface="Inter Light"/>
              <a:buChar char="■"/>
              <a:defRPr sz="1000">
                <a:solidFill>
                  <a:schemeClr val="dk1"/>
                </a:solidFill>
              </a:defRPr>
            </a:lvl3pPr>
            <a:lvl4pPr marL="1828800" lvl="3" indent="-292100">
              <a:lnSpc>
                <a:spcPct val="115000"/>
              </a:lnSpc>
              <a:spcBef>
                <a:spcPts val="800"/>
              </a:spcBef>
              <a:spcAft>
                <a:spcPts val="0"/>
              </a:spcAft>
              <a:buClr>
                <a:schemeClr val="dk1"/>
              </a:buClr>
              <a:buSzPts val="1000"/>
              <a:buFont typeface="Inter Light"/>
              <a:buChar char="●"/>
              <a:defRPr sz="1000">
                <a:solidFill>
                  <a:schemeClr val="dk1"/>
                </a:solidFill>
              </a:defRPr>
            </a:lvl4pPr>
            <a:lvl5pPr marL="2286000" lvl="4" indent="-292100">
              <a:lnSpc>
                <a:spcPct val="115000"/>
              </a:lnSpc>
              <a:spcBef>
                <a:spcPts val="800"/>
              </a:spcBef>
              <a:spcAft>
                <a:spcPts val="0"/>
              </a:spcAft>
              <a:buClr>
                <a:schemeClr val="dk1"/>
              </a:buClr>
              <a:buSzPts val="1000"/>
              <a:buFont typeface="Inter Light"/>
              <a:buChar char="○"/>
              <a:defRPr sz="1000">
                <a:solidFill>
                  <a:schemeClr val="dk1"/>
                </a:solidFill>
              </a:defRPr>
            </a:lvl5pPr>
            <a:lvl6pPr marL="2743200" lvl="5" indent="-292100">
              <a:lnSpc>
                <a:spcPct val="115000"/>
              </a:lnSpc>
              <a:spcBef>
                <a:spcPts val="800"/>
              </a:spcBef>
              <a:spcAft>
                <a:spcPts val="0"/>
              </a:spcAft>
              <a:buClr>
                <a:schemeClr val="dk1"/>
              </a:buClr>
              <a:buSzPts val="1000"/>
              <a:buFont typeface="Inter Light"/>
              <a:buChar char="■"/>
              <a:defRPr sz="1000">
                <a:solidFill>
                  <a:schemeClr val="dk1"/>
                </a:solidFill>
              </a:defRPr>
            </a:lvl6pPr>
            <a:lvl7pPr marL="3200400" lvl="6" indent="-292100">
              <a:lnSpc>
                <a:spcPct val="115000"/>
              </a:lnSpc>
              <a:spcBef>
                <a:spcPts val="800"/>
              </a:spcBef>
              <a:spcAft>
                <a:spcPts val="0"/>
              </a:spcAft>
              <a:buClr>
                <a:schemeClr val="dk1"/>
              </a:buClr>
              <a:buSzPts val="1000"/>
              <a:buFont typeface="Inter Light"/>
              <a:buChar char="●"/>
              <a:defRPr sz="1000">
                <a:solidFill>
                  <a:schemeClr val="dk1"/>
                </a:solidFill>
              </a:defRPr>
            </a:lvl7pPr>
            <a:lvl8pPr marL="3657600" lvl="7" indent="-292100">
              <a:lnSpc>
                <a:spcPct val="115000"/>
              </a:lnSpc>
              <a:spcBef>
                <a:spcPts val="800"/>
              </a:spcBef>
              <a:spcAft>
                <a:spcPts val="0"/>
              </a:spcAft>
              <a:buClr>
                <a:schemeClr val="dk1"/>
              </a:buClr>
              <a:buSzPts val="1000"/>
              <a:buFont typeface="Inter Light"/>
              <a:buChar char="○"/>
              <a:defRPr sz="1000">
                <a:solidFill>
                  <a:schemeClr val="dk1"/>
                </a:solidFill>
              </a:defRPr>
            </a:lvl8pPr>
            <a:lvl9pPr marL="4114800" lvl="8" indent="-292100">
              <a:lnSpc>
                <a:spcPct val="115000"/>
              </a:lnSpc>
              <a:spcBef>
                <a:spcPts val="800"/>
              </a:spcBef>
              <a:spcAft>
                <a:spcPts val="800"/>
              </a:spcAft>
              <a:buClr>
                <a:schemeClr val="dk1"/>
              </a:buClr>
              <a:buSzPts val="1000"/>
              <a:buFont typeface="Inter Light"/>
              <a:buChar char="■"/>
              <a:defRPr sz="1000">
                <a:solidFill>
                  <a:schemeClr val="dk1"/>
                </a:solidFill>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1"/>
        <p:cNvGrpSpPr/>
        <p:nvPr/>
      </p:nvGrpSpPr>
      <p:grpSpPr>
        <a:xfrm>
          <a:off x="0" y="0"/>
          <a:ext cx="0" cy="0"/>
          <a:chOff x="0" y="0"/>
          <a:chExt cx="0" cy="0"/>
        </a:xfrm>
      </p:grpSpPr>
      <p:sp>
        <p:nvSpPr>
          <p:cNvPr id="272" name="Google Shape;272;p23"/>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273" name="Google Shape;273;p23"/>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74"/>
        <p:cNvGrpSpPr/>
        <p:nvPr/>
      </p:nvGrpSpPr>
      <p:grpSpPr>
        <a:xfrm>
          <a:off x="0" y="0"/>
          <a:ext cx="0" cy="0"/>
          <a:chOff x="0" y="0"/>
          <a:chExt cx="0" cy="0"/>
        </a:xfrm>
      </p:grpSpPr>
      <p:sp>
        <p:nvSpPr>
          <p:cNvPr id="275" name="Google Shape;275;p2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body">
  <p:cSld name="Title and body">
    <p:spTree>
      <p:nvGrpSpPr>
        <p:cNvPr id="1" name="Shape 276"/>
        <p:cNvGrpSpPr/>
        <p:nvPr/>
      </p:nvGrpSpPr>
      <p:grpSpPr>
        <a:xfrm>
          <a:off x="0" y="0"/>
          <a:ext cx="0" cy="0"/>
          <a:chOff x="0" y="0"/>
          <a:chExt cx="0" cy="0"/>
        </a:xfrm>
      </p:grpSpPr>
      <p:sp>
        <p:nvSpPr>
          <p:cNvPr id="277" name="Google Shape;277;p2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78" name="Google Shape;278;p25"/>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79"/>
        <p:cNvGrpSpPr/>
        <p:nvPr/>
      </p:nvGrpSpPr>
      <p:grpSpPr>
        <a:xfrm>
          <a:off x="0" y="0"/>
          <a:ext cx="0" cy="0"/>
          <a:chOff x="0" y="0"/>
          <a:chExt cx="0" cy="0"/>
        </a:xfrm>
      </p:grpSpPr>
      <p:sp>
        <p:nvSpPr>
          <p:cNvPr id="280" name="Google Shape;280;p2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281" name="Google Shape;281;p26"/>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82" name="Google Shape;282;p26"/>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283"/>
        <p:cNvGrpSpPr/>
        <p:nvPr/>
      </p:nvGrpSpPr>
      <p:grpSpPr>
        <a:xfrm>
          <a:off x="0" y="0"/>
          <a:ext cx="0" cy="0"/>
          <a:chOff x="0" y="0"/>
          <a:chExt cx="0" cy="0"/>
        </a:xfrm>
      </p:grpSpPr>
      <p:sp>
        <p:nvSpPr>
          <p:cNvPr id="284" name="Google Shape;284;p27"/>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One column text">
  <p:cSld name="One column text">
    <p:spTree>
      <p:nvGrpSpPr>
        <p:cNvPr id="1" name="Shape 285"/>
        <p:cNvGrpSpPr/>
        <p:nvPr/>
      </p:nvGrpSpPr>
      <p:grpSpPr>
        <a:xfrm>
          <a:off x="0" y="0"/>
          <a:ext cx="0" cy="0"/>
          <a:chOff x="0" y="0"/>
          <a:chExt cx="0" cy="0"/>
        </a:xfrm>
      </p:grpSpPr>
      <p:sp>
        <p:nvSpPr>
          <p:cNvPr id="286" name="Google Shape;286;p28"/>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287" name="Google Shape;287;p28"/>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Main point">
  <p:cSld name="Main point">
    <p:spTree>
      <p:nvGrpSpPr>
        <p:cNvPr id="1" name="Shape 288"/>
        <p:cNvGrpSpPr/>
        <p:nvPr/>
      </p:nvGrpSpPr>
      <p:grpSpPr>
        <a:xfrm>
          <a:off x="0" y="0"/>
          <a:ext cx="0" cy="0"/>
          <a:chOff x="0" y="0"/>
          <a:chExt cx="0" cy="0"/>
        </a:xfrm>
      </p:grpSpPr>
      <p:sp>
        <p:nvSpPr>
          <p:cNvPr id="289" name="Google Shape;289;p29"/>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Section title and description">
  <p:cSld name="Section title and description">
    <p:spTree>
      <p:nvGrpSpPr>
        <p:cNvPr id="1" name="Shape 290"/>
        <p:cNvGrpSpPr/>
        <p:nvPr/>
      </p:nvGrpSpPr>
      <p:grpSpPr>
        <a:xfrm>
          <a:off x="0" y="0"/>
          <a:ext cx="0" cy="0"/>
          <a:chOff x="0" y="0"/>
          <a:chExt cx="0" cy="0"/>
        </a:xfrm>
      </p:grpSpPr>
      <p:sp>
        <p:nvSpPr>
          <p:cNvPr id="291" name="Google Shape;291;p30"/>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292" name="Google Shape;292;p30"/>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a:endParaRPr/>
          </a:p>
        </p:txBody>
      </p:sp>
      <p:sp>
        <p:nvSpPr>
          <p:cNvPr id="293" name="Google Shape;293;p30"/>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aption">
  <p:cSld name="Caption">
    <p:spTree>
      <p:nvGrpSpPr>
        <p:cNvPr id="1" name="Shape 294"/>
        <p:cNvGrpSpPr/>
        <p:nvPr/>
      </p:nvGrpSpPr>
      <p:grpSpPr>
        <a:xfrm>
          <a:off x="0" y="0"/>
          <a:ext cx="0" cy="0"/>
          <a:chOff x="0" y="0"/>
          <a:chExt cx="0" cy="0"/>
        </a:xfrm>
      </p:grpSpPr>
      <p:sp>
        <p:nvSpPr>
          <p:cNvPr id="295" name="Google Shape;295;p31"/>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spcBef>
                <a:spcPts val="0"/>
              </a:spcBef>
              <a:spcAft>
                <a:spcPts val="0"/>
              </a:spcAft>
              <a:buSzPts val="1100"/>
              <a:buNone/>
              <a:defRPr/>
            </a:lvl1pPr>
          </a:lstStyle>
          <a:p>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Big number">
  <p:cSld name="Big number">
    <p:spTree>
      <p:nvGrpSpPr>
        <p:cNvPr id="1" name="Shape 296"/>
        <p:cNvGrpSpPr/>
        <p:nvPr/>
      </p:nvGrpSpPr>
      <p:grpSpPr>
        <a:xfrm>
          <a:off x="0" y="0"/>
          <a:ext cx="0" cy="0"/>
          <a:chOff x="0" y="0"/>
          <a:chExt cx="0" cy="0"/>
        </a:xfrm>
      </p:grpSpPr>
      <p:sp>
        <p:nvSpPr>
          <p:cNvPr id="297" name="Google Shape;297;p32"/>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298" name="Google Shape;298;p32"/>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298450" algn="ctr">
              <a:spcBef>
                <a:spcPts val="0"/>
              </a:spcBef>
              <a:spcAft>
                <a:spcPts val="0"/>
              </a:spcAft>
              <a:buSzPts val="1100"/>
              <a:buChar char="●"/>
              <a:defRPr/>
            </a:lvl1pPr>
            <a:lvl2pPr marL="914400" lvl="1" indent="-298450" algn="ctr">
              <a:spcBef>
                <a:spcPts val="0"/>
              </a:spcBef>
              <a:spcAft>
                <a:spcPts val="0"/>
              </a:spcAft>
              <a:buSzPts val="1100"/>
              <a:buChar char="○"/>
              <a:defRPr/>
            </a:lvl2pPr>
            <a:lvl3pPr marL="1371600" lvl="2" indent="-298450" algn="ctr">
              <a:spcBef>
                <a:spcPts val="0"/>
              </a:spcBef>
              <a:spcAft>
                <a:spcPts val="0"/>
              </a:spcAft>
              <a:buSzPts val="1100"/>
              <a:buChar char="■"/>
              <a:defRPr/>
            </a:lvl3pPr>
            <a:lvl4pPr marL="1828800" lvl="3" indent="-298450" algn="ctr">
              <a:spcBef>
                <a:spcPts val="0"/>
              </a:spcBef>
              <a:spcAft>
                <a:spcPts val="0"/>
              </a:spcAft>
              <a:buSzPts val="1100"/>
              <a:buChar char="●"/>
              <a:defRPr/>
            </a:lvl4pPr>
            <a:lvl5pPr marL="2286000" lvl="4" indent="-298450" algn="ctr">
              <a:spcBef>
                <a:spcPts val="0"/>
              </a:spcBef>
              <a:spcAft>
                <a:spcPts val="0"/>
              </a:spcAft>
              <a:buSzPts val="1100"/>
              <a:buChar char="○"/>
              <a:defRPr/>
            </a:lvl5pPr>
            <a:lvl6pPr marL="2743200" lvl="5" indent="-298450" algn="ctr">
              <a:spcBef>
                <a:spcPts val="0"/>
              </a:spcBef>
              <a:spcAft>
                <a:spcPts val="0"/>
              </a:spcAft>
              <a:buSzPts val="1100"/>
              <a:buChar char="■"/>
              <a:defRPr/>
            </a:lvl6pPr>
            <a:lvl7pPr marL="3200400" lvl="6" indent="-298450" algn="ctr">
              <a:spcBef>
                <a:spcPts val="0"/>
              </a:spcBef>
              <a:spcAft>
                <a:spcPts val="0"/>
              </a:spcAft>
              <a:buSzPts val="1100"/>
              <a:buChar char="●"/>
              <a:defRPr/>
            </a:lvl7pPr>
            <a:lvl8pPr marL="3657600" lvl="7" indent="-298450" algn="ctr">
              <a:spcBef>
                <a:spcPts val="0"/>
              </a:spcBef>
              <a:spcAft>
                <a:spcPts val="0"/>
              </a:spcAft>
              <a:buSzPts val="1100"/>
              <a:buChar char="○"/>
              <a:defRPr/>
            </a:lvl8pPr>
            <a:lvl9pPr marL="4114800" lvl="8" indent="-298450" algn="ctr">
              <a:spcBef>
                <a:spcPts val="0"/>
              </a:spcBef>
              <a:spcAft>
                <a:spcPts val="0"/>
              </a:spcAft>
              <a:buSzPts val="1100"/>
              <a:buChar char="■"/>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Blank">
  <p:cSld name="Blank">
    <p:spTree>
      <p:nvGrpSpPr>
        <p:cNvPr id="1" name="Shape 299"/>
        <p:cNvGrpSpPr/>
        <p:nvPr/>
      </p:nvGrpSpPr>
      <p:grpSpPr>
        <a:xfrm>
          <a:off x="0" y="0"/>
          <a:ext cx="0" cy="0"/>
          <a:chOff x="0" y="0"/>
          <a:chExt cx="0" cy="0"/>
        </a:xfrm>
      </p:grpSpPr>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Agenda">
  <p:cSld name="Agenda">
    <p:spTree>
      <p:nvGrpSpPr>
        <p:cNvPr id="1" name="Shape 300"/>
        <p:cNvGrpSpPr/>
        <p:nvPr/>
      </p:nvGrpSpPr>
      <p:grpSpPr>
        <a:xfrm>
          <a:off x="0" y="0"/>
          <a:ext cx="0" cy="0"/>
          <a:chOff x="0" y="0"/>
          <a:chExt cx="0" cy="0"/>
        </a:xfrm>
      </p:grpSpPr>
      <p:sp>
        <p:nvSpPr>
          <p:cNvPr id="301" name="Google Shape;301;p34"/>
          <p:cNvSpPr txBox="1">
            <a:spLocks noGrp="1"/>
          </p:cNvSpPr>
          <p:nvPr>
            <p:ph type="title"/>
          </p:nvPr>
        </p:nvSpPr>
        <p:spPr>
          <a:xfrm>
            <a:off x="677325" y="1832775"/>
            <a:ext cx="3217200" cy="1484100"/>
          </a:xfrm>
          <a:prstGeom prst="rect">
            <a:avLst/>
          </a:prstGeom>
        </p:spPr>
        <p:txBody>
          <a:bodyPr spcFirstLastPara="1" wrap="square" lIns="91425" tIns="91425" rIns="91425" bIns="91425" anchor="ctr" anchorCtr="0">
            <a:noAutofit/>
          </a:bodyPr>
          <a:lstStyle>
            <a:lvl1pPr lvl="0">
              <a:spcBef>
                <a:spcPts val="0"/>
              </a:spcBef>
              <a:spcAft>
                <a:spcPts val="0"/>
              </a:spcAft>
              <a:buSzPts val="4200"/>
              <a:buNone/>
              <a:defRPr sz="4200"/>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02" name="Google Shape;302;p34"/>
          <p:cNvSpPr txBox="1">
            <a:spLocks noGrp="1"/>
          </p:cNvSpPr>
          <p:nvPr>
            <p:ph type="subTitle" idx="1"/>
          </p:nvPr>
        </p:nvSpPr>
        <p:spPr>
          <a:xfrm>
            <a:off x="4406650" y="39375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3" name="Google Shape;303;p34"/>
          <p:cNvSpPr txBox="1">
            <a:spLocks noGrp="1"/>
          </p:cNvSpPr>
          <p:nvPr>
            <p:ph type="subTitle" idx="2"/>
          </p:nvPr>
        </p:nvSpPr>
        <p:spPr>
          <a:xfrm>
            <a:off x="4406650" y="115170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4" name="Google Shape;304;p34"/>
          <p:cNvSpPr txBox="1">
            <a:spLocks noGrp="1"/>
          </p:cNvSpPr>
          <p:nvPr>
            <p:ph type="subTitle" idx="3"/>
          </p:nvPr>
        </p:nvSpPr>
        <p:spPr>
          <a:xfrm>
            <a:off x="4406650" y="342557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5" name="Google Shape;305;p34"/>
          <p:cNvSpPr txBox="1">
            <a:spLocks noGrp="1"/>
          </p:cNvSpPr>
          <p:nvPr>
            <p:ph type="subTitle" idx="4"/>
          </p:nvPr>
        </p:nvSpPr>
        <p:spPr>
          <a:xfrm>
            <a:off x="4406650" y="1909660"/>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6" name="Google Shape;306;p34"/>
          <p:cNvSpPr txBox="1">
            <a:spLocks noGrp="1"/>
          </p:cNvSpPr>
          <p:nvPr>
            <p:ph type="subTitle" idx="5"/>
          </p:nvPr>
        </p:nvSpPr>
        <p:spPr>
          <a:xfrm>
            <a:off x="4406650" y="418352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07" name="Google Shape;307;p34"/>
          <p:cNvSpPr txBox="1">
            <a:spLocks noGrp="1"/>
          </p:cNvSpPr>
          <p:nvPr>
            <p:ph type="subTitle" idx="6"/>
          </p:nvPr>
        </p:nvSpPr>
        <p:spPr>
          <a:xfrm>
            <a:off x="4406650" y="2667615"/>
            <a:ext cx="44097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body and image">
  <p:cSld name="Title, body and image">
    <p:spTree>
      <p:nvGrpSpPr>
        <p:cNvPr id="1" name="Shape 308"/>
        <p:cNvGrpSpPr/>
        <p:nvPr/>
      </p:nvGrpSpPr>
      <p:grpSpPr>
        <a:xfrm>
          <a:off x="0" y="0"/>
          <a:ext cx="0" cy="0"/>
          <a:chOff x="0" y="0"/>
          <a:chExt cx="0" cy="0"/>
        </a:xfrm>
      </p:grpSpPr>
      <p:sp>
        <p:nvSpPr>
          <p:cNvPr id="309" name="Google Shape;309;p3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0" name="Google Shape;310;p35"/>
          <p:cNvSpPr txBox="1">
            <a:spLocks noGrp="1"/>
          </p:cNvSpPr>
          <p:nvPr>
            <p:ph type="body" idx="1"/>
          </p:nvPr>
        </p:nvSpPr>
        <p:spPr>
          <a:xfrm>
            <a:off x="311700" y="1152475"/>
            <a:ext cx="4473900" cy="34164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1" name="Google Shape;311;p35"/>
          <p:cNvSpPr>
            <a:spLocks noGrp="1"/>
          </p:cNvSpPr>
          <p:nvPr>
            <p:ph type="pic" idx="2"/>
          </p:nvPr>
        </p:nvSpPr>
        <p:spPr>
          <a:xfrm>
            <a:off x="4992024" y="1152775"/>
            <a:ext cx="3840300" cy="3416400"/>
          </a:xfrm>
          <a:prstGeom prst="rect">
            <a:avLst/>
          </a:prstGeom>
          <a:noFill/>
          <a:ln>
            <a:noFill/>
          </a:ln>
        </p:spPr>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wo big ideas">
  <p:cSld name="Two big ideas">
    <p:spTree>
      <p:nvGrpSpPr>
        <p:cNvPr id="1" name="Shape 312"/>
        <p:cNvGrpSpPr/>
        <p:nvPr/>
      </p:nvGrpSpPr>
      <p:grpSpPr>
        <a:xfrm>
          <a:off x="0" y="0"/>
          <a:ext cx="0" cy="0"/>
          <a:chOff x="0" y="0"/>
          <a:chExt cx="0" cy="0"/>
        </a:xfrm>
      </p:grpSpPr>
      <p:sp>
        <p:nvSpPr>
          <p:cNvPr id="313" name="Google Shape;313;p36"/>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14" name="Google Shape;314;p36"/>
          <p:cNvSpPr txBox="1">
            <a:spLocks noGrp="1"/>
          </p:cNvSpPr>
          <p:nvPr>
            <p:ph type="body" idx="1"/>
          </p:nvPr>
        </p:nvSpPr>
        <p:spPr>
          <a:xfrm>
            <a:off x="483150" y="2237788"/>
            <a:ext cx="36198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15" name="Google Shape;315;p36"/>
          <p:cNvSpPr txBox="1">
            <a:spLocks noGrp="1"/>
          </p:cNvSpPr>
          <p:nvPr>
            <p:ph type="body" idx="2"/>
          </p:nvPr>
        </p:nvSpPr>
        <p:spPr>
          <a:xfrm>
            <a:off x="5048000" y="2237788"/>
            <a:ext cx="36198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16" name="Google Shape;316;p36"/>
          <p:cNvSpPr txBox="1">
            <a:spLocks noGrp="1"/>
          </p:cNvSpPr>
          <p:nvPr>
            <p:ph type="subTitle" idx="3"/>
          </p:nvPr>
        </p:nvSpPr>
        <p:spPr>
          <a:xfrm>
            <a:off x="48315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17" name="Google Shape;317;p36"/>
          <p:cNvSpPr txBox="1">
            <a:spLocks noGrp="1"/>
          </p:cNvSpPr>
          <p:nvPr>
            <p:ph type="subTitle" idx="4"/>
          </p:nvPr>
        </p:nvSpPr>
        <p:spPr>
          <a:xfrm>
            <a:off x="5048000" y="1336161"/>
            <a:ext cx="3619800" cy="5427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hree big ideas">
  <p:cSld name="Three big ideas">
    <p:spTree>
      <p:nvGrpSpPr>
        <p:cNvPr id="1" name="Shape 318"/>
        <p:cNvGrpSpPr/>
        <p:nvPr/>
      </p:nvGrpSpPr>
      <p:grpSpPr>
        <a:xfrm>
          <a:off x="0" y="0"/>
          <a:ext cx="0" cy="0"/>
          <a:chOff x="0" y="0"/>
          <a:chExt cx="0" cy="0"/>
        </a:xfrm>
      </p:grpSpPr>
      <p:sp>
        <p:nvSpPr>
          <p:cNvPr id="319" name="Google Shape;319;p37"/>
          <p:cNvSpPr txBox="1">
            <a:spLocks noGrp="1"/>
          </p:cNvSpPr>
          <p:nvPr>
            <p:ph type="body" idx="1"/>
          </p:nvPr>
        </p:nvSpPr>
        <p:spPr>
          <a:xfrm>
            <a:off x="483175" y="2417500"/>
            <a:ext cx="2455500" cy="2373600"/>
          </a:xfrm>
          <a:prstGeom prst="rect">
            <a:avLst/>
          </a:prstGeom>
        </p:spPr>
        <p:txBody>
          <a:bodyPr spcFirstLastPara="1" wrap="square" lIns="91425" tIns="91425" rIns="91425" bIns="91425" anchor="t" anchorCtr="0">
            <a:spAutoFit/>
          </a:bodyPr>
          <a:lstStyle>
            <a:lvl1pPr marL="457200" lvl="0" indent="-298450">
              <a:spcBef>
                <a:spcPts val="0"/>
              </a:spcBef>
              <a:spcAft>
                <a:spcPts val="0"/>
              </a:spcAft>
              <a:buSzPts val="1100"/>
              <a:buChar char="●"/>
              <a:defRPr/>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0" name="Google Shape;320;p37"/>
          <p:cNvSpPr txBox="1">
            <a:spLocks noGrp="1"/>
          </p:cNvSpPr>
          <p:nvPr>
            <p:ph type="body" idx="2"/>
          </p:nvPr>
        </p:nvSpPr>
        <p:spPr>
          <a:xfrm>
            <a:off x="334772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1" name="Google Shape;321;p37"/>
          <p:cNvSpPr txBox="1">
            <a:spLocks noGrp="1"/>
          </p:cNvSpPr>
          <p:nvPr>
            <p:ph type="title"/>
          </p:nvPr>
        </p:nvSpPr>
        <p:spPr>
          <a:xfrm>
            <a:off x="483175"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22" name="Google Shape;322;p37"/>
          <p:cNvSpPr txBox="1">
            <a:spLocks noGrp="1"/>
          </p:cNvSpPr>
          <p:nvPr>
            <p:ph type="subTitle" idx="3"/>
          </p:nvPr>
        </p:nvSpPr>
        <p:spPr>
          <a:xfrm>
            <a:off x="4831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3" name="Google Shape;323;p37"/>
          <p:cNvSpPr txBox="1">
            <a:spLocks noGrp="1"/>
          </p:cNvSpPr>
          <p:nvPr>
            <p:ph type="subTitle" idx="4"/>
          </p:nvPr>
        </p:nvSpPr>
        <p:spPr>
          <a:xfrm>
            <a:off x="334772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4" name="Google Shape;324;p37"/>
          <p:cNvSpPr txBox="1">
            <a:spLocks noGrp="1"/>
          </p:cNvSpPr>
          <p:nvPr>
            <p:ph type="subTitle" idx="5"/>
          </p:nvPr>
        </p:nvSpPr>
        <p:spPr>
          <a:xfrm>
            <a:off x="6212275" y="1336150"/>
            <a:ext cx="2455500" cy="7785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25" name="Google Shape;325;p37"/>
          <p:cNvSpPr txBox="1">
            <a:spLocks noGrp="1"/>
          </p:cNvSpPr>
          <p:nvPr>
            <p:ph type="body" idx="6"/>
          </p:nvPr>
        </p:nvSpPr>
        <p:spPr>
          <a:xfrm>
            <a:off x="6212275" y="2417500"/>
            <a:ext cx="2455500" cy="2373600"/>
          </a:xfrm>
          <a:prstGeom prst="rect">
            <a:avLst/>
          </a:prstGeom>
        </p:spPr>
        <p:txBody>
          <a:bodyPr spcFirstLastPara="1" wrap="square" lIns="91425" tIns="91425" rIns="91425" bIns="91425" anchor="t" anchorCtr="0">
            <a:noAutofit/>
          </a:bodyPr>
          <a:lstStyle>
            <a:lvl1pPr marL="457200" lvl="0" indent="-298450">
              <a:spcBef>
                <a:spcPts val="0"/>
              </a:spcBef>
              <a:spcAft>
                <a:spcPts val="0"/>
              </a:spcAft>
              <a:buSzPts val="1100"/>
              <a:buChar char="●"/>
              <a:defRPr/>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Four big ideas">
  <p:cSld name="Four big ideas">
    <p:spTree>
      <p:nvGrpSpPr>
        <p:cNvPr id="1" name="Shape 326"/>
        <p:cNvGrpSpPr/>
        <p:nvPr/>
      </p:nvGrpSpPr>
      <p:grpSpPr>
        <a:xfrm>
          <a:off x="0" y="0"/>
          <a:ext cx="0" cy="0"/>
          <a:chOff x="0" y="0"/>
          <a:chExt cx="0" cy="0"/>
        </a:xfrm>
      </p:grpSpPr>
      <p:sp>
        <p:nvSpPr>
          <p:cNvPr id="327" name="Google Shape;327;p38"/>
          <p:cNvSpPr txBox="1">
            <a:spLocks noGrp="1"/>
          </p:cNvSpPr>
          <p:nvPr>
            <p:ph type="body" idx="1"/>
          </p:nvPr>
        </p:nvSpPr>
        <p:spPr>
          <a:xfrm>
            <a:off x="366725" y="1759093"/>
            <a:ext cx="3838500" cy="1138500"/>
          </a:xfrm>
          <a:prstGeom prst="rect">
            <a:avLst/>
          </a:prstGeom>
        </p:spPr>
        <p:txBody>
          <a:bodyPr spcFirstLastPara="1" wrap="square" lIns="91425" tIns="91425" rIns="91425" bIns="91425" anchor="t" anchorCtr="0">
            <a:spAutoFit/>
          </a:bodyPr>
          <a:lstStyle>
            <a:lvl1pPr marL="457200" lvl="0" indent="-317500">
              <a:spcBef>
                <a:spcPts val="0"/>
              </a:spcBef>
              <a:spcAft>
                <a:spcPts val="0"/>
              </a:spcAft>
              <a:buSzPts val="1400"/>
              <a:buChar char="●"/>
              <a:defRPr sz="1400"/>
            </a:lvl1pPr>
            <a:lvl2pPr marL="914400" lvl="1" indent="-298450">
              <a:spcBef>
                <a:spcPts val="800"/>
              </a:spcBef>
              <a:spcAft>
                <a:spcPts val="0"/>
              </a:spcAft>
              <a:buSzPts val="1100"/>
              <a:buChar char="○"/>
              <a:defRPr/>
            </a:lvl2pPr>
            <a:lvl3pPr marL="1371600" lvl="2" indent="-298450">
              <a:spcBef>
                <a:spcPts val="800"/>
              </a:spcBef>
              <a:spcAft>
                <a:spcPts val="0"/>
              </a:spcAft>
              <a:buSzPts val="1100"/>
              <a:buChar char="■"/>
              <a:defRPr/>
            </a:lvl3pPr>
            <a:lvl4pPr marL="1828800" lvl="3" indent="-298450">
              <a:spcBef>
                <a:spcPts val="800"/>
              </a:spcBef>
              <a:spcAft>
                <a:spcPts val="0"/>
              </a:spcAft>
              <a:buSzPts val="1100"/>
              <a:buChar char="●"/>
              <a:defRPr/>
            </a:lvl4pPr>
            <a:lvl5pPr marL="2286000" lvl="4" indent="-298450">
              <a:spcBef>
                <a:spcPts val="800"/>
              </a:spcBef>
              <a:spcAft>
                <a:spcPts val="0"/>
              </a:spcAft>
              <a:buSzPts val="1100"/>
              <a:buChar char="○"/>
              <a:defRPr/>
            </a:lvl5pPr>
            <a:lvl6pPr marL="2743200" lvl="5" indent="-298450">
              <a:spcBef>
                <a:spcPts val="800"/>
              </a:spcBef>
              <a:spcAft>
                <a:spcPts val="0"/>
              </a:spcAft>
              <a:buSzPts val="1100"/>
              <a:buChar char="■"/>
              <a:defRPr/>
            </a:lvl6pPr>
            <a:lvl7pPr marL="3200400" lvl="6" indent="-298450">
              <a:spcBef>
                <a:spcPts val="800"/>
              </a:spcBef>
              <a:spcAft>
                <a:spcPts val="0"/>
              </a:spcAft>
              <a:buSzPts val="1100"/>
              <a:buChar char="●"/>
              <a:defRPr/>
            </a:lvl7pPr>
            <a:lvl8pPr marL="3657600" lvl="7" indent="-298450">
              <a:spcBef>
                <a:spcPts val="800"/>
              </a:spcBef>
              <a:spcAft>
                <a:spcPts val="0"/>
              </a:spcAft>
              <a:buSzPts val="1100"/>
              <a:buChar char="○"/>
              <a:defRPr/>
            </a:lvl8pPr>
            <a:lvl9pPr marL="4114800" lvl="8" indent="-298450">
              <a:spcBef>
                <a:spcPts val="800"/>
              </a:spcBef>
              <a:spcAft>
                <a:spcPts val="800"/>
              </a:spcAft>
              <a:buSzPts val="1100"/>
              <a:buChar char="■"/>
              <a:defRPr/>
            </a:lvl9pPr>
          </a:lstStyle>
          <a:p>
            <a:endParaRPr/>
          </a:p>
        </p:txBody>
      </p:sp>
      <p:sp>
        <p:nvSpPr>
          <p:cNvPr id="328" name="Google Shape;328;p38"/>
          <p:cNvSpPr txBox="1">
            <a:spLocks noGrp="1"/>
          </p:cNvSpPr>
          <p:nvPr>
            <p:ph type="body" idx="2"/>
          </p:nvPr>
        </p:nvSpPr>
        <p:spPr>
          <a:xfrm>
            <a:off x="4938725" y="1759093"/>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29" name="Google Shape;329;p38"/>
          <p:cNvSpPr txBox="1">
            <a:spLocks noGrp="1"/>
          </p:cNvSpPr>
          <p:nvPr>
            <p:ph type="body" idx="3"/>
          </p:nvPr>
        </p:nvSpPr>
        <p:spPr>
          <a:xfrm>
            <a:off x="366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0" name="Google Shape;330;p38"/>
          <p:cNvSpPr txBox="1">
            <a:spLocks noGrp="1"/>
          </p:cNvSpPr>
          <p:nvPr>
            <p:ph type="body" idx="4"/>
          </p:nvPr>
        </p:nvSpPr>
        <p:spPr>
          <a:xfrm>
            <a:off x="4938750" y="3648575"/>
            <a:ext cx="3838500" cy="11385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298450">
              <a:spcBef>
                <a:spcPts val="0"/>
              </a:spcBef>
              <a:spcAft>
                <a:spcPts val="0"/>
              </a:spcAft>
              <a:buSzPts val="1100"/>
              <a:buChar char="○"/>
              <a:defRPr/>
            </a:lvl2pPr>
            <a:lvl3pPr marL="1371600" lvl="2" indent="-298450">
              <a:spcBef>
                <a:spcPts val="0"/>
              </a:spcBef>
              <a:spcAft>
                <a:spcPts val="0"/>
              </a:spcAft>
              <a:buSzPts val="1100"/>
              <a:buChar char="■"/>
              <a:defRPr/>
            </a:lvl3pPr>
            <a:lvl4pPr marL="1828800" lvl="3" indent="-298450">
              <a:spcBef>
                <a:spcPts val="0"/>
              </a:spcBef>
              <a:spcAft>
                <a:spcPts val="0"/>
              </a:spcAft>
              <a:buSzPts val="1100"/>
              <a:buChar char="●"/>
              <a:defRPr/>
            </a:lvl4pPr>
            <a:lvl5pPr marL="2286000" lvl="4" indent="-298450">
              <a:spcBef>
                <a:spcPts val="0"/>
              </a:spcBef>
              <a:spcAft>
                <a:spcPts val="0"/>
              </a:spcAft>
              <a:buSzPts val="1100"/>
              <a:buChar char="○"/>
              <a:defRPr/>
            </a:lvl5pPr>
            <a:lvl6pPr marL="2743200" lvl="5" indent="-298450">
              <a:spcBef>
                <a:spcPts val="0"/>
              </a:spcBef>
              <a:spcAft>
                <a:spcPts val="0"/>
              </a:spcAft>
              <a:buSzPts val="1100"/>
              <a:buChar char="■"/>
              <a:defRPr/>
            </a:lvl6pPr>
            <a:lvl7pPr marL="3200400" lvl="6" indent="-298450">
              <a:spcBef>
                <a:spcPts val="0"/>
              </a:spcBef>
              <a:spcAft>
                <a:spcPts val="0"/>
              </a:spcAft>
              <a:buSzPts val="1100"/>
              <a:buChar char="●"/>
              <a:defRPr/>
            </a:lvl7pPr>
            <a:lvl8pPr marL="3657600" lvl="7" indent="-298450">
              <a:spcBef>
                <a:spcPts val="0"/>
              </a:spcBef>
              <a:spcAft>
                <a:spcPts val="0"/>
              </a:spcAft>
              <a:buSzPts val="1100"/>
              <a:buChar char="○"/>
              <a:defRPr/>
            </a:lvl8pPr>
            <a:lvl9pPr marL="4114800" lvl="8" indent="-298450">
              <a:spcBef>
                <a:spcPts val="0"/>
              </a:spcBef>
              <a:spcAft>
                <a:spcPts val="0"/>
              </a:spcAft>
              <a:buSzPts val="1100"/>
              <a:buChar char="■"/>
              <a:defRPr/>
            </a:lvl9pPr>
          </a:lstStyle>
          <a:p>
            <a:endParaRPr/>
          </a:p>
        </p:txBody>
      </p:sp>
      <p:sp>
        <p:nvSpPr>
          <p:cNvPr id="331" name="Google Shape;331;p38"/>
          <p:cNvSpPr txBox="1">
            <a:spLocks noGrp="1"/>
          </p:cNvSpPr>
          <p:nvPr>
            <p:ph type="title"/>
          </p:nvPr>
        </p:nvSpPr>
        <p:spPr>
          <a:xfrm>
            <a:off x="366750" y="450025"/>
            <a:ext cx="8184600" cy="758100"/>
          </a:xfrm>
          <a:prstGeom prst="rect">
            <a:avLst/>
          </a:prstGeom>
        </p:spPr>
        <p:txBody>
          <a:bodyPr spcFirstLastPara="1" wrap="square" lIns="91425" tIns="91425" rIns="91425" bIns="91425" anchor="ctr"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2" name="Google Shape;332;p38"/>
          <p:cNvSpPr txBox="1">
            <a:spLocks noGrp="1"/>
          </p:cNvSpPr>
          <p:nvPr>
            <p:ph type="subTitle" idx="5"/>
          </p:nvPr>
        </p:nvSpPr>
        <p:spPr>
          <a:xfrm>
            <a:off x="366763"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3" name="Google Shape;333;p38"/>
          <p:cNvSpPr txBox="1">
            <a:spLocks noGrp="1"/>
          </p:cNvSpPr>
          <p:nvPr>
            <p:ph type="subTitle" idx="6"/>
          </p:nvPr>
        </p:nvSpPr>
        <p:spPr>
          <a:xfrm>
            <a:off x="4938738" y="1277907"/>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4" name="Google Shape;334;p38"/>
          <p:cNvSpPr txBox="1">
            <a:spLocks noGrp="1"/>
          </p:cNvSpPr>
          <p:nvPr>
            <p:ph type="subTitle" idx="7"/>
          </p:nvPr>
        </p:nvSpPr>
        <p:spPr>
          <a:xfrm>
            <a:off x="4938761"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
        <p:nvSpPr>
          <p:cNvPr id="335" name="Google Shape;335;p38"/>
          <p:cNvSpPr txBox="1">
            <a:spLocks noGrp="1"/>
          </p:cNvSpPr>
          <p:nvPr>
            <p:ph type="subTitle" idx="8"/>
          </p:nvPr>
        </p:nvSpPr>
        <p:spPr>
          <a:xfrm>
            <a:off x="366750" y="3167363"/>
            <a:ext cx="3838500" cy="4812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image">
  <p:cSld name="Title and image">
    <p:spTree>
      <p:nvGrpSpPr>
        <p:cNvPr id="1" name="Shape 336"/>
        <p:cNvGrpSpPr/>
        <p:nvPr/>
      </p:nvGrpSpPr>
      <p:grpSpPr>
        <a:xfrm>
          <a:off x="0" y="0"/>
          <a:ext cx="0" cy="0"/>
          <a:chOff x="0" y="0"/>
          <a:chExt cx="0" cy="0"/>
        </a:xfrm>
      </p:grpSpPr>
      <p:sp>
        <p:nvSpPr>
          <p:cNvPr id="337" name="Google Shape;337;p39"/>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38" name="Google Shape;338;p39"/>
          <p:cNvSpPr>
            <a:spLocks noGrp="1"/>
          </p:cNvSpPr>
          <p:nvPr>
            <p:ph type="pic" idx="2"/>
          </p:nvPr>
        </p:nvSpPr>
        <p:spPr>
          <a:xfrm>
            <a:off x="311700" y="1170425"/>
            <a:ext cx="8520600" cy="3492900"/>
          </a:xfrm>
          <a:prstGeom prst="rect">
            <a:avLst/>
          </a:prstGeom>
          <a:noFill/>
          <a:ln>
            <a:noFill/>
          </a:ln>
        </p:spPr>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wo storyboards">
  <p:cSld name="Two storyboards">
    <p:spTree>
      <p:nvGrpSpPr>
        <p:cNvPr id="1" name="Shape 339"/>
        <p:cNvGrpSpPr/>
        <p:nvPr/>
      </p:nvGrpSpPr>
      <p:grpSpPr>
        <a:xfrm>
          <a:off x="0" y="0"/>
          <a:ext cx="0" cy="0"/>
          <a:chOff x="0" y="0"/>
          <a:chExt cx="0" cy="0"/>
        </a:xfrm>
      </p:grpSpPr>
      <p:sp>
        <p:nvSpPr>
          <p:cNvPr id="340" name="Google Shape;340;p40"/>
          <p:cNvSpPr txBox="1">
            <a:spLocks noGrp="1"/>
          </p:cNvSpPr>
          <p:nvPr>
            <p:ph type="body" idx="1"/>
          </p:nvPr>
        </p:nvSpPr>
        <p:spPr>
          <a:xfrm>
            <a:off x="311700" y="4080225"/>
            <a:ext cx="4027500" cy="9261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1" name="Google Shape;341;p40"/>
          <p:cNvSpPr>
            <a:spLocks noGrp="1"/>
          </p:cNvSpPr>
          <p:nvPr>
            <p:ph type="pic" idx="2"/>
          </p:nvPr>
        </p:nvSpPr>
        <p:spPr>
          <a:xfrm>
            <a:off x="4804825" y="1133300"/>
            <a:ext cx="4027500" cy="2392800"/>
          </a:xfrm>
          <a:prstGeom prst="rect">
            <a:avLst/>
          </a:prstGeom>
          <a:noFill/>
          <a:ln>
            <a:noFill/>
          </a:ln>
        </p:spPr>
      </p:sp>
      <p:sp>
        <p:nvSpPr>
          <p:cNvPr id="342" name="Google Shape;342;p40"/>
          <p:cNvSpPr>
            <a:spLocks noGrp="1"/>
          </p:cNvSpPr>
          <p:nvPr>
            <p:ph type="pic" idx="3"/>
          </p:nvPr>
        </p:nvSpPr>
        <p:spPr>
          <a:xfrm>
            <a:off x="311725" y="1133300"/>
            <a:ext cx="4027500" cy="2392800"/>
          </a:xfrm>
          <a:prstGeom prst="rect">
            <a:avLst/>
          </a:prstGeom>
          <a:noFill/>
          <a:ln>
            <a:noFill/>
          </a:ln>
        </p:spPr>
      </p:sp>
      <p:sp>
        <p:nvSpPr>
          <p:cNvPr id="343" name="Google Shape;343;p40"/>
          <p:cNvSpPr txBox="1">
            <a:spLocks noGrp="1"/>
          </p:cNvSpPr>
          <p:nvPr>
            <p:ph type="body" idx="4"/>
          </p:nvPr>
        </p:nvSpPr>
        <p:spPr>
          <a:xfrm>
            <a:off x="4804825" y="4080225"/>
            <a:ext cx="4027500" cy="9261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44" name="Google Shape;344;p40"/>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45" name="Google Shape;345;p40"/>
          <p:cNvSpPr txBox="1">
            <a:spLocks noGrp="1"/>
          </p:cNvSpPr>
          <p:nvPr>
            <p:ph type="subTitle" idx="5"/>
          </p:nvPr>
        </p:nvSpPr>
        <p:spPr>
          <a:xfrm>
            <a:off x="3117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46" name="Google Shape;346;p40"/>
          <p:cNvSpPr txBox="1">
            <a:spLocks noGrp="1"/>
          </p:cNvSpPr>
          <p:nvPr>
            <p:ph type="subTitle" idx="6"/>
          </p:nvPr>
        </p:nvSpPr>
        <p:spPr>
          <a:xfrm>
            <a:off x="4804825" y="3582900"/>
            <a:ext cx="40275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hree storyboards">
  <p:cSld name="Three storyboards">
    <p:spTree>
      <p:nvGrpSpPr>
        <p:cNvPr id="1" name="Shape 347"/>
        <p:cNvGrpSpPr/>
        <p:nvPr/>
      </p:nvGrpSpPr>
      <p:grpSpPr>
        <a:xfrm>
          <a:off x="0" y="0"/>
          <a:ext cx="0" cy="0"/>
          <a:chOff x="0" y="0"/>
          <a:chExt cx="0" cy="0"/>
        </a:xfrm>
      </p:grpSpPr>
      <p:sp>
        <p:nvSpPr>
          <p:cNvPr id="348" name="Google Shape;348;p41"/>
          <p:cNvSpPr txBox="1">
            <a:spLocks noGrp="1"/>
          </p:cNvSpPr>
          <p:nvPr>
            <p:ph type="body" idx="1"/>
          </p:nvPr>
        </p:nvSpPr>
        <p:spPr>
          <a:xfrm>
            <a:off x="311700" y="3911700"/>
            <a:ext cx="2627100" cy="1018500"/>
          </a:xfrm>
          <a:prstGeom prst="rect">
            <a:avLst/>
          </a:prstGeom>
        </p:spPr>
        <p:txBody>
          <a:bodyPr spcFirstLastPara="1" wrap="square" lIns="91425" tIns="91425" rIns="91425" bIns="91425" anchor="t" anchorCtr="0">
            <a:spAutoFit/>
          </a:bodyPr>
          <a:lstStyle>
            <a:lvl1pPr marL="457200" lvl="0" indent="-304800">
              <a:spcBef>
                <a:spcPts val="0"/>
              </a:spcBef>
              <a:spcAft>
                <a:spcPts val="0"/>
              </a:spcAft>
              <a:buSzPts val="1200"/>
              <a:buChar char="●"/>
              <a:defRPr sz="1200"/>
            </a:lvl1pPr>
            <a:lvl2pPr marL="914400" lvl="1" indent="-304800">
              <a:spcBef>
                <a:spcPts val="800"/>
              </a:spcBef>
              <a:spcAft>
                <a:spcPts val="0"/>
              </a:spcAft>
              <a:buSzPts val="1200"/>
              <a:buChar char="○"/>
              <a:defRPr sz="1200"/>
            </a:lvl2pPr>
            <a:lvl3pPr marL="1371600" lvl="2" indent="-304800">
              <a:spcBef>
                <a:spcPts val="800"/>
              </a:spcBef>
              <a:spcAft>
                <a:spcPts val="0"/>
              </a:spcAft>
              <a:buSzPts val="1200"/>
              <a:buChar char="■"/>
              <a:defRPr sz="1200"/>
            </a:lvl3pPr>
            <a:lvl4pPr marL="1828800" lvl="3" indent="-304800">
              <a:spcBef>
                <a:spcPts val="800"/>
              </a:spcBef>
              <a:spcAft>
                <a:spcPts val="0"/>
              </a:spcAft>
              <a:buSzPts val="1200"/>
              <a:buChar char="●"/>
              <a:defRPr sz="1200"/>
            </a:lvl4pPr>
            <a:lvl5pPr marL="2286000" lvl="4" indent="-304800">
              <a:spcBef>
                <a:spcPts val="800"/>
              </a:spcBef>
              <a:spcAft>
                <a:spcPts val="0"/>
              </a:spcAft>
              <a:buSzPts val="1200"/>
              <a:buChar char="○"/>
              <a:defRPr sz="1200"/>
            </a:lvl5pPr>
            <a:lvl6pPr marL="2743200" lvl="5" indent="-304800">
              <a:spcBef>
                <a:spcPts val="800"/>
              </a:spcBef>
              <a:spcAft>
                <a:spcPts val="0"/>
              </a:spcAft>
              <a:buSzPts val="1200"/>
              <a:buChar char="■"/>
              <a:defRPr sz="1200"/>
            </a:lvl6pPr>
            <a:lvl7pPr marL="3200400" lvl="6" indent="-304800">
              <a:spcBef>
                <a:spcPts val="800"/>
              </a:spcBef>
              <a:spcAft>
                <a:spcPts val="0"/>
              </a:spcAft>
              <a:buSzPts val="1200"/>
              <a:buChar char="●"/>
              <a:defRPr sz="1200"/>
            </a:lvl7pPr>
            <a:lvl8pPr marL="3657600" lvl="7" indent="-304800">
              <a:spcBef>
                <a:spcPts val="800"/>
              </a:spcBef>
              <a:spcAft>
                <a:spcPts val="0"/>
              </a:spcAft>
              <a:buSzPts val="1200"/>
              <a:buChar char="○"/>
              <a:defRPr sz="1200"/>
            </a:lvl8pPr>
            <a:lvl9pPr marL="4114800" lvl="8" indent="-304800">
              <a:spcBef>
                <a:spcPts val="800"/>
              </a:spcBef>
              <a:spcAft>
                <a:spcPts val="800"/>
              </a:spcAft>
              <a:buSzPts val="1200"/>
              <a:buChar char="■"/>
              <a:defRPr sz="1200"/>
            </a:lvl9pPr>
          </a:lstStyle>
          <a:p>
            <a:endParaRPr/>
          </a:p>
        </p:txBody>
      </p:sp>
      <p:sp>
        <p:nvSpPr>
          <p:cNvPr id="349" name="Google Shape;349;p41"/>
          <p:cNvSpPr>
            <a:spLocks noGrp="1"/>
          </p:cNvSpPr>
          <p:nvPr>
            <p:ph type="pic" idx="2"/>
          </p:nvPr>
        </p:nvSpPr>
        <p:spPr>
          <a:xfrm>
            <a:off x="6205225" y="1128325"/>
            <a:ext cx="2627100" cy="2273100"/>
          </a:xfrm>
          <a:prstGeom prst="rect">
            <a:avLst/>
          </a:prstGeom>
          <a:noFill/>
          <a:ln>
            <a:noFill/>
          </a:ln>
        </p:spPr>
      </p:sp>
      <p:sp>
        <p:nvSpPr>
          <p:cNvPr id="350" name="Google Shape;350;p41"/>
          <p:cNvSpPr>
            <a:spLocks noGrp="1"/>
          </p:cNvSpPr>
          <p:nvPr>
            <p:ph type="pic" idx="3"/>
          </p:nvPr>
        </p:nvSpPr>
        <p:spPr>
          <a:xfrm>
            <a:off x="311725" y="1128325"/>
            <a:ext cx="2627100" cy="2273100"/>
          </a:xfrm>
          <a:prstGeom prst="rect">
            <a:avLst/>
          </a:prstGeom>
          <a:noFill/>
          <a:ln>
            <a:noFill/>
          </a:ln>
        </p:spPr>
      </p:sp>
      <p:sp>
        <p:nvSpPr>
          <p:cNvPr id="351" name="Google Shape;351;p41"/>
          <p:cNvSpPr txBox="1">
            <a:spLocks noGrp="1"/>
          </p:cNvSpPr>
          <p:nvPr>
            <p:ph type="body" idx="4"/>
          </p:nvPr>
        </p:nvSpPr>
        <p:spPr>
          <a:xfrm>
            <a:off x="6205225"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2" name="Google Shape;352;p41"/>
          <p:cNvSpPr>
            <a:spLocks noGrp="1"/>
          </p:cNvSpPr>
          <p:nvPr>
            <p:ph type="pic" idx="5"/>
          </p:nvPr>
        </p:nvSpPr>
        <p:spPr>
          <a:xfrm>
            <a:off x="3255250" y="1128325"/>
            <a:ext cx="2627100" cy="2273100"/>
          </a:xfrm>
          <a:prstGeom prst="rect">
            <a:avLst/>
          </a:prstGeom>
          <a:noFill/>
          <a:ln>
            <a:noFill/>
          </a:ln>
        </p:spPr>
      </p:sp>
      <p:sp>
        <p:nvSpPr>
          <p:cNvPr id="353" name="Google Shape;353;p41"/>
          <p:cNvSpPr txBox="1">
            <a:spLocks noGrp="1"/>
          </p:cNvSpPr>
          <p:nvPr>
            <p:ph type="body" idx="6"/>
          </p:nvPr>
        </p:nvSpPr>
        <p:spPr>
          <a:xfrm>
            <a:off x="3255250" y="3911700"/>
            <a:ext cx="2627100" cy="1018500"/>
          </a:xfrm>
          <a:prstGeom prst="rect">
            <a:avLst/>
          </a:prstGeom>
        </p:spPr>
        <p:txBody>
          <a:bodyPr spcFirstLastPara="1" wrap="square" lIns="91425" tIns="91425" rIns="91425" bIns="91425" anchor="t" anchorCtr="0">
            <a:no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54" name="Google Shape;354;p41"/>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55" name="Google Shape;355;p41"/>
          <p:cNvSpPr txBox="1">
            <a:spLocks noGrp="1"/>
          </p:cNvSpPr>
          <p:nvPr>
            <p:ph type="subTitle" idx="7"/>
          </p:nvPr>
        </p:nvSpPr>
        <p:spPr>
          <a:xfrm>
            <a:off x="3117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6" name="Google Shape;356;p41"/>
          <p:cNvSpPr txBox="1">
            <a:spLocks noGrp="1"/>
          </p:cNvSpPr>
          <p:nvPr>
            <p:ph type="subTitle" idx="8"/>
          </p:nvPr>
        </p:nvSpPr>
        <p:spPr>
          <a:xfrm>
            <a:off x="6205225"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
        <p:nvSpPr>
          <p:cNvPr id="357" name="Google Shape;357;p41"/>
          <p:cNvSpPr txBox="1">
            <a:spLocks noGrp="1"/>
          </p:cNvSpPr>
          <p:nvPr>
            <p:ph type="subTitle" idx="9"/>
          </p:nvPr>
        </p:nvSpPr>
        <p:spPr>
          <a:xfrm>
            <a:off x="3255250" y="3430500"/>
            <a:ext cx="2627100" cy="481200"/>
          </a:xfrm>
          <a:prstGeom prst="rect">
            <a:avLst/>
          </a:prstGeom>
        </p:spPr>
        <p:txBody>
          <a:bodyPr spcFirstLastPara="1" wrap="square" lIns="91425" tIns="91425" rIns="91425" bIns="91425" anchor="t" anchorCtr="0">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Image only">
  <p:cSld name="Image only">
    <p:spTree>
      <p:nvGrpSpPr>
        <p:cNvPr id="1" name="Shape 358"/>
        <p:cNvGrpSpPr/>
        <p:nvPr/>
      </p:nvGrpSpPr>
      <p:grpSpPr>
        <a:xfrm>
          <a:off x="0" y="0"/>
          <a:ext cx="0" cy="0"/>
          <a:chOff x="0" y="0"/>
          <a:chExt cx="0" cy="0"/>
        </a:xfrm>
      </p:grpSpPr>
      <p:sp>
        <p:nvSpPr>
          <p:cNvPr id="359" name="Google Shape;359;p42"/>
          <p:cNvSpPr>
            <a:spLocks noGrp="1"/>
          </p:cNvSpPr>
          <p:nvPr>
            <p:ph type="pic" idx="2"/>
          </p:nvPr>
        </p:nvSpPr>
        <p:spPr>
          <a:xfrm>
            <a:off x="311700" y="445025"/>
            <a:ext cx="8520600" cy="4218300"/>
          </a:xfrm>
          <a:prstGeom prst="rect">
            <a:avLst/>
          </a:prstGeom>
          <a:noFill/>
          <a:ln>
            <a:noFill/>
          </a:ln>
        </p:spPr>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Image grid">
  <p:cSld name="Image grid">
    <p:spTree>
      <p:nvGrpSpPr>
        <p:cNvPr id="1" name="Shape 360"/>
        <p:cNvGrpSpPr/>
        <p:nvPr/>
      </p:nvGrpSpPr>
      <p:grpSpPr>
        <a:xfrm>
          <a:off x="0" y="0"/>
          <a:ext cx="0" cy="0"/>
          <a:chOff x="0" y="0"/>
          <a:chExt cx="0" cy="0"/>
        </a:xfrm>
      </p:grpSpPr>
      <p:sp>
        <p:nvSpPr>
          <p:cNvPr id="361" name="Google Shape;361;p43"/>
          <p:cNvSpPr>
            <a:spLocks noGrp="1"/>
          </p:cNvSpPr>
          <p:nvPr>
            <p:ph type="pic" idx="2"/>
          </p:nvPr>
        </p:nvSpPr>
        <p:spPr>
          <a:xfrm>
            <a:off x="3389600" y="118913"/>
            <a:ext cx="1643700" cy="1535100"/>
          </a:xfrm>
          <a:prstGeom prst="rect">
            <a:avLst/>
          </a:prstGeom>
          <a:noFill/>
          <a:ln>
            <a:noFill/>
          </a:ln>
        </p:spPr>
      </p:sp>
      <p:sp>
        <p:nvSpPr>
          <p:cNvPr id="362" name="Google Shape;362;p43"/>
          <p:cNvSpPr>
            <a:spLocks noGrp="1"/>
          </p:cNvSpPr>
          <p:nvPr>
            <p:ph type="pic" idx="3"/>
          </p:nvPr>
        </p:nvSpPr>
        <p:spPr>
          <a:xfrm>
            <a:off x="5195935" y="118913"/>
            <a:ext cx="1643700" cy="1535100"/>
          </a:xfrm>
          <a:prstGeom prst="rect">
            <a:avLst/>
          </a:prstGeom>
          <a:noFill/>
          <a:ln>
            <a:noFill/>
          </a:ln>
        </p:spPr>
      </p:sp>
      <p:sp>
        <p:nvSpPr>
          <p:cNvPr id="363" name="Google Shape;363;p43"/>
          <p:cNvSpPr>
            <a:spLocks noGrp="1"/>
          </p:cNvSpPr>
          <p:nvPr>
            <p:ph type="pic" idx="4"/>
          </p:nvPr>
        </p:nvSpPr>
        <p:spPr>
          <a:xfrm>
            <a:off x="7002270" y="118913"/>
            <a:ext cx="1643700" cy="1535100"/>
          </a:xfrm>
          <a:prstGeom prst="rect">
            <a:avLst/>
          </a:prstGeom>
          <a:noFill/>
          <a:ln>
            <a:noFill/>
          </a:ln>
        </p:spPr>
      </p:sp>
      <p:sp>
        <p:nvSpPr>
          <p:cNvPr id="364" name="Google Shape;364;p43"/>
          <p:cNvSpPr>
            <a:spLocks noGrp="1"/>
          </p:cNvSpPr>
          <p:nvPr>
            <p:ph type="pic" idx="5"/>
          </p:nvPr>
        </p:nvSpPr>
        <p:spPr>
          <a:xfrm>
            <a:off x="3389588" y="1804212"/>
            <a:ext cx="1643700" cy="1535100"/>
          </a:xfrm>
          <a:prstGeom prst="rect">
            <a:avLst/>
          </a:prstGeom>
          <a:noFill/>
          <a:ln>
            <a:noFill/>
          </a:ln>
        </p:spPr>
      </p:sp>
      <p:sp>
        <p:nvSpPr>
          <p:cNvPr id="365" name="Google Shape;365;p43"/>
          <p:cNvSpPr>
            <a:spLocks noGrp="1"/>
          </p:cNvSpPr>
          <p:nvPr>
            <p:ph type="pic" idx="6"/>
          </p:nvPr>
        </p:nvSpPr>
        <p:spPr>
          <a:xfrm>
            <a:off x="5195922" y="1804212"/>
            <a:ext cx="1643700" cy="1535100"/>
          </a:xfrm>
          <a:prstGeom prst="rect">
            <a:avLst/>
          </a:prstGeom>
          <a:noFill/>
          <a:ln>
            <a:noFill/>
          </a:ln>
        </p:spPr>
      </p:sp>
      <p:sp>
        <p:nvSpPr>
          <p:cNvPr id="366" name="Google Shape;366;p43"/>
          <p:cNvSpPr>
            <a:spLocks noGrp="1"/>
          </p:cNvSpPr>
          <p:nvPr>
            <p:ph type="pic" idx="7"/>
          </p:nvPr>
        </p:nvSpPr>
        <p:spPr>
          <a:xfrm>
            <a:off x="7002257" y="1804212"/>
            <a:ext cx="1643700" cy="1535100"/>
          </a:xfrm>
          <a:prstGeom prst="rect">
            <a:avLst/>
          </a:prstGeom>
          <a:noFill/>
          <a:ln>
            <a:noFill/>
          </a:ln>
        </p:spPr>
      </p:sp>
      <p:sp>
        <p:nvSpPr>
          <p:cNvPr id="367" name="Google Shape;367;p43"/>
          <p:cNvSpPr txBox="1">
            <a:spLocks noGrp="1"/>
          </p:cNvSpPr>
          <p:nvPr>
            <p:ph type="title"/>
          </p:nvPr>
        </p:nvSpPr>
        <p:spPr>
          <a:xfrm>
            <a:off x="351550" y="445025"/>
            <a:ext cx="2596800" cy="1706400"/>
          </a:xfrm>
          <a:prstGeom prst="rect">
            <a:avLst/>
          </a:prstGeom>
        </p:spPr>
        <p:txBody>
          <a:bodyPr spcFirstLastPara="1" wrap="square" lIns="91425" tIns="91425" rIns="91425" bIns="91425" anchor="t" anchorCtr="0">
            <a:spAutoFit/>
          </a:bodyPr>
          <a:lstStyle>
            <a:lvl1pPr lvl="0">
              <a:spcBef>
                <a:spcPts val="0"/>
              </a:spcBef>
              <a:spcAft>
                <a:spcPts val="0"/>
              </a:spcAft>
              <a:buSzPts val="3000"/>
              <a:buNone/>
              <a:defRPr/>
            </a:lvl1pPr>
            <a:lvl2pPr lvl="1">
              <a:spcBef>
                <a:spcPts val="0"/>
              </a:spcBef>
              <a:spcAft>
                <a:spcPts val="0"/>
              </a:spcAft>
              <a:buSzPts val="3000"/>
              <a:buNone/>
              <a:defRPr/>
            </a:lvl2pPr>
            <a:lvl3pPr lvl="2">
              <a:spcBef>
                <a:spcPts val="0"/>
              </a:spcBef>
              <a:spcAft>
                <a:spcPts val="0"/>
              </a:spcAft>
              <a:buSzPts val="3000"/>
              <a:buNone/>
              <a:defRPr/>
            </a:lvl3pPr>
            <a:lvl4pPr lvl="3">
              <a:spcBef>
                <a:spcPts val="0"/>
              </a:spcBef>
              <a:spcAft>
                <a:spcPts val="0"/>
              </a:spcAft>
              <a:buSzPts val="3000"/>
              <a:buNone/>
              <a:defRPr/>
            </a:lvl4pPr>
            <a:lvl5pPr lvl="4">
              <a:spcBef>
                <a:spcPts val="0"/>
              </a:spcBef>
              <a:spcAft>
                <a:spcPts val="0"/>
              </a:spcAft>
              <a:buSzPts val="3000"/>
              <a:buNone/>
              <a:defRPr/>
            </a:lvl5pPr>
            <a:lvl6pPr lvl="5">
              <a:spcBef>
                <a:spcPts val="0"/>
              </a:spcBef>
              <a:spcAft>
                <a:spcPts val="0"/>
              </a:spcAft>
              <a:buSzPts val="3000"/>
              <a:buNone/>
              <a:defRPr/>
            </a:lvl6pPr>
            <a:lvl7pPr lvl="6">
              <a:spcBef>
                <a:spcPts val="0"/>
              </a:spcBef>
              <a:spcAft>
                <a:spcPts val="0"/>
              </a:spcAft>
              <a:buSzPts val="3000"/>
              <a:buNone/>
              <a:defRPr/>
            </a:lvl7pPr>
            <a:lvl8pPr lvl="7">
              <a:spcBef>
                <a:spcPts val="0"/>
              </a:spcBef>
              <a:spcAft>
                <a:spcPts val="0"/>
              </a:spcAft>
              <a:buSzPts val="3000"/>
              <a:buNone/>
              <a:defRPr/>
            </a:lvl8pPr>
            <a:lvl9pPr lvl="8">
              <a:spcBef>
                <a:spcPts val="0"/>
              </a:spcBef>
              <a:spcAft>
                <a:spcPts val="0"/>
              </a:spcAft>
              <a:buSzPts val="3000"/>
              <a:buNone/>
              <a:defRPr/>
            </a:lvl9pPr>
          </a:lstStyle>
          <a:p>
            <a:endParaRPr/>
          </a:p>
        </p:txBody>
      </p:sp>
      <p:sp>
        <p:nvSpPr>
          <p:cNvPr id="368" name="Google Shape;368;p43"/>
          <p:cNvSpPr>
            <a:spLocks noGrp="1"/>
          </p:cNvSpPr>
          <p:nvPr>
            <p:ph type="pic" idx="8"/>
          </p:nvPr>
        </p:nvSpPr>
        <p:spPr>
          <a:xfrm>
            <a:off x="3389588" y="3489487"/>
            <a:ext cx="1643700" cy="1535100"/>
          </a:xfrm>
          <a:prstGeom prst="rect">
            <a:avLst/>
          </a:prstGeom>
          <a:noFill/>
          <a:ln>
            <a:noFill/>
          </a:ln>
        </p:spPr>
      </p:sp>
      <p:sp>
        <p:nvSpPr>
          <p:cNvPr id="369" name="Google Shape;369;p43"/>
          <p:cNvSpPr>
            <a:spLocks noGrp="1"/>
          </p:cNvSpPr>
          <p:nvPr>
            <p:ph type="pic" idx="9"/>
          </p:nvPr>
        </p:nvSpPr>
        <p:spPr>
          <a:xfrm>
            <a:off x="5195922" y="3489487"/>
            <a:ext cx="1643700" cy="1535100"/>
          </a:xfrm>
          <a:prstGeom prst="rect">
            <a:avLst/>
          </a:prstGeom>
          <a:noFill/>
          <a:ln>
            <a:noFill/>
          </a:ln>
        </p:spPr>
      </p:sp>
      <p:sp>
        <p:nvSpPr>
          <p:cNvPr id="370" name="Google Shape;370;p43"/>
          <p:cNvSpPr>
            <a:spLocks noGrp="1"/>
          </p:cNvSpPr>
          <p:nvPr>
            <p:ph type="pic" idx="13"/>
          </p:nvPr>
        </p:nvSpPr>
        <p:spPr>
          <a:xfrm>
            <a:off x="7002257" y="3489487"/>
            <a:ext cx="1643700" cy="1535100"/>
          </a:xfrm>
          <a:prstGeom prst="rect">
            <a:avLst/>
          </a:prstGeom>
          <a:noFill/>
          <a:ln>
            <a:noFill/>
          </a:ln>
        </p:spPr>
      </p:sp>
    </p:spTree>
  </p:cSld>
  <p:clrMapOvr>
    <a:masterClrMapping/>
  </p:clrMapOvr>
  <p:extLst>
    <p:ext uri="{DCECCB84-F9BA-43D5-87BE-67443E8EF086}">
      <p15:sldGuideLst xmlns:p15="http://schemas.microsoft.com/office/powerpoint/2012/main">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body" idx="1"/>
          </p:nvPr>
        </p:nvSpPr>
        <p:spPr>
          <a:xfrm>
            <a:off x="228600" y="2075400"/>
            <a:ext cx="5760600" cy="3460200"/>
          </a:xfrm>
          <a:prstGeom prst="rect">
            <a:avLst/>
          </a:prstGeom>
          <a:noFill/>
          <a:ln>
            <a:noFill/>
          </a:ln>
        </p:spPr>
        <p:txBody>
          <a:bodyPr spcFirstLastPara="1" wrap="square" lIns="91425" tIns="91425" rIns="91425" bIns="91425" anchor="t" anchorCtr="0">
            <a:spAutoFit/>
          </a:bodyPr>
          <a:lstStyle>
            <a:lvl1pPr marL="457200" lvl="0" indent="-298450">
              <a:lnSpc>
                <a:spcPct val="115000"/>
              </a:lnSpc>
              <a:spcBef>
                <a:spcPts val="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1pPr>
            <a:lvl2pPr marL="914400" lvl="1"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2pPr>
            <a:lvl3pPr marL="1371600" lvl="2"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3pPr>
            <a:lvl4pPr marL="1828800" lvl="3"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4pPr>
            <a:lvl5pPr marL="2286000" lvl="4"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5pPr>
            <a:lvl6pPr marL="2743200" lvl="5"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6pPr>
            <a:lvl7pPr marL="3200400" lvl="6"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7pPr>
            <a:lvl8pPr marL="3657600" lvl="7" indent="-298450">
              <a:lnSpc>
                <a:spcPct val="115000"/>
              </a:lnSpc>
              <a:spcBef>
                <a:spcPts val="800"/>
              </a:spcBef>
              <a:spcAft>
                <a:spcPts val="0"/>
              </a:spcAft>
              <a:buClr>
                <a:schemeClr val="dk1"/>
              </a:buClr>
              <a:buSzPts val="1100"/>
              <a:buFont typeface="Inter Light"/>
              <a:buChar char="○"/>
              <a:defRPr sz="1100">
                <a:solidFill>
                  <a:schemeClr val="dk1"/>
                </a:solidFill>
                <a:latin typeface="Inter Light"/>
                <a:ea typeface="Inter Light"/>
                <a:cs typeface="Inter Light"/>
                <a:sym typeface="Inter Light"/>
              </a:defRPr>
            </a:lvl8pPr>
            <a:lvl9pPr marL="4114800" lvl="8" indent="-298450">
              <a:lnSpc>
                <a:spcPct val="115000"/>
              </a:lnSpc>
              <a:spcBef>
                <a:spcPts val="800"/>
              </a:spcBef>
              <a:spcAft>
                <a:spcPts val="800"/>
              </a:spcAft>
              <a:buClr>
                <a:schemeClr val="dk1"/>
              </a:buClr>
              <a:buSzPts val="1100"/>
              <a:buFont typeface="Inter Light"/>
              <a:buChar char="■"/>
              <a:defRPr sz="1100">
                <a:solidFill>
                  <a:schemeClr val="dk1"/>
                </a:solidFill>
                <a:latin typeface="Inter Light"/>
                <a:ea typeface="Inter Light"/>
                <a:cs typeface="Inter Light"/>
                <a:sym typeface="Inter Light"/>
              </a:defRPr>
            </a:lvl9pPr>
          </a:lstStyle>
          <a:p>
            <a:endParaRPr/>
          </a:p>
        </p:txBody>
      </p:sp>
      <p:sp>
        <p:nvSpPr>
          <p:cNvPr id="7" name="Google Shape;7;p1"/>
          <p:cNvSpPr txBox="1">
            <a:spLocks noGrp="1"/>
          </p:cNvSpPr>
          <p:nvPr>
            <p:ph type="title"/>
          </p:nvPr>
        </p:nvSpPr>
        <p:spPr>
          <a:xfrm>
            <a:off x="228600" y="158975"/>
            <a:ext cx="5154900" cy="9291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SzPts val="3000"/>
              <a:buFont typeface="Taviraj Light"/>
              <a:buNone/>
              <a:defRPr sz="3000">
                <a:latin typeface="Taviraj Light"/>
                <a:ea typeface="Taviraj Light"/>
                <a:cs typeface="Taviraj Light"/>
                <a:sym typeface="Taviraj Light"/>
              </a:defRPr>
            </a:lvl1pPr>
            <a:lvl2pPr lvl="1">
              <a:spcBef>
                <a:spcPts val="0"/>
              </a:spcBef>
              <a:spcAft>
                <a:spcPts val="0"/>
              </a:spcAft>
              <a:buSzPts val="3000"/>
              <a:buFont typeface="Taviraj"/>
              <a:buNone/>
              <a:defRPr sz="3000">
                <a:latin typeface="Taviraj"/>
                <a:ea typeface="Taviraj"/>
                <a:cs typeface="Taviraj"/>
                <a:sym typeface="Taviraj"/>
              </a:defRPr>
            </a:lvl2pPr>
            <a:lvl3pPr lvl="2">
              <a:spcBef>
                <a:spcPts val="0"/>
              </a:spcBef>
              <a:spcAft>
                <a:spcPts val="0"/>
              </a:spcAft>
              <a:buSzPts val="3000"/>
              <a:buFont typeface="Taviraj"/>
              <a:buNone/>
              <a:defRPr sz="3000">
                <a:latin typeface="Taviraj"/>
                <a:ea typeface="Taviraj"/>
                <a:cs typeface="Taviraj"/>
                <a:sym typeface="Taviraj"/>
              </a:defRPr>
            </a:lvl3pPr>
            <a:lvl4pPr lvl="3">
              <a:spcBef>
                <a:spcPts val="0"/>
              </a:spcBef>
              <a:spcAft>
                <a:spcPts val="0"/>
              </a:spcAft>
              <a:buSzPts val="3000"/>
              <a:buFont typeface="Taviraj"/>
              <a:buNone/>
              <a:defRPr sz="3000">
                <a:latin typeface="Taviraj"/>
                <a:ea typeface="Taviraj"/>
                <a:cs typeface="Taviraj"/>
                <a:sym typeface="Taviraj"/>
              </a:defRPr>
            </a:lvl4pPr>
            <a:lvl5pPr lvl="4">
              <a:spcBef>
                <a:spcPts val="0"/>
              </a:spcBef>
              <a:spcAft>
                <a:spcPts val="0"/>
              </a:spcAft>
              <a:buSzPts val="3000"/>
              <a:buFont typeface="Taviraj"/>
              <a:buNone/>
              <a:defRPr sz="3000">
                <a:latin typeface="Taviraj"/>
                <a:ea typeface="Taviraj"/>
                <a:cs typeface="Taviraj"/>
                <a:sym typeface="Taviraj"/>
              </a:defRPr>
            </a:lvl5pPr>
            <a:lvl6pPr lvl="5">
              <a:spcBef>
                <a:spcPts val="0"/>
              </a:spcBef>
              <a:spcAft>
                <a:spcPts val="0"/>
              </a:spcAft>
              <a:buSzPts val="3000"/>
              <a:buFont typeface="Taviraj"/>
              <a:buNone/>
              <a:defRPr sz="3000">
                <a:latin typeface="Taviraj"/>
                <a:ea typeface="Taviraj"/>
                <a:cs typeface="Taviraj"/>
                <a:sym typeface="Taviraj"/>
              </a:defRPr>
            </a:lvl6pPr>
            <a:lvl7pPr lvl="6">
              <a:spcBef>
                <a:spcPts val="0"/>
              </a:spcBef>
              <a:spcAft>
                <a:spcPts val="0"/>
              </a:spcAft>
              <a:buSzPts val="3000"/>
              <a:buFont typeface="Taviraj"/>
              <a:buNone/>
              <a:defRPr sz="3000">
                <a:latin typeface="Taviraj"/>
                <a:ea typeface="Taviraj"/>
                <a:cs typeface="Taviraj"/>
                <a:sym typeface="Taviraj"/>
              </a:defRPr>
            </a:lvl7pPr>
            <a:lvl8pPr lvl="7">
              <a:spcBef>
                <a:spcPts val="0"/>
              </a:spcBef>
              <a:spcAft>
                <a:spcPts val="0"/>
              </a:spcAft>
              <a:buSzPts val="3000"/>
              <a:buFont typeface="Taviraj"/>
              <a:buNone/>
              <a:defRPr sz="3000">
                <a:latin typeface="Taviraj"/>
                <a:ea typeface="Taviraj"/>
                <a:cs typeface="Taviraj"/>
                <a:sym typeface="Taviraj"/>
              </a:defRPr>
            </a:lvl8pPr>
            <a:lvl9pPr lvl="8">
              <a:spcBef>
                <a:spcPts val="0"/>
              </a:spcBef>
              <a:spcAft>
                <a:spcPts val="0"/>
              </a:spcAft>
              <a:buSzPts val="3000"/>
              <a:buFont typeface="Taviraj"/>
              <a:buNone/>
              <a:defRPr sz="3000">
                <a:latin typeface="Taviraj"/>
                <a:ea typeface="Taviraj"/>
                <a:cs typeface="Taviraj"/>
                <a:sym typeface="Taviraj"/>
              </a:defRPr>
            </a:lvl9pPr>
          </a:lstStyle>
          <a:p>
            <a:endParaRPr/>
          </a:p>
        </p:txBody>
      </p:sp>
      <p:sp>
        <p:nvSpPr>
          <p:cNvPr id="8" name="Google Shape;8;p1"/>
          <p:cNvSpPr txBox="1">
            <a:spLocks noGrp="1"/>
          </p:cNvSpPr>
          <p:nvPr>
            <p:ph type="body" idx="2"/>
          </p:nvPr>
        </p:nvSpPr>
        <p:spPr>
          <a:xfrm>
            <a:off x="4587150" y="2081625"/>
            <a:ext cx="3951300" cy="26646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Font typeface="Inter Light"/>
              <a:buChar char="●"/>
              <a:defRPr sz="1100">
                <a:latin typeface="Inter Light"/>
                <a:ea typeface="Inter Light"/>
                <a:cs typeface="Inter Light"/>
                <a:sym typeface="Inter Light"/>
              </a:defRPr>
            </a:lvl1pPr>
            <a:lvl2pPr marL="914400" lvl="1" indent="-298450">
              <a:spcBef>
                <a:spcPts val="0"/>
              </a:spcBef>
              <a:spcAft>
                <a:spcPts val="0"/>
              </a:spcAft>
              <a:buSzPts val="1100"/>
              <a:buFont typeface="Inter Light"/>
              <a:buChar char="○"/>
              <a:defRPr sz="1100">
                <a:latin typeface="Inter Light"/>
                <a:ea typeface="Inter Light"/>
                <a:cs typeface="Inter Light"/>
                <a:sym typeface="Inter Light"/>
              </a:defRPr>
            </a:lvl2pPr>
            <a:lvl3pPr marL="1371600" lvl="2" indent="-298450">
              <a:spcBef>
                <a:spcPts val="0"/>
              </a:spcBef>
              <a:spcAft>
                <a:spcPts val="0"/>
              </a:spcAft>
              <a:buSzPts val="1100"/>
              <a:buFont typeface="Inter Light"/>
              <a:buChar char="■"/>
              <a:defRPr sz="1100">
                <a:latin typeface="Inter Light"/>
                <a:ea typeface="Inter Light"/>
                <a:cs typeface="Inter Light"/>
                <a:sym typeface="Inter Light"/>
              </a:defRPr>
            </a:lvl3pPr>
            <a:lvl4pPr marL="1828800" lvl="3" indent="-298450">
              <a:spcBef>
                <a:spcPts val="0"/>
              </a:spcBef>
              <a:spcAft>
                <a:spcPts val="0"/>
              </a:spcAft>
              <a:buSzPts val="1100"/>
              <a:buFont typeface="Inter Light"/>
              <a:buChar char="●"/>
              <a:defRPr sz="1100">
                <a:latin typeface="Inter Light"/>
                <a:ea typeface="Inter Light"/>
                <a:cs typeface="Inter Light"/>
                <a:sym typeface="Inter Light"/>
              </a:defRPr>
            </a:lvl4pPr>
            <a:lvl5pPr marL="2286000" lvl="4" indent="-298450">
              <a:spcBef>
                <a:spcPts val="0"/>
              </a:spcBef>
              <a:spcAft>
                <a:spcPts val="0"/>
              </a:spcAft>
              <a:buSzPts val="1100"/>
              <a:buFont typeface="Inter Light"/>
              <a:buChar char="○"/>
              <a:defRPr sz="1100">
                <a:latin typeface="Inter Light"/>
                <a:ea typeface="Inter Light"/>
                <a:cs typeface="Inter Light"/>
                <a:sym typeface="Inter Light"/>
              </a:defRPr>
            </a:lvl5pPr>
            <a:lvl6pPr marL="2743200" lvl="5" indent="-298450">
              <a:spcBef>
                <a:spcPts val="0"/>
              </a:spcBef>
              <a:spcAft>
                <a:spcPts val="0"/>
              </a:spcAft>
              <a:buSzPts val="1100"/>
              <a:buFont typeface="Inter Light"/>
              <a:buChar char="■"/>
              <a:defRPr sz="1100">
                <a:latin typeface="Inter Light"/>
                <a:ea typeface="Inter Light"/>
                <a:cs typeface="Inter Light"/>
                <a:sym typeface="Inter Light"/>
              </a:defRPr>
            </a:lvl6pPr>
            <a:lvl7pPr marL="3200400" lvl="6" indent="-298450">
              <a:spcBef>
                <a:spcPts val="0"/>
              </a:spcBef>
              <a:spcAft>
                <a:spcPts val="0"/>
              </a:spcAft>
              <a:buSzPts val="1100"/>
              <a:buFont typeface="Inter Light"/>
              <a:buChar char="●"/>
              <a:defRPr sz="1100">
                <a:latin typeface="Inter Light"/>
                <a:ea typeface="Inter Light"/>
                <a:cs typeface="Inter Light"/>
                <a:sym typeface="Inter Light"/>
              </a:defRPr>
            </a:lvl7pPr>
            <a:lvl8pPr marL="3657600" lvl="7" indent="-298450">
              <a:spcBef>
                <a:spcPts val="0"/>
              </a:spcBef>
              <a:spcAft>
                <a:spcPts val="0"/>
              </a:spcAft>
              <a:buSzPts val="1100"/>
              <a:buFont typeface="Inter Light"/>
              <a:buChar char="○"/>
              <a:defRPr sz="1100">
                <a:latin typeface="Inter Light"/>
                <a:ea typeface="Inter Light"/>
                <a:cs typeface="Inter Light"/>
                <a:sym typeface="Inter Light"/>
              </a:defRPr>
            </a:lvl8pPr>
            <a:lvl9pPr marL="4114800" lvl="8" indent="-298450">
              <a:spcBef>
                <a:spcPts val="0"/>
              </a:spcBef>
              <a:spcAft>
                <a:spcPts val="0"/>
              </a:spcAft>
              <a:buSzPts val="1100"/>
              <a:buFont typeface="Inter Light"/>
              <a:buChar char="■"/>
              <a:defRPr sz="1100">
                <a:latin typeface="Inter Light"/>
                <a:ea typeface="Inter Light"/>
                <a:cs typeface="Inter Light"/>
                <a:sym typeface="Inter Ligh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pos="5616">
          <p15:clr>
            <a:srgbClr val="E46962"/>
          </p15:clr>
        </p15:guide>
        <p15:guide id="2" pos="144">
          <p15:clr>
            <a:srgbClr val="E46962"/>
          </p15:clr>
        </p15:guide>
        <p15:guide id="3" orient="horz" pos="144">
          <p15:clr>
            <a:srgbClr val="E46962"/>
          </p15:clr>
        </p15:guide>
        <p15:guide id="4" orient="horz" pos="3094">
          <p15:clr>
            <a:srgbClr val="E46962"/>
          </p15:clr>
        </p15:guide>
        <p15:guide id="5" orient="horz" pos="288">
          <p15:clr>
            <a:srgbClr val="E46962"/>
          </p15:clr>
        </p15:guide>
        <p15:guide id="6" orient="horz" pos="2950">
          <p15:clr>
            <a:srgbClr val="E46962"/>
          </p15:clr>
        </p15:guide>
        <p15:guide id="7" orient="horz" pos="1135">
          <p15:clr>
            <a:srgbClr val="E46962"/>
          </p15:clr>
        </p15:guide>
        <p15:guide id="8" orient="horz" pos="1194">
          <p15:clr>
            <a:srgbClr val="E46962"/>
          </p15:clr>
        </p15:guide>
        <p15:guide id="9" orient="horz" pos="2043">
          <p15:clr>
            <a:srgbClr val="E46962"/>
          </p15:clr>
        </p15:guide>
        <p15:guide id="10" orient="horz" pos="2103">
          <p15:clr>
            <a:srgbClr val="E46962"/>
          </p15:clr>
        </p15:guide>
        <p15:guide id="11" pos="202">
          <p15:clr>
            <a:srgbClr val="E46962"/>
          </p15:clr>
        </p15:guide>
        <p15:guide id="12" pos="5558">
          <p15:clr>
            <a:srgbClr val="E46962"/>
          </p15:clr>
        </p15:guide>
        <p15:guide id="13" orient="horz" pos="1620">
          <p15:clr>
            <a:srgbClr val="E46962"/>
          </p15:clr>
        </p15:guide>
        <p15:guide id="14" pos="1227">
          <p15:clr>
            <a:srgbClr val="E46962"/>
          </p15:clr>
        </p15:guide>
        <p15:guide id="15" pos="1284">
          <p15:clr>
            <a:srgbClr val="E46962"/>
          </p15:clr>
        </p15:guide>
        <p15:guide id="16" pos="2310">
          <p15:clr>
            <a:srgbClr val="E46962"/>
          </p15:clr>
        </p15:guide>
        <p15:guide id="17" pos="2367">
          <p15:clr>
            <a:srgbClr val="E46962"/>
          </p15:clr>
        </p15:guide>
        <p15:guide id="18" pos="3450">
          <p15:clr>
            <a:srgbClr val="E46962"/>
          </p15:clr>
        </p15:guide>
        <p15:guide id="19" pos="3393">
          <p15:clr>
            <a:srgbClr val="E46962"/>
          </p15:clr>
        </p15:guide>
        <p15:guide id="20" pos="4475">
          <p15:clr>
            <a:srgbClr val="E46962"/>
          </p15:clr>
        </p15:guide>
        <p15:guide id="21" pos="4533">
          <p15:clr>
            <a:srgbClr val="E46962"/>
          </p15:clr>
        </p15:guide>
        <p15:guide id="22" pos="2851">
          <p15:clr>
            <a:srgbClr val="E46962"/>
          </p15:clr>
        </p15:guide>
        <p15:guide id="23" pos="2909">
          <p15:clr>
            <a:srgbClr val="E46962"/>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44"/>
          <p:cNvSpPr txBox="1">
            <a:spLocks noGrp="1"/>
          </p:cNvSpPr>
          <p:nvPr>
            <p:ph type="subTitle" idx="4294967295"/>
          </p:nvPr>
        </p:nvSpPr>
        <p:spPr>
          <a:xfrm>
            <a:off x="1677025" y="4649250"/>
            <a:ext cx="3128400" cy="406800"/>
          </a:xfrm>
          <a:prstGeom prst="rect">
            <a:avLst/>
          </a:prstGeom>
        </p:spPr>
        <p:txBody>
          <a:bodyPr spcFirstLastPara="1" wrap="square" lIns="91425" tIns="91425" rIns="91425" bIns="91425" anchor="t" anchorCtr="0">
            <a:noAutofit/>
          </a:bodyPr>
          <a:lstStyle/>
          <a:p>
            <a:pPr marL="0" lvl="0" indent="0" algn="r" rtl="0">
              <a:spcBef>
                <a:spcPts val="0"/>
              </a:spcBef>
              <a:spcAft>
                <a:spcPts val="0"/>
              </a:spcAft>
              <a:buNone/>
            </a:pPr>
            <a:r>
              <a:rPr lang="en" sz="1000" dirty="0">
                <a:solidFill>
                  <a:schemeClr val="lt1"/>
                </a:solidFill>
              </a:rPr>
              <a:t>2026</a:t>
            </a:r>
            <a:endParaRPr sz="1000" dirty="0">
              <a:solidFill>
                <a:schemeClr val="lt1"/>
              </a:solidFill>
            </a:endParaRPr>
          </a:p>
        </p:txBody>
      </p:sp>
      <p:cxnSp>
        <p:nvCxnSpPr>
          <p:cNvPr id="376" name="Google Shape;376;p44"/>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77" name="Google Shape;377;p44"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78" name="Google Shape;378;p44"/>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a:latin typeface="Arial"/>
                <a:ea typeface="Arial"/>
                <a:cs typeface="Arial"/>
                <a:sym typeface="Arial"/>
              </a:rPr>
              <a:t>&lt;VERSE 1&gt;</a:t>
            </a:r>
            <a:endParaRPr sz="21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Proverbs 1:7 </a:t>
            </a:r>
            <a:r>
              <a:rPr lang="en" sz="2000">
                <a:latin typeface="Arial"/>
                <a:ea typeface="Arial"/>
                <a:cs typeface="Arial"/>
                <a:sym typeface="Arial"/>
              </a:rPr>
              <a:t>The fear of the Lord is the beginning of knowledge</a:t>
            </a:r>
            <a:br>
              <a:rPr lang="en" sz="2000">
                <a:latin typeface="Arial"/>
                <a:ea typeface="Arial"/>
                <a:cs typeface="Arial"/>
                <a:sym typeface="Arial"/>
              </a:rPr>
            </a:br>
            <a:r>
              <a:rPr lang="en" sz="1800" i="1">
                <a:latin typeface="Arial"/>
                <a:ea typeface="Arial"/>
                <a:cs typeface="Arial"/>
                <a:sym typeface="Arial"/>
              </a:rPr>
              <a:t>Proverbs 23:17 </a:t>
            </a:r>
            <a:r>
              <a:rPr lang="en" sz="2000">
                <a:latin typeface="Arial"/>
                <a:ea typeface="Arial"/>
                <a:cs typeface="Arial"/>
                <a:sym typeface="Arial"/>
              </a:rPr>
              <a:t>Always be zealous for the fear of the Lord</a:t>
            </a:r>
            <a:br>
              <a:rPr lang="en" sz="2000">
                <a:latin typeface="Arial"/>
                <a:ea typeface="Arial"/>
                <a:cs typeface="Arial"/>
                <a:sym typeface="Arial"/>
              </a:rPr>
            </a:br>
            <a:r>
              <a:rPr lang="en" sz="1800" i="1">
                <a:latin typeface="Arial"/>
                <a:ea typeface="Arial"/>
                <a:cs typeface="Arial"/>
                <a:sym typeface="Arial"/>
              </a:rPr>
              <a:t>Proverbs 14:27 </a:t>
            </a:r>
            <a:r>
              <a:rPr lang="en" sz="2000">
                <a:latin typeface="Arial"/>
                <a:ea typeface="Arial"/>
                <a:cs typeface="Arial"/>
                <a:sym typeface="Arial"/>
              </a:rPr>
              <a:t>The fear of the Lord is a fountain of life</a:t>
            </a:r>
            <a:br>
              <a:rPr lang="en" sz="2000">
                <a:latin typeface="Arial"/>
                <a:ea typeface="Arial"/>
                <a:cs typeface="Arial"/>
                <a:sym typeface="Arial"/>
              </a:rPr>
            </a:br>
            <a:r>
              <a:rPr lang="en" sz="1800" i="1">
                <a:latin typeface="Arial"/>
                <a:ea typeface="Arial"/>
                <a:cs typeface="Arial"/>
                <a:sym typeface="Arial"/>
              </a:rPr>
              <a:t>Deuteronomy 6:13</a:t>
            </a:r>
            <a:r>
              <a:rPr lang="en" sz="2000">
                <a:latin typeface="Arial"/>
                <a:ea typeface="Arial"/>
                <a:cs typeface="Arial"/>
                <a:sym typeface="Arial"/>
              </a:rPr>
              <a:t> Fear the Lord your God, serve Him only</a:t>
            </a:r>
            <a:endParaRPr sz="2000">
              <a:latin typeface="Arial"/>
              <a:ea typeface="Arial"/>
              <a:cs typeface="Arial"/>
              <a:sym typeface="Arial"/>
            </a:endParaRPr>
          </a:p>
        </p:txBody>
      </p:sp>
      <p:sp>
        <p:nvSpPr>
          <p:cNvPr id="379" name="Google Shape;379;p44"/>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marL="0" lvl="0" indent="0" algn="r" rtl="0">
              <a:lnSpc>
                <a:spcPct val="100000"/>
              </a:lnSpc>
              <a:spcBef>
                <a:spcPts val="0"/>
              </a:spcBef>
              <a:spcAft>
                <a:spcPts val="0"/>
              </a:spcAft>
              <a:buNone/>
            </a:pPr>
            <a:r>
              <a:rPr lang="en" sz="3900" dirty="0">
                <a:solidFill>
                  <a:schemeClr val="lt1"/>
                </a:solidFill>
                <a:latin typeface="Taviraj"/>
                <a:ea typeface="Taviraj"/>
                <a:cs typeface="Taviraj"/>
                <a:sym typeface="Taviraj"/>
              </a:rPr>
              <a:t>Devotion</a:t>
            </a:r>
            <a:endParaRPr sz="3900" dirty="0">
              <a:solidFill>
                <a:schemeClr val="lt1"/>
              </a:solidFill>
              <a:latin typeface="Taviraj"/>
              <a:ea typeface="Taviraj"/>
              <a:cs typeface="Taviraj"/>
              <a:sym typeface="Taviraj"/>
            </a:endParaRPr>
          </a:p>
        </p:txBody>
      </p:sp>
      <p:pic>
        <p:nvPicPr>
          <p:cNvPr id="380" name="Google Shape;380;p44" title="Bible light over top.jpg"/>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5"/>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386" name="Google Shape;386;p45"/>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2</a:t>
            </a:fld>
            <a:endParaRPr>
              <a:latin typeface="Inter"/>
              <a:ea typeface="Inter"/>
              <a:cs typeface="Inter"/>
              <a:sym typeface="Inter"/>
            </a:endParaRPr>
          </a:p>
        </p:txBody>
      </p:sp>
      <p:cxnSp>
        <p:nvCxnSpPr>
          <p:cNvPr id="387" name="Google Shape;387;p45"/>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88" name="Google Shape;388;p45"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389" name="Google Shape;389;p45"/>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Deuteronomy 10:12 </a:t>
            </a:r>
            <a:r>
              <a:rPr lang="en" sz="2000">
                <a:latin typeface="Arial"/>
                <a:ea typeface="Arial"/>
                <a:cs typeface="Arial"/>
                <a:sym typeface="Arial"/>
              </a:rPr>
              <a:t>What does the Lord your God ask of you, but to fear the Lord your God, to walk in obedience to Him, to love Him, to serve the Lord your God with all your heart and with all your soul</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a:latin typeface="Arial"/>
              <a:ea typeface="Arial"/>
              <a:cs typeface="Arial"/>
              <a:sym typeface="Arial"/>
            </a:endParaRPr>
          </a:p>
        </p:txBody>
      </p:sp>
      <p:sp>
        <p:nvSpPr>
          <p:cNvPr id="391" name="Google Shape;391;p45"/>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US" sz="3900" dirty="0">
                <a:solidFill>
                  <a:schemeClr val="lt1"/>
                </a:solidFill>
                <a:latin typeface="Taviraj"/>
                <a:ea typeface="Taviraj"/>
                <a:cs typeface="Taviraj"/>
                <a:sym typeface="Taviraj"/>
              </a:rPr>
              <a:t>Devotion</a:t>
            </a:r>
          </a:p>
        </p:txBody>
      </p:sp>
      <p:pic>
        <p:nvPicPr>
          <p:cNvPr id="392" name="Google Shape;392;p45" title="Bible light over top.jpg"/>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
        <p:nvSpPr>
          <p:cNvPr id="2" name="Google Shape;375;p44">
            <a:extLst>
              <a:ext uri="{FF2B5EF4-FFF2-40B4-BE49-F238E27FC236}">
                <a16:creationId xmlns:a16="http://schemas.microsoft.com/office/drawing/2014/main" id="{DBF560F5-D6CD-8593-FA58-A737A52A75CF}"/>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96"/>
        <p:cNvGrpSpPr/>
        <p:nvPr/>
      </p:nvGrpSpPr>
      <p:grpSpPr>
        <a:xfrm>
          <a:off x="0" y="0"/>
          <a:ext cx="0" cy="0"/>
          <a:chOff x="0" y="0"/>
          <a:chExt cx="0" cy="0"/>
        </a:xfrm>
      </p:grpSpPr>
      <p:cxnSp>
        <p:nvCxnSpPr>
          <p:cNvPr id="398" name="Google Shape;398;p46"/>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399" name="Google Shape;399;p46"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00" name="Google Shape;400;p46"/>
          <p:cNvSpPr txBox="1">
            <a:spLocks noGrp="1"/>
          </p:cNvSpPr>
          <p:nvPr>
            <p:ph type="title"/>
          </p:nvPr>
        </p:nvSpPr>
        <p:spPr>
          <a:xfrm>
            <a:off x="228600" y="332275"/>
            <a:ext cx="63768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 sz="2100" b="1">
                <a:latin typeface="Arial"/>
                <a:ea typeface="Arial"/>
                <a:cs typeface="Arial"/>
                <a:sym typeface="Arial"/>
              </a:rPr>
              <a:t>&lt;VERSE 2&gt;</a:t>
            </a:r>
            <a:endParaRPr sz="21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Proverbs 9:10 </a:t>
            </a:r>
            <a:r>
              <a:rPr lang="en" sz="2000">
                <a:latin typeface="Arial"/>
                <a:ea typeface="Arial"/>
                <a:cs typeface="Arial"/>
                <a:sym typeface="Arial"/>
              </a:rPr>
              <a:t>The fear of the Lord is the beginning of wisdom, knowledge of the Holy One is understanding</a:t>
            </a:r>
            <a:br>
              <a:rPr lang="en" sz="2000">
                <a:latin typeface="Arial"/>
                <a:ea typeface="Arial"/>
                <a:cs typeface="Arial"/>
                <a:sym typeface="Arial"/>
              </a:rPr>
            </a:br>
            <a:r>
              <a:rPr lang="en" sz="1800" i="1">
                <a:latin typeface="Arial"/>
                <a:ea typeface="Arial"/>
                <a:cs typeface="Arial"/>
                <a:sym typeface="Arial"/>
              </a:rPr>
              <a:t>Proverbs 19:23 </a:t>
            </a:r>
            <a:r>
              <a:rPr lang="en" sz="2000">
                <a:latin typeface="Arial"/>
                <a:ea typeface="Arial"/>
                <a:cs typeface="Arial"/>
                <a:sym typeface="Arial"/>
              </a:rPr>
              <a:t>The fear of the Lord leads to life, then one rests content, untouched by trouble</a:t>
            </a:r>
            <a:endParaRPr sz="2000">
              <a:latin typeface="Arial"/>
              <a:ea typeface="Arial"/>
              <a:cs typeface="Arial"/>
              <a:sym typeface="Arial"/>
            </a:endParaRPr>
          </a:p>
        </p:txBody>
      </p:sp>
      <p:sp>
        <p:nvSpPr>
          <p:cNvPr id="401" name="Google Shape;401;p46"/>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US" sz="3900" dirty="0">
                <a:solidFill>
                  <a:schemeClr val="lt1"/>
                </a:solidFill>
                <a:latin typeface="Taviraj"/>
                <a:ea typeface="Taviraj"/>
                <a:cs typeface="Taviraj"/>
                <a:sym typeface="Taviraj"/>
              </a:rPr>
              <a:t>Devotion</a:t>
            </a:r>
          </a:p>
        </p:txBody>
      </p:sp>
      <p:pic>
        <p:nvPicPr>
          <p:cNvPr id="402" name="Google Shape;402;p46" title="Bible light over top.jpg"/>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
        <p:nvSpPr>
          <p:cNvPr id="2" name="Google Shape;375;p44">
            <a:extLst>
              <a:ext uri="{FF2B5EF4-FFF2-40B4-BE49-F238E27FC236}">
                <a16:creationId xmlns:a16="http://schemas.microsoft.com/office/drawing/2014/main" id="{29B88437-D609-25A0-EC1D-DEE618F68F0A}"/>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47"/>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08" name="Google Shape;408;p47"/>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4</a:t>
            </a:fld>
            <a:endParaRPr>
              <a:latin typeface="Inter"/>
              <a:ea typeface="Inter"/>
              <a:cs typeface="Inter"/>
              <a:sym typeface="Inter"/>
            </a:endParaRPr>
          </a:p>
        </p:txBody>
      </p:sp>
      <p:cxnSp>
        <p:nvCxnSpPr>
          <p:cNvPr id="409" name="Google Shape;409;p47"/>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10" name="Google Shape;410;p47"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11" name="Google Shape;411;p47"/>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Deuteronomy 10:12 </a:t>
            </a:r>
            <a:r>
              <a:rPr lang="en" sz="2000">
                <a:latin typeface="Arial"/>
                <a:ea typeface="Arial"/>
                <a:cs typeface="Arial"/>
                <a:sym typeface="Arial"/>
              </a:rPr>
              <a:t>What does the Lord your God ask of you, but to fear the Lord your God, to walk in obedience to Him, to love Him, to serve the Lord your God with all your heart and with all your soul</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a:latin typeface="Arial"/>
              <a:ea typeface="Arial"/>
              <a:cs typeface="Arial"/>
              <a:sym typeface="Arial"/>
            </a:endParaRPr>
          </a:p>
        </p:txBody>
      </p:sp>
      <p:sp>
        <p:nvSpPr>
          <p:cNvPr id="413" name="Google Shape;413;p47"/>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US" sz="3900" dirty="0">
                <a:solidFill>
                  <a:schemeClr val="lt1"/>
                </a:solidFill>
                <a:latin typeface="Taviraj"/>
                <a:ea typeface="Taviraj"/>
                <a:cs typeface="Taviraj"/>
                <a:sym typeface="Taviraj"/>
              </a:rPr>
              <a:t>Devotion</a:t>
            </a:r>
          </a:p>
        </p:txBody>
      </p:sp>
      <p:pic>
        <p:nvPicPr>
          <p:cNvPr id="414" name="Google Shape;414;p47" title="Bible light over top.jpg"/>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
        <p:nvSpPr>
          <p:cNvPr id="2" name="Google Shape;375;p44">
            <a:extLst>
              <a:ext uri="{FF2B5EF4-FFF2-40B4-BE49-F238E27FC236}">
                <a16:creationId xmlns:a16="http://schemas.microsoft.com/office/drawing/2014/main" id="{79A47861-5053-5D5A-40E5-84B4863B66F5}"/>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Google Shape;419;p48"/>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20" name="Google Shape;420;p48"/>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5</a:t>
            </a:fld>
            <a:endParaRPr>
              <a:latin typeface="Inter"/>
              <a:ea typeface="Inter"/>
              <a:cs typeface="Inter"/>
              <a:sym typeface="Inter"/>
            </a:endParaRPr>
          </a:p>
        </p:txBody>
      </p:sp>
      <p:cxnSp>
        <p:nvCxnSpPr>
          <p:cNvPr id="421" name="Google Shape;421;p48"/>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22" name="Google Shape;422;p48"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23" name="Google Shape;423;p48"/>
          <p:cNvSpPr txBox="1">
            <a:spLocks noGrp="1"/>
          </p:cNvSpPr>
          <p:nvPr>
            <p:ph type="title"/>
          </p:nvPr>
        </p:nvSpPr>
        <p:spPr>
          <a:xfrm>
            <a:off x="228600" y="332275"/>
            <a:ext cx="6350400" cy="38682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dirty="0">
                <a:latin typeface="Arial"/>
                <a:ea typeface="Arial"/>
                <a:cs typeface="Arial"/>
                <a:sym typeface="Arial"/>
              </a:rPr>
              <a:t>&lt;BRIDGE&gt;</a:t>
            </a:r>
            <a:endParaRPr sz="2100" b="1" dirty="0">
              <a:latin typeface="Arial"/>
              <a:ea typeface="Arial"/>
              <a:cs typeface="Arial"/>
              <a:sym typeface="Arial"/>
            </a:endParaRPr>
          </a:p>
          <a:p>
            <a:pPr marL="0" lvl="0" indent="0" algn="l" rtl="0">
              <a:lnSpc>
                <a:spcPct val="115000"/>
              </a:lnSpc>
              <a:spcBef>
                <a:spcPts val="0"/>
              </a:spcBef>
              <a:spcAft>
                <a:spcPts val="0"/>
              </a:spcAft>
              <a:buNone/>
            </a:pPr>
            <a:endParaRPr sz="2000" b="1" dirty="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dirty="0">
                <a:latin typeface="Arial"/>
                <a:ea typeface="Arial"/>
                <a:cs typeface="Arial"/>
                <a:sym typeface="Arial"/>
              </a:rPr>
              <a:t>Psalm 118:4 </a:t>
            </a:r>
            <a:r>
              <a:rPr lang="en" sz="2000" dirty="0">
                <a:latin typeface="Arial"/>
                <a:ea typeface="Arial"/>
                <a:cs typeface="Arial"/>
                <a:sym typeface="Arial"/>
              </a:rPr>
              <a:t>Let those who fear the Lord say: “His love endures forever”</a:t>
            </a:r>
            <a:br>
              <a:rPr lang="en" sz="2000" dirty="0">
                <a:latin typeface="Arial"/>
                <a:ea typeface="Arial"/>
                <a:cs typeface="Arial"/>
                <a:sym typeface="Arial"/>
              </a:rPr>
            </a:br>
            <a:r>
              <a:rPr lang="en" sz="1800" i="1" dirty="0">
                <a:latin typeface="Arial"/>
                <a:ea typeface="Arial"/>
                <a:cs typeface="Arial"/>
                <a:sym typeface="Arial"/>
              </a:rPr>
              <a:t>1 Samuel 12:24</a:t>
            </a:r>
            <a:r>
              <a:rPr lang="en" sz="2000" dirty="0">
                <a:latin typeface="Arial"/>
                <a:ea typeface="Arial"/>
                <a:cs typeface="Arial"/>
                <a:sym typeface="Arial"/>
              </a:rPr>
              <a:t> Fear the Lord and serve </a:t>
            </a:r>
            <a:r>
              <a:rPr lang="en" sz="2000">
                <a:latin typeface="Arial"/>
                <a:ea typeface="Arial"/>
                <a:cs typeface="Arial"/>
                <a:sym typeface="Arial"/>
              </a:rPr>
              <a:t>him faithfully, </a:t>
            </a:r>
            <a:r>
              <a:rPr lang="en" sz="2000" dirty="0">
                <a:latin typeface="Arial"/>
                <a:ea typeface="Arial"/>
                <a:cs typeface="Arial"/>
                <a:sym typeface="Arial"/>
              </a:rPr>
              <a:t>consider what great things He has done for you</a:t>
            </a:r>
            <a:endParaRPr sz="2000" i="1" dirty="0">
              <a:latin typeface="Arial"/>
              <a:ea typeface="Arial"/>
              <a:cs typeface="Arial"/>
              <a:sym typeface="Arial"/>
            </a:endParaRPr>
          </a:p>
        </p:txBody>
      </p:sp>
      <p:sp>
        <p:nvSpPr>
          <p:cNvPr id="425" name="Google Shape;425;p48"/>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US" sz="3900" dirty="0">
                <a:solidFill>
                  <a:schemeClr val="lt1"/>
                </a:solidFill>
                <a:latin typeface="Taviraj"/>
                <a:ea typeface="Taviraj"/>
                <a:cs typeface="Taviraj"/>
                <a:sym typeface="Taviraj"/>
              </a:rPr>
              <a:t>Devotion</a:t>
            </a:r>
          </a:p>
        </p:txBody>
      </p:sp>
      <p:pic>
        <p:nvPicPr>
          <p:cNvPr id="426" name="Google Shape;426;p48" title="Bible light over top.jpg"/>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
        <p:nvSpPr>
          <p:cNvPr id="2" name="Google Shape;375;p44">
            <a:extLst>
              <a:ext uri="{FF2B5EF4-FFF2-40B4-BE49-F238E27FC236}">
                <a16:creationId xmlns:a16="http://schemas.microsoft.com/office/drawing/2014/main" id="{3D854327-33F8-1DD2-CDC3-A5EDA44A1F6C}"/>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9"/>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Month Year</a:t>
            </a:r>
            <a:endParaRPr/>
          </a:p>
        </p:txBody>
      </p:sp>
      <p:sp>
        <p:nvSpPr>
          <p:cNvPr id="432" name="Google Shape;432;p49"/>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6</a:t>
            </a:fld>
            <a:endParaRPr>
              <a:latin typeface="Inter"/>
              <a:ea typeface="Inter"/>
              <a:cs typeface="Inter"/>
              <a:sym typeface="Inter"/>
            </a:endParaRPr>
          </a:p>
        </p:txBody>
      </p:sp>
      <p:cxnSp>
        <p:nvCxnSpPr>
          <p:cNvPr id="433" name="Google Shape;433;p49"/>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4" name="Google Shape;434;p49" title="logotype-verse-and-voice-23423.png"/>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5" name="Google Shape;435;p49"/>
          <p:cNvSpPr txBox="1">
            <a:spLocks noGrp="1"/>
          </p:cNvSpPr>
          <p:nvPr>
            <p:ph type="title"/>
          </p:nvPr>
        </p:nvSpPr>
        <p:spPr>
          <a:xfrm>
            <a:off x="228600" y="332275"/>
            <a:ext cx="6350400" cy="39780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 sz="2100" b="1">
                <a:latin typeface="Arial"/>
                <a:ea typeface="Arial"/>
                <a:cs typeface="Arial"/>
                <a:sym typeface="Arial"/>
              </a:rPr>
              <a:t>&lt;CHORUS&gt;</a:t>
            </a:r>
            <a:endParaRPr sz="2100" b="1">
              <a:latin typeface="Arial"/>
              <a:ea typeface="Arial"/>
              <a:cs typeface="Arial"/>
              <a:sym typeface="Arial"/>
            </a:endParaRPr>
          </a:p>
          <a:p>
            <a:pPr marL="0" lvl="0" indent="0" algn="l" rtl="0">
              <a:lnSpc>
                <a:spcPct val="115000"/>
              </a:lnSpc>
              <a:spcBef>
                <a:spcPts val="0"/>
              </a:spcBef>
              <a:spcAft>
                <a:spcPts val="0"/>
              </a:spcAft>
              <a:buNone/>
            </a:pPr>
            <a:endParaRPr sz="2000" b="1">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Deuteronomy 10:12 </a:t>
            </a:r>
            <a:r>
              <a:rPr lang="en" sz="2000">
                <a:latin typeface="Arial"/>
                <a:ea typeface="Arial"/>
                <a:cs typeface="Arial"/>
                <a:sym typeface="Arial"/>
              </a:rPr>
              <a:t>What does the Lord your God ask of you, but to fear the Lord your God, to walk in obedience to Him, to love Him, to serve the Lord your God…</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 sz="1800" i="1">
                <a:latin typeface="Arial"/>
                <a:ea typeface="Arial"/>
                <a:cs typeface="Arial"/>
                <a:sym typeface="Arial"/>
              </a:rPr>
              <a:t>Deuteronomy 10:12 </a:t>
            </a:r>
            <a:r>
              <a:rPr lang="en" sz="2000">
                <a:latin typeface="Arial"/>
                <a:ea typeface="Arial"/>
                <a:cs typeface="Arial"/>
                <a:sym typeface="Arial"/>
              </a:rPr>
              <a:t>What does the Lord your God ask of you, but to fear the Lord your God, to walk in obedience to Him, to love Him, to serve the Lord your God with all your heart and with all your soul</a:t>
            </a:r>
            <a:endParaRPr sz="20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2000" i="1">
              <a:latin typeface="Arial"/>
              <a:ea typeface="Arial"/>
              <a:cs typeface="Arial"/>
              <a:sym typeface="Arial"/>
            </a:endParaRPr>
          </a:p>
        </p:txBody>
      </p:sp>
      <p:sp>
        <p:nvSpPr>
          <p:cNvPr id="437" name="Google Shape;437;p49"/>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US" sz="3900" dirty="0">
                <a:solidFill>
                  <a:schemeClr val="lt1"/>
                </a:solidFill>
                <a:latin typeface="Taviraj"/>
                <a:ea typeface="Taviraj"/>
                <a:cs typeface="Taviraj"/>
                <a:sym typeface="Taviraj"/>
              </a:rPr>
              <a:t>Devotion</a:t>
            </a:r>
          </a:p>
        </p:txBody>
      </p:sp>
      <p:pic>
        <p:nvPicPr>
          <p:cNvPr id="438" name="Google Shape;438;p49" title="Bible light over top.jpg"/>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
        <p:nvSpPr>
          <p:cNvPr id="2" name="Google Shape;375;p44">
            <a:extLst>
              <a:ext uri="{FF2B5EF4-FFF2-40B4-BE49-F238E27FC236}">
                <a16:creationId xmlns:a16="http://schemas.microsoft.com/office/drawing/2014/main" id="{A622E481-E2AA-41F4-1D92-6F9BEB923BFA}"/>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432">
          <a:extLst>
            <a:ext uri="{FF2B5EF4-FFF2-40B4-BE49-F238E27FC236}">
              <a16:creationId xmlns:a16="http://schemas.microsoft.com/office/drawing/2014/main" id="{50572336-8D9E-E91B-6AA0-446F37529B7E}"/>
            </a:ext>
          </a:extLst>
        </p:cNvPr>
        <p:cNvGrpSpPr/>
        <p:nvPr/>
      </p:nvGrpSpPr>
      <p:grpSpPr>
        <a:xfrm>
          <a:off x="0" y="0"/>
          <a:ext cx="0" cy="0"/>
          <a:chOff x="0" y="0"/>
          <a:chExt cx="0" cy="0"/>
        </a:xfrm>
      </p:grpSpPr>
      <p:sp>
        <p:nvSpPr>
          <p:cNvPr id="433" name="Google Shape;433;p49">
            <a:extLst>
              <a:ext uri="{FF2B5EF4-FFF2-40B4-BE49-F238E27FC236}">
                <a16:creationId xmlns:a16="http://schemas.microsoft.com/office/drawing/2014/main" id="{C37B7885-EE80-D673-5B6C-A1E8E24D94AE}"/>
              </a:ext>
            </a:extLst>
          </p:cNvPr>
          <p:cNvSpPr txBox="1">
            <a:spLocks noGrp="1"/>
          </p:cNvSpPr>
          <p:nvPr>
            <p:ph type="subTitle" idx="4294967295"/>
          </p:nvPr>
        </p:nvSpPr>
        <p:spPr>
          <a:xfrm>
            <a:off x="5786953" y="4804825"/>
            <a:ext cx="3128400" cy="180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dirty="0"/>
              <a:t>Month Year</a:t>
            </a:r>
            <a:endParaRPr dirty="0"/>
          </a:p>
        </p:txBody>
      </p:sp>
      <p:sp>
        <p:nvSpPr>
          <p:cNvPr id="434" name="Google Shape;434;p49">
            <a:extLst>
              <a:ext uri="{FF2B5EF4-FFF2-40B4-BE49-F238E27FC236}">
                <a16:creationId xmlns:a16="http://schemas.microsoft.com/office/drawing/2014/main" id="{EE70F4BA-92CC-4EB0-5C2A-E8BFDD066C8E}"/>
              </a:ext>
            </a:extLst>
          </p:cNvPr>
          <p:cNvSpPr txBox="1">
            <a:spLocks noGrp="1"/>
          </p:cNvSpPr>
          <p:nvPr>
            <p:ph type="sldNum" idx="12"/>
          </p:nvPr>
        </p:nvSpPr>
        <p:spPr>
          <a:xfrm>
            <a:off x="8366700" y="4793240"/>
            <a:ext cx="457200" cy="1188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None/>
            </a:pPr>
            <a:fld id="{00000000-1234-1234-1234-123412341234}" type="slidenum">
              <a:rPr lang="en">
                <a:latin typeface="Inter"/>
                <a:ea typeface="Inter"/>
                <a:cs typeface="Inter"/>
                <a:sym typeface="Inter"/>
              </a:rPr>
              <a:t>7</a:t>
            </a:fld>
            <a:endParaRPr>
              <a:latin typeface="Inter"/>
              <a:ea typeface="Inter"/>
              <a:cs typeface="Inter"/>
              <a:sym typeface="Inter"/>
            </a:endParaRPr>
          </a:p>
        </p:txBody>
      </p:sp>
      <p:cxnSp>
        <p:nvCxnSpPr>
          <p:cNvPr id="435" name="Google Shape;435;p49">
            <a:extLst>
              <a:ext uri="{FF2B5EF4-FFF2-40B4-BE49-F238E27FC236}">
                <a16:creationId xmlns:a16="http://schemas.microsoft.com/office/drawing/2014/main" id="{5A311B95-1115-8D3C-5470-2390AAE55D40}"/>
              </a:ext>
            </a:extLst>
          </p:cNvPr>
          <p:cNvCxnSpPr/>
          <p:nvPr/>
        </p:nvCxnSpPr>
        <p:spPr>
          <a:xfrm>
            <a:off x="322537" y="4678933"/>
            <a:ext cx="4482900" cy="0"/>
          </a:xfrm>
          <a:prstGeom prst="straightConnector1">
            <a:avLst/>
          </a:prstGeom>
          <a:noFill/>
          <a:ln w="9525" cap="flat" cmpd="sng">
            <a:solidFill>
              <a:schemeClr val="lt1"/>
            </a:solidFill>
            <a:prstDash val="solid"/>
            <a:round/>
            <a:headEnd type="none" w="med" len="med"/>
            <a:tailEnd type="none" w="med" len="med"/>
          </a:ln>
        </p:spPr>
      </p:cxnSp>
      <p:pic>
        <p:nvPicPr>
          <p:cNvPr id="436" name="Google Shape;436;p49" title="logotype-verse-and-voice-23423.png">
            <a:extLst>
              <a:ext uri="{FF2B5EF4-FFF2-40B4-BE49-F238E27FC236}">
                <a16:creationId xmlns:a16="http://schemas.microsoft.com/office/drawing/2014/main" id="{DA1CCB8E-CCCC-06D7-8C94-DB89DC8C693B}"/>
              </a:ext>
            </a:extLst>
          </p:cNvPr>
          <p:cNvPicPr preferRelativeResize="0"/>
          <p:nvPr/>
        </p:nvPicPr>
        <p:blipFill>
          <a:blip r:embed="rId3">
            <a:alphaModFix/>
          </a:blip>
          <a:stretch>
            <a:fillRect/>
          </a:stretch>
        </p:blipFill>
        <p:spPr>
          <a:xfrm>
            <a:off x="322525" y="4088675"/>
            <a:ext cx="1527949" cy="1527949"/>
          </a:xfrm>
          <a:prstGeom prst="rect">
            <a:avLst/>
          </a:prstGeom>
          <a:noFill/>
          <a:ln>
            <a:noFill/>
          </a:ln>
        </p:spPr>
      </p:pic>
      <p:sp>
        <p:nvSpPr>
          <p:cNvPr id="437" name="Google Shape;437;p49">
            <a:extLst>
              <a:ext uri="{FF2B5EF4-FFF2-40B4-BE49-F238E27FC236}">
                <a16:creationId xmlns:a16="http://schemas.microsoft.com/office/drawing/2014/main" id="{C801C090-F069-C86C-54AE-50B9FEE4261D}"/>
              </a:ext>
            </a:extLst>
          </p:cNvPr>
          <p:cNvSpPr txBox="1">
            <a:spLocks noGrp="1"/>
          </p:cNvSpPr>
          <p:nvPr>
            <p:ph type="title"/>
          </p:nvPr>
        </p:nvSpPr>
        <p:spPr>
          <a:xfrm>
            <a:off x="228600" y="158675"/>
            <a:ext cx="6350400" cy="4041800"/>
          </a:xfrm>
          <a:prstGeom prst="rect">
            <a:avLst/>
          </a:prstGeom>
        </p:spPr>
        <p:txBody>
          <a:bodyPr spcFirstLastPara="1" wrap="square" lIns="91425" tIns="91425" rIns="91425" bIns="91425" anchor="t" anchorCtr="0">
            <a:noAutofit/>
          </a:bodyPr>
          <a:lstStyle/>
          <a:p>
            <a:r>
              <a:rPr lang="en-US" sz="700" b="1" dirty="0">
                <a:latin typeface="+mn-lt"/>
              </a:rPr>
              <a:t>©2026 Awake and Renew. All Rights Reserved. </a:t>
            </a:r>
            <a:r>
              <a:rPr lang="en-US" sz="700" dirty="0">
                <a:latin typeface="+mn-lt"/>
              </a:rPr>
              <a:t>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a:t>
            </a:r>
            <a:r>
              <a:rPr lang="en-US" sz="700" b="1" dirty="0">
                <a:latin typeface="+mn-lt"/>
              </a:rPr>
              <a:t>For current licensing, distribution, and usage permissions, please visit awakeandrenew.org/license.</a:t>
            </a:r>
            <a:br>
              <a:rPr lang="en-US" sz="700" b="1" dirty="0">
                <a:latin typeface="+mn-lt"/>
              </a:rPr>
            </a:br>
            <a:r>
              <a:rPr lang="en-US" sz="400" dirty="0">
                <a:latin typeface="+mn-lt"/>
              </a:rPr>
              <a:t> </a:t>
            </a:r>
            <a:br>
              <a:rPr lang="en-US" sz="400" dirty="0">
                <a:latin typeface="+mn-lt"/>
              </a:rPr>
            </a:br>
            <a:r>
              <a:rPr lang="en-US" sz="700" dirty="0">
                <a:latin typeface="+mn-lt"/>
              </a:rPr>
              <a:t>Per publisher guidance and licensing frameworks, select phrasing, vocabulary, and cross-references from the following translations are utilized as foundational source texts to compile our lyrical arrangements:</a:t>
            </a:r>
            <a:br>
              <a:rPr lang="en-US" sz="700" dirty="0">
                <a:latin typeface="+mn-lt"/>
              </a:rPr>
            </a:br>
            <a:r>
              <a:rPr lang="en-US" sz="700" dirty="0">
                <a:latin typeface="+mn-lt"/>
              </a:rPr>
              <a:t>- </a:t>
            </a:r>
            <a:r>
              <a:rPr lang="en-US" sz="700" b="1" dirty="0">
                <a:latin typeface="+mn-lt"/>
              </a:rPr>
              <a:t>New King James Version (NKJV)</a:t>
            </a:r>
            <a:br>
              <a:rPr lang="en-US" sz="700" dirty="0">
                <a:latin typeface="+mn-lt"/>
              </a:rPr>
            </a:br>
            <a:r>
              <a:rPr lang="en-US" sz="700" dirty="0">
                <a:latin typeface="+mn-lt"/>
              </a:rPr>
              <a:t>- </a:t>
            </a:r>
            <a:r>
              <a:rPr lang="en-US" sz="700" b="1" dirty="0">
                <a:latin typeface="+mn-lt"/>
              </a:rPr>
              <a:t>New Century Version (NCV)</a:t>
            </a:r>
            <a:br>
              <a:rPr lang="en-US" sz="700" dirty="0">
                <a:latin typeface="+mn-lt"/>
              </a:rPr>
            </a:br>
            <a:r>
              <a:rPr lang="en-US" sz="700" dirty="0">
                <a:latin typeface="+mn-lt"/>
              </a:rPr>
              <a:t>- </a:t>
            </a:r>
            <a:r>
              <a:rPr lang="en-US" sz="700" b="1" dirty="0">
                <a:latin typeface="+mn-lt"/>
              </a:rPr>
              <a:t>New English Translation (NET)</a:t>
            </a:r>
            <a:br>
              <a:rPr lang="en-US" sz="700" dirty="0">
                <a:latin typeface="+mn-lt"/>
              </a:rPr>
            </a:br>
            <a:r>
              <a:rPr lang="en-US" sz="700" i="1" dirty="0">
                <a:latin typeface="+mn-lt"/>
              </a:rPr>
              <a:t>Note: Because these specific selections are curated, adapted to meter, and integrated into a multi-translation mosaic, formal corporate legal notices for these versions are omitted from the section below at the explicit request of the rights holder.</a:t>
            </a:r>
            <a:br>
              <a:rPr lang="en-US" sz="700" i="1" dirty="0">
                <a:latin typeface="+mn-lt"/>
              </a:rPr>
            </a:br>
            <a:r>
              <a:rPr lang="en-US" sz="400" i="1" dirty="0">
                <a:latin typeface="+mn-lt"/>
              </a:rPr>
              <a:t> </a:t>
            </a:r>
            <a:br>
              <a:rPr lang="en-US" sz="400" dirty="0">
                <a:latin typeface="+mn-lt"/>
              </a:rPr>
            </a:br>
            <a:r>
              <a:rPr lang="en-US" sz="700" i="1" dirty="0">
                <a:latin typeface="+mn-lt"/>
              </a:rPr>
              <a:t>Scripture quotations from the following translations are used by permission and are subject to the formal corporate copyright guidelines of their respective publishers:</a:t>
            </a:r>
            <a:br>
              <a:rPr lang="en-US" sz="700" i="1" dirty="0">
                <a:latin typeface="+mn-lt"/>
              </a:rPr>
            </a:br>
            <a:r>
              <a:rPr lang="en-US" sz="700" b="1" dirty="0">
                <a:latin typeface="+mn-lt"/>
              </a:rPr>
              <a:t>BSB — Berean Study Bible / Berean Standard Bible</a:t>
            </a:r>
            <a:r>
              <a:rPr lang="en-US" sz="700" dirty="0">
                <a:latin typeface="+mn-lt"/>
              </a:rPr>
              <a:t>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a:t>
            </a:r>
            <a:br>
              <a:rPr lang="en-US" sz="700" dirty="0">
                <a:latin typeface="+mn-lt"/>
              </a:rPr>
            </a:br>
            <a:r>
              <a:rPr lang="en-US" sz="700" b="1" dirty="0">
                <a:latin typeface="+mn-lt"/>
              </a:rPr>
              <a:t>CSB — Christian Standard Bible</a:t>
            </a:r>
            <a:r>
              <a:rPr lang="en-US" sz="700" dirty="0">
                <a:latin typeface="+mn-lt"/>
              </a:rPr>
              <a:t> - </a:t>
            </a:r>
            <a:r>
              <a:rPr lang="en-US" sz="700" i="1" dirty="0">
                <a:latin typeface="+mn-lt"/>
              </a:rPr>
              <a:t>Scripture quotations are from the Christian Standard Bible®, Copyright © 2017 by Holman Bible Publishers. Used by permission. Christian Standard Bible® and CSB® are federally registered trademarks of Holman Bible Publishers.</a:t>
            </a:r>
            <a:br>
              <a:rPr lang="en-US" sz="700" dirty="0">
                <a:latin typeface="+mn-lt"/>
              </a:rPr>
            </a:br>
            <a:r>
              <a:rPr lang="en-US" sz="700" b="1" dirty="0">
                <a:latin typeface="+mn-lt"/>
              </a:rPr>
              <a:t>DARBY — Darby Translation</a:t>
            </a:r>
            <a:r>
              <a:rPr lang="en-US" sz="700" dirty="0">
                <a:latin typeface="+mn-lt"/>
              </a:rPr>
              <a:t> - Scripture quotations marked (Dar) are taken from the DARBY BIBLE, published in 1867, 1872, 1884, 1890; public domain.</a:t>
            </a:r>
            <a:br>
              <a:rPr lang="en-US" sz="700" dirty="0">
                <a:latin typeface="+mn-lt"/>
              </a:rPr>
            </a:br>
            <a:r>
              <a:rPr lang="en-US" sz="700" b="1" dirty="0">
                <a:latin typeface="+mn-lt"/>
              </a:rPr>
              <a:t>ESV — English Standard Version</a:t>
            </a:r>
            <a:r>
              <a:rPr lang="en-US" sz="700" dirty="0">
                <a:latin typeface="+mn-lt"/>
              </a:rPr>
              <a:t> - Scripture quotations are from the ESV® Bible (The Holy Bible, English Standard Version®), copyright © 2001 by Crossway, a publishing ministry of Good News Publishers. Used by permission. All rights reserved.</a:t>
            </a:r>
            <a:br>
              <a:rPr lang="en-US" sz="700" dirty="0">
                <a:latin typeface="+mn-lt"/>
              </a:rPr>
            </a:br>
            <a:r>
              <a:rPr lang="en-US" sz="700" b="1" dirty="0">
                <a:latin typeface="+mn-lt"/>
              </a:rPr>
              <a:t>GB — Geneva Bible</a:t>
            </a:r>
            <a:r>
              <a:rPr lang="en-US" sz="700" dirty="0">
                <a:latin typeface="+mn-lt"/>
              </a:rPr>
              <a:t> - Scripture quotations marked (Geneva) are taken from the Geneva Bible, 1560/1599. Public domain.</a:t>
            </a:r>
            <a:br>
              <a:rPr lang="en-US" sz="700" dirty="0">
                <a:latin typeface="+mn-lt"/>
              </a:rPr>
            </a:br>
            <a:r>
              <a:rPr lang="en-US" sz="700" b="1" dirty="0">
                <a:latin typeface="+mn-lt"/>
              </a:rPr>
              <a:t>GNT — Good News Translation</a:t>
            </a:r>
            <a:r>
              <a:rPr lang="en-US" sz="700" dirty="0">
                <a:latin typeface="+mn-lt"/>
              </a:rPr>
              <a:t> - Scripture quotations marked (GNT) are from the Good News Translation in Today’s English Version – Second Edition Copyright © 1992 by American Bible Society. Used by Permission.</a:t>
            </a:r>
            <a:br>
              <a:rPr lang="en-US" sz="700" dirty="0">
                <a:latin typeface="+mn-lt"/>
              </a:rPr>
            </a:br>
            <a:r>
              <a:rPr lang="en-US" sz="700" b="1" dirty="0">
                <a:latin typeface="+mn-lt"/>
              </a:rPr>
              <a:t>GWT — GOD’S WORD Translation</a:t>
            </a:r>
            <a:r>
              <a:rPr lang="en-US" sz="700" dirty="0">
                <a:latin typeface="+mn-lt"/>
              </a:rPr>
              <a:t> - Scripture quotations marked (GW or GWT) are taken from GOD’S WORD®. © 1995, 2003, 2013, 2014, 2019, 2020 by God’s Word to the Nations Mission Society. Used by permission.</a:t>
            </a:r>
            <a:br>
              <a:rPr lang="en-US" sz="700" dirty="0">
                <a:latin typeface="+mn-lt"/>
              </a:rPr>
            </a:br>
            <a:r>
              <a:rPr lang="en-US" sz="700" b="1" dirty="0">
                <a:latin typeface="+mn-lt"/>
              </a:rPr>
              <a:t>HCSB — Holman Christian Standard Bible</a:t>
            </a:r>
            <a:r>
              <a:rPr lang="en-US" sz="700" dirty="0">
                <a:latin typeface="+mn-lt"/>
              </a:rPr>
              <a:t> - </a:t>
            </a:r>
            <a:r>
              <a:rPr lang="en-US" sz="700" i="1" dirty="0">
                <a:latin typeface="+mn-lt"/>
              </a:rPr>
              <a:t>Scripture quotations are from the Holman Christian Standard Bible®, Copyright © 1999, 2000, 2002, 2003, 2009 by Holman Bible Publishers. Used by permission.</a:t>
            </a:r>
            <a:br>
              <a:rPr lang="en-US" sz="700" dirty="0">
                <a:latin typeface="+mn-lt"/>
              </a:rPr>
            </a:br>
            <a:r>
              <a:rPr lang="en-US" sz="700" b="1" dirty="0">
                <a:latin typeface="+mn-lt"/>
              </a:rPr>
              <a:t>JPS 1917 — JPS Tanakh</a:t>
            </a:r>
            <a:r>
              <a:rPr lang="en-US" sz="700" dirty="0">
                <a:latin typeface="+mn-lt"/>
              </a:rPr>
              <a:t> - Scripture quotations marked (JPS 1917) are taken from the Holy Scriptures According to the Masoretic Text, Jewish Publication Society, 1917. Public domain.</a:t>
            </a:r>
            <a:br>
              <a:rPr lang="en-US" sz="700" dirty="0">
                <a:latin typeface="+mn-lt"/>
              </a:rPr>
            </a:br>
            <a:r>
              <a:rPr lang="en-US" sz="700" b="1" dirty="0">
                <a:latin typeface="+mn-lt"/>
              </a:rPr>
              <a:t>KJV — King James Version</a:t>
            </a:r>
            <a:r>
              <a:rPr lang="en-US" sz="700" dirty="0">
                <a:latin typeface="+mn-lt"/>
              </a:rPr>
              <a:t> - Scripture quotations marked (KJV) are taken from the KING JAMES VERSION, public domain. (Note: The KJV is public domain in the United States and most countries, but is still under Crown copyright in the United Kingdom.)</a:t>
            </a:r>
            <a:br>
              <a:rPr lang="en-US" sz="700" dirty="0">
                <a:latin typeface="+mn-lt"/>
              </a:rPr>
            </a:br>
            <a:r>
              <a:rPr lang="en-US" sz="700" b="1" dirty="0">
                <a:latin typeface="+mn-lt"/>
              </a:rPr>
              <a:t>LEB — </a:t>
            </a:r>
            <a:r>
              <a:rPr lang="en-US" sz="700" b="1" dirty="0" err="1">
                <a:latin typeface="+mn-lt"/>
              </a:rPr>
              <a:t>Lexham</a:t>
            </a:r>
            <a:r>
              <a:rPr lang="en-US" sz="700" b="1" dirty="0">
                <a:latin typeface="+mn-lt"/>
              </a:rPr>
              <a:t> English Bible</a:t>
            </a:r>
            <a:r>
              <a:rPr lang="en-US" sz="700" dirty="0">
                <a:latin typeface="+mn-lt"/>
              </a:rPr>
              <a:t> - </a:t>
            </a:r>
            <a:r>
              <a:rPr lang="en-US" sz="700" i="1" dirty="0">
                <a:latin typeface="+mn-lt"/>
              </a:rPr>
              <a:t>Scripture quotations are from the </a:t>
            </a:r>
            <a:r>
              <a:rPr lang="en-US" sz="700" i="1" dirty="0" err="1">
                <a:latin typeface="+mn-lt"/>
              </a:rPr>
              <a:t>Lexham</a:t>
            </a:r>
            <a:r>
              <a:rPr lang="en-US" sz="700" i="1" dirty="0">
                <a:latin typeface="+mn-lt"/>
              </a:rPr>
              <a:t> English Bible, copyright © 2012 Logos Bible Software. </a:t>
            </a:r>
            <a:r>
              <a:rPr lang="en-US" sz="700" i="1" dirty="0" err="1">
                <a:latin typeface="+mn-lt"/>
              </a:rPr>
              <a:t>Lexham</a:t>
            </a:r>
            <a:r>
              <a:rPr lang="en-US" sz="700" i="1" dirty="0">
                <a:latin typeface="+mn-lt"/>
              </a:rPr>
              <a:t> is a registered trademark of Logos Bible Software.</a:t>
            </a:r>
            <a:br>
              <a:rPr lang="en-US" sz="700" dirty="0">
                <a:latin typeface="+mn-lt"/>
              </a:rPr>
            </a:br>
            <a:r>
              <a:rPr lang="en-US" sz="700" b="1" dirty="0">
                <a:latin typeface="+mn-lt"/>
              </a:rPr>
              <a:t>NASB — New American Standard Bible</a:t>
            </a:r>
            <a:r>
              <a:rPr lang="en-US" sz="700" dirty="0">
                <a:latin typeface="+mn-lt"/>
              </a:rPr>
              <a:t> - </a:t>
            </a:r>
            <a:r>
              <a:rPr lang="en-US" sz="700" i="1" dirty="0">
                <a:latin typeface="+mn-lt"/>
              </a:rPr>
              <a:t>Scripture quotations taken from the New American Standard Bible® (NASB®), copyright © 1960, 1962, 1963, 1968, 1971, 1972, 1973, 1975, 1977, 1995, 2020 by The Lockman Foundation. Used by permission. www.lockman.org</a:t>
            </a:r>
            <a:br>
              <a:rPr lang="en-US" sz="700" dirty="0">
                <a:latin typeface="+mn-lt"/>
              </a:rPr>
            </a:br>
            <a:r>
              <a:rPr lang="en-US" sz="700" b="1" dirty="0">
                <a:latin typeface="+mn-lt"/>
              </a:rPr>
              <a:t>NLT — New Living Translation</a:t>
            </a:r>
            <a:r>
              <a:rPr lang="en-US" sz="700" dirty="0">
                <a:latin typeface="+mn-lt"/>
              </a:rPr>
              <a:t> - Scripture quotations marked (NLT) are taken from the Holy Bible, New Living Translation, copyright © 1996, 2004, 2015 by Tyndale House Foundation. Used by permission of Tyndale House Publishers, Inc., Carol Stream, Illinois 60188. All rights reserved.</a:t>
            </a:r>
            <a:br>
              <a:rPr lang="en-US" sz="700" dirty="0">
                <a:latin typeface="+mn-lt"/>
              </a:rPr>
            </a:br>
            <a:r>
              <a:rPr lang="en-US" sz="700" b="1" dirty="0">
                <a:latin typeface="+mn-lt"/>
              </a:rPr>
              <a:t>NRSV — New Revised Standard Version</a:t>
            </a:r>
            <a:r>
              <a:rPr lang="en-US" sz="700" dirty="0">
                <a:latin typeface="+mn-lt"/>
              </a:rPr>
              <a:t> - S</a:t>
            </a:r>
            <a:r>
              <a:rPr lang="en-US" sz="700" i="1" dirty="0">
                <a:latin typeface="+mn-lt"/>
              </a:rPr>
              <a:t>cripture quotations are from the New Revised Standard Version Bible, copyright © 1989 National Council of the Churches of Christ in the United States of America. Used by permission. All rights reserved.</a:t>
            </a:r>
            <a:br>
              <a:rPr lang="en-US" sz="700" dirty="0">
                <a:latin typeface="+mn-lt"/>
              </a:rPr>
            </a:br>
            <a:r>
              <a:rPr lang="en-US" sz="700" b="1" dirty="0">
                <a:latin typeface="+mn-lt"/>
              </a:rPr>
              <a:t>RSV — Revised Standard Version</a:t>
            </a:r>
            <a:r>
              <a:rPr lang="en-US" sz="700" dirty="0">
                <a:latin typeface="+mn-lt"/>
              </a:rPr>
              <a:t> - Scripture quotations are from the Revised Standard Version of the Bible, copyright © 1946, 1952, and 1971 by the Division of Christian Education of the National Council of the Churches of Christ in the United States of America. Used by permission. All rights reserved worldwide.</a:t>
            </a:r>
            <a:br>
              <a:rPr lang="en-US" sz="700" dirty="0">
                <a:latin typeface="+mn-lt"/>
              </a:rPr>
            </a:br>
            <a:r>
              <a:rPr lang="en-US" sz="700" b="1" dirty="0">
                <a:latin typeface="+mn-lt"/>
              </a:rPr>
              <a:t>Tanakh — JPS Tanakh</a:t>
            </a:r>
            <a:r>
              <a:rPr lang="en-US" sz="700" dirty="0">
                <a:latin typeface="+mn-lt"/>
              </a:rPr>
              <a:t> - Scripture quotations marked (Tanakh) are taken from the TANAKH: The Holy Scriptures. Copyright © 1985, 1999 by the Jewish Publication Society. All rights reserved. Used by permission.</a:t>
            </a:r>
            <a:br>
              <a:rPr lang="en-US" sz="700" dirty="0">
                <a:latin typeface="+mn-lt"/>
              </a:rPr>
            </a:br>
            <a:r>
              <a:rPr lang="en-US" sz="700" b="1" dirty="0">
                <a:latin typeface="+mn-lt"/>
              </a:rPr>
              <a:t>WEB — World English Bible</a:t>
            </a:r>
            <a:r>
              <a:rPr lang="en-US" sz="700" dirty="0">
                <a:latin typeface="+mn-lt"/>
              </a:rPr>
              <a:t> - Scripture quotations marked (WEB) are taken from the World English Bible, public domain.</a:t>
            </a:r>
            <a:br>
              <a:rPr lang="en-US" dirty="0"/>
            </a:br>
            <a:endParaRPr sz="700" i="1" dirty="0">
              <a:latin typeface="+mn-lt"/>
              <a:ea typeface="Arial"/>
              <a:cs typeface="Arial"/>
              <a:sym typeface="Arial"/>
            </a:endParaRPr>
          </a:p>
        </p:txBody>
      </p:sp>
      <p:sp>
        <p:nvSpPr>
          <p:cNvPr id="6" name="Google Shape;375;p44">
            <a:extLst>
              <a:ext uri="{FF2B5EF4-FFF2-40B4-BE49-F238E27FC236}">
                <a16:creationId xmlns:a16="http://schemas.microsoft.com/office/drawing/2014/main" id="{7E76FB1B-016E-0555-22FE-0BBD24EA5D82}"/>
              </a:ext>
            </a:extLst>
          </p:cNvPr>
          <p:cNvSpPr txBox="1">
            <a:spLocks/>
          </p:cNvSpPr>
          <p:nvPr/>
        </p:nvSpPr>
        <p:spPr>
          <a:xfrm>
            <a:off x="1677025" y="4649250"/>
            <a:ext cx="3128400" cy="406800"/>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298450" algn="l" rtl="0">
              <a:lnSpc>
                <a:spcPct val="115000"/>
              </a:lnSpc>
              <a:spcBef>
                <a:spcPts val="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1pPr>
            <a:lvl2pPr marL="914400" marR="0" lvl="1"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2pPr>
            <a:lvl3pPr marL="1371600" marR="0" lvl="2"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3pPr>
            <a:lvl4pPr marL="1828800" marR="0" lvl="3"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4pPr>
            <a:lvl5pPr marL="2286000" marR="0" lvl="4"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5pPr>
            <a:lvl6pPr marL="2743200" marR="0" lvl="5"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6pPr>
            <a:lvl7pPr marL="3200400" marR="0" lvl="6"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7pPr>
            <a:lvl8pPr marL="3657600" marR="0" lvl="7" indent="-298450" algn="l" rtl="0">
              <a:lnSpc>
                <a:spcPct val="115000"/>
              </a:lnSpc>
              <a:spcBef>
                <a:spcPts val="800"/>
              </a:spcBef>
              <a:spcAft>
                <a:spcPts val="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8pPr>
            <a:lvl9pPr marL="4114800" marR="0" lvl="8" indent="-298450" algn="l" rtl="0">
              <a:lnSpc>
                <a:spcPct val="115000"/>
              </a:lnSpc>
              <a:spcBef>
                <a:spcPts val="800"/>
              </a:spcBef>
              <a:spcAft>
                <a:spcPts val="800"/>
              </a:spcAft>
              <a:buClr>
                <a:schemeClr val="dk1"/>
              </a:buClr>
              <a:buSzPts val="1100"/>
              <a:buFont typeface="Inter Light"/>
              <a:buChar char="■"/>
              <a:defRPr sz="1100" b="0" i="0" u="none" strike="noStrike" cap="none">
                <a:solidFill>
                  <a:schemeClr val="dk1"/>
                </a:solidFill>
                <a:latin typeface="Inter Light"/>
                <a:ea typeface="Inter Light"/>
                <a:cs typeface="Inter Light"/>
                <a:sym typeface="Inter Light"/>
              </a:defRPr>
            </a:lvl9pPr>
          </a:lstStyle>
          <a:p>
            <a:pPr marL="0" indent="0" algn="r">
              <a:buFont typeface="Inter Light"/>
              <a:buNone/>
            </a:pPr>
            <a:r>
              <a:rPr lang="en" sz="1000">
                <a:solidFill>
                  <a:schemeClr val="lt1"/>
                </a:solidFill>
              </a:rPr>
              <a:t>2026</a:t>
            </a:r>
            <a:endParaRPr lang="en" sz="1000" dirty="0">
              <a:solidFill>
                <a:schemeClr val="lt1"/>
              </a:solidFill>
            </a:endParaRPr>
          </a:p>
        </p:txBody>
      </p:sp>
      <p:sp>
        <p:nvSpPr>
          <p:cNvPr id="2" name="Google Shape;437;p49">
            <a:extLst>
              <a:ext uri="{FF2B5EF4-FFF2-40B4-BE49-F238E27FC236}">
                <a16:creationId xmlns:a16="http://schemas.microsoft.com/office/drawing/2014/main" id="{6EC1AFA8-9185-F8BC-E3B4-D10B1A51AE49}"/>
              </a:ext>
            </a:extLst>
          </p:cNvPr>
          <p:cNvSpPr txBox="1"/>
          <p:nvPr/>
        </p:nvSpPr>
        <p:spPr>
          <a:xfrm flipH="1">
            <a:off x="5030075" y="4200500"/>
            <a:ext cx="3883200" cy="600300"/>
          </a:xfrm>
          <a:prstGeom prst="rect">
            <a:avLst/>
          </a:prstGeom>
          <a:noFill/>
          <a:ln>
            <a:noFill/>
          </a:ln>
        </p:spPr>
        <p:txBody>
          <a:bodyPr spcFirstLastPara="1" wrap="square" lIns="0" tIns="0" rIns="0" bIns="0" anchor="ctr" anchorCtr="0">
            <a:spAutoFit/>
          </a:bodyPr>
          <a:lstStyle/>
          <a:p>
            <a:pPr lvl="0" algn="r"/>
            <a:r>
              <a:rPr lang="en-US" sz="3900" dirty="0">
                <a:solidFill>
                  <a:schemeClr val="lt1"/>
                </a:solidFill>
                <a:latin typeface="Taviraj"/>
                <a:ea typeface="Taviraj"/>
                <a:cs typeface="Taviraj"/>
                <a:sym typeface="Taviraj"/>
              </a:rPr>
              <a:t>Devotion</a:t>
            </a:r>
          </a:p>
        </p:txBody>
      </p:sp>
      <p:pic>
        <p:nvPicPr>
          <p:cNvPr id="3" name="Google Shape;438;p49" title="Bible light over top.jpg">
            <a:extLst>
              <a:ext uri="{FF2B5EF4-FFF2-40B4-BE49-F238E27FC236}">
                <a16:creationId xmlns:a16="http://schemas.microsoft.com/office/drawing/2014/main" id="{2E0CB951-18EA-0D6B-509C-FA57EA96AE31}"/>
              </a:ext>
            </a:extLst>
          </p:cNvPr>
          <p:cNvPicPr preferRelativeResize="0"/>
          <p:nvPr/>
        </p:nvPicPr>
        <p:blipFill rotWithShape="1">
          <a:blip r:embed="rId4">
            <a:alphaModFix/>
          </a:blip>
          <a:srcRect l="34041" t="279" r="42284" b="34768"/>
          <a:stretch/>
        </p:blipFill>
        <p:spPr>
          <a:xfrm>
            <a:off x="6708425" y="328275"/>
            <a:ext cx="2115476" cy="3868202"/>
          </a:xfrm>
          <a:prstGeom prst="rect">
            <a:avLst/>
          </a:prstGeom>
          <a:noFill/>
          <a:ln>
            <a:noFill/>
          </a:ln>
        </p:spPr>
      </p:pic>
    </p:spTree>
    <p:extLst>
      <p:ext uri="{BB962C8B-B14F-4D97-AF65-F5344CB8AC3E}">
        <p14:creationId xmlns:p14="http://schemas.microsoft.com/office/powerpoint/2010/main" val="1412177107"/>
      </p:ext>
    </p:extLst>
  </p:cSld>
  <p:clrMapOvr>
    <a:masterClrMapping/>
  </p:clrMapOvr>
</p:sld>
</file>

<file path=ppt/theme/theme1.xml><?xml version="1.0" encoding="utf-8"?>
<a:theme xmlns:a="http://schemas.openxmlformats.org/drawingml/2006/main" name="Orientation New Team Member">
  <a:themeElements>
    <a:clrScheme name="Simple Light">
      <a:dk1>
        <a:srgbClr val="000000"/>
      </a:dk1>
      <a:lt1>
        <a:srgbClr val="FFFFFF"/>
      </a:lt1>
      <a:dk2>
        <a:srgbClr val="434343"/>
      </a:dk2>
      <a:lt2>
        <a:srgbClr val="FFFAE6"/>
      </a:lt2>
      <a:accent1>
        <a:srgbClr val="CC6131"/>
      </a:accent1>
      <a:accent2>
        <a:srgbClr val="646F3D"/>
      </a:accent2>
      <a:accent3>
        <a:srgbClr val="3E5072"/>
      </a:accent3>
      <a:accent4>
        <a:srgbClr val="EC7A49"/>
      </a:accent4>
      <a:accent5>
        <a:srgbClr val="B05024"/>
      </a:accent5>
      <a:accent6>
        <a:srgbClr val="C4BEA7"/>
      </a:accent6>
      <a:hlink>
        <a:srgbClr val="1B1B1B"/>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1305</Words>
  <Application>Microsoft Office PowerPoint</Application>
  <PresentationFormat>On-screen Show (16:9)</PresentationFormat>
  <Paragraphs>45</Paragraphs>
  <Slides>7</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vt:i4>
      </vt:variant>
    </vt:vector>
  </HeadingPairs>
  <TitlesOfParts>
    <vt:vector size="15" baseType="lpstr">
      <vt:lpstr>Inter Light</vt:lpstr>
      <vt:lpstr>Arial</vt:lpstr>
      <vt:lpstr>Inter</vt:lpstr>
      <vt:lpstr>Taviraj Light</vt:lpstr>
      <vt:lpstr>Taviraj SemiBold</vt:lpstr>
      <vt:lpstr>Taviraj</vt:lpstr>
      <vt:lpstr>Taviraj Medium</vt:lpstr>
      <vt:lpstr>Orientation New Team Member</vt:lpstr>
      <vt:lpstr>&lt;VERSE 1&gt;  Proverbs 1:7 The fear of the Lord is the beginning of knowledge Proverbs 23:17 Always be zealous for the fear of the Lord Proverbs 14:27 The fear of the Lord is a fountain of life Deuteronomy 6:13 Fear the Lord your God, serve Him only</vt:lpstr>
      <vt:lpstr>&lt;CHORUS&gt;  Deuteronomy 10:12 What does the Lord your God ask of you, but to fear the Lord your God, to walk in obedience to Him, to love Him, to serve the Lord your God with all your heart and with all your soul </vt:lpstr>
      <vt:lpstr>&lt;VERSE 2&gt;  Proverbs 9:10 The fear of the Lord is the beginning of wisdom, knowledge of the Holy One is understanding Proverbs 19:23 The fear of the Lord leads to life, then one rests content, untouched by trouble</vt:lpstr>
      <vt:lpstr>&lt;CHORUS&gt;  Deuteronomy 10:12 What does the Lord your God ask of you, but to fear the Lord your God, to walk in obedience to Him, to love Him, to serve the Lord your God with all your heart and with all your soul </vt:lpstr>
      <vt:lpstr>&lt;BRIDGE&gt;  Psalm 118:4 Let those who fear the Lord say: “His love endures forever” 1 Samuel 12:24 Fear the Lord and serve him faithfully, consider what great things He has done for you</vt:lpstr>
      <vt:lpstr>&lt;CHORUS&gt;  Deuteronomy 10:12 What does the Lord your God ask of you, but to fear the Lord your God, to walk in obedience to Him, to love Him, to serve the Lord your God…  Deuteronomy 10:12 What does the Lord your God ask of you, but to fear the Lord your God, to walk in obedience to Him, to love Him, to serve the Lord your God with all your heart and with all your soul </vt:lpstr>
      <vt:lpstr>©2026 Awake and Renew. All Rights Reserved. Lyrics across Awake and Renew projects are curated as a precise thematic “mosaic” using verbatim excerpts and linguistic fragments from various English translations. This methodology aligns individual scriptural passages to musical meter while strictly preserving the underlying theological context. For current licensing, distribution, and usage permissions, please visit awakeandrenew.org/license.   Per publisher guidance and licensing frameworks, select phrasing, vocabulary, and cross-references from the following translations are utilized as foundational source texts to compile our lyrical arrangements: - New King James Version (NKJV) - New Century Version (NCV) - New English Translation (NET) Note: Because these specific selections are curated, adapted to meter, and integrated into a multi-translation mosaic, formal corporate legal notices for these versions are omitted from the section below at the explicit request of the rights holder.   Scripture quotations from the following translations are used by permission and are subject to the formal corporate copyright guidelines of their respective publishers: BSB — Berean Study Bible / Berean Standard Bible - The Holy Bible, Berean Standard Bible, BSB is produced in cooperation with Bible Hub, Discovery Bible, OpenBible.com, and the Berean Bible Translation Committee. This text of God’s Word has been dedicated to the public domain. (Note: As of April 30, 2023, the BSB is now public domain and no longer requires copyright attribution, though attribution is appreciated but not required.) CSB — Christian Standard Bible - Scripture quotations are from the Christian Standard Bible®, Copyright © 2017 by Holman Bible Publishers. Used by permission. Christian Standard Bible® and CSB® are federally registered trademarks of Holman Bible Publishers. DARBY — Darby Translation - Scripture quotations marked (Dar) are taken from the DARBY BIBLE, published in 1867, 1872, 1884, 1890; public domain. ESV — English Standard Version - Scripture quotations are from the ESV® Bible (The Holy Bible, English Standard Version®), copyright © 2001 by Crossway, a publishing ministry of Good News Publishers. Used by permission. All rights reserved. GB — Geneva Bible - Scripture quotations marked (Geneva) are taken from the Geneva Bible, 1560/1599. Public domain. GNT — Good News Translation - Scripture quotations marked (GNT) are from the Good News Translation in Today’s English Version – Second Edition Copyright © 1992 by American Bible Society. Used by Permission. GWT — GOD’S WORD Translation - Scripture quotations marked (GW or GWT) are taken from GOD’S WORD®. © 1995, 2003, 2013, 2014, 2019, 2020 by God’s Word to the Nations Mission Society. Used by permission. HCSB — Holman Christian Standard Bible - Scripture quotations are from the Holman Christian Standard Bible®, Copyright © 1999, 2000, 2002, 2003, 2009 by Holman Bible Publishers. Used by permission. JPS 1917 — JPS Tanakh - Scripture quotations marked (JPS 1917) are taken from the Holy Scriptures According to the Masoretic Text, Jewish Publication Society, 1917. Public domain. KJV — King James Version - Scripture quotations marked (KJV) are taken from the KING JAMES VERSION, public domain. (Note: The KJV is public domain in the United States and most countries, but is still under Crown copyright in the United Kingdom.) LEB — Lexham English Bible - Scripture quotations are from the Lexham English Bible, copyright © 2012 Logos Bible Software. Lexham is a registered trademark of Logos Bible Software. NASB — New American Standard Bible - Scripture quotations taken from the New American Standard Bible® (NASB®), copyright © 1960, 1962, 1963, 1968, 1971, 1972, 1973, 1975, 1977, 1995, 2020 by The Lockman Foundation. Used by permission. www.lockman.org NLT — New Living Translation - Scripture quotations marked (NLT) are taken from the Holy Bible, New Living Translation, copyright © 1996, 2004, 2015 by Tyndale House Foundation. Used by permission of Tyndale House Publishers, Inc., Carol Stream, Illinois 60188. All rights reserved. NRSV — New Revised Standard Version - Scripture quotations are from the New Revised Standard Version Bible, copyright © 1989 National Council of the Churches of Christ in the United States of America. Used by permission. All rights reserved. RSV — Revised Standard Version - Scripture quotations are from the Revised Standard Version of the Bible, copyright © 1946, 1952, and 1971 by the Division of Christian Education of the National Council of the Churches of Christ in the United States of America. Used by permission. All rights reserved worldwide. Tanakh — JPS Tanakh - Scripture quotations marked (Tanakh) are taken from the TANAKH: The Holy Scriptures. Copyright © 1985, 1999 by the Jewish Publication Society. All rights reserved. Used by permission. WEB — World English Bible - Scripture quotations marked (WEB) are taken from the World English Bible, public domain.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ischubert</cp:lastModifiedBy>
  <cp:revision>14</cp:revision>
  <dcterms:modified xsi:type="dcterms:W3CDTF">2026-06-15T14:36:35Z</dcterms:modified>
</cp:coreProperties>
</file>