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8" r:id="rId8"/>
  </p:sldIdLst>
  <p:sldSz cx="9144000" cy="5143500" type="screen16x9"/>
  <p:notesSz cx="6858000" cy="9144000"/>
  <p:embeddedFontLst>
    <p:embeddedFont>
      <p:font typeface="Inter" panose="020B0604020202020204" charset="0"/>
      <p:regular r:id="rId10"/>
      <p:bold r:id="rId11"/>
      <p:italic r:id="rId12"/>
      <p:boldItalic r:id="rId13"/>
    </p:embeddedFont>
    <p:embeddedFont>
      <p:font typeface="Inter Light" panose="020B0604020202020204" charset="0"/>
      <p:regular r:id="rId14"/>
      <p:bold r:id="rId15"/>
      <p:italic r:id="rId16"/>
      <p:boldItalic r:id="rId17"/>
    </p:embeddedFont>
    <p:embeddedFont>
      <p:font typeface="Taviraj" panose="020B0604020202020204" charset="-34"/>
      <p:regular r:id="rId18"/>
      <p:bold r:id="rId19"/>
      <p:italic r:id="rId20"/>
      <p:boldItalic r:id="rId21"/>
    </p:embeddedFont>
    <p:embeddedFont>
      <p:font typeface="Taviraj Light" panose="020B0604020202020204" charset="-34"/>
      <p:regular r:id="rId22"/>
      <p:bold r:id="rId23"/>
      <p:italic r:id="rId24"/>
      <p:boldItalic r:id="rId25"/>
    </p:embeddedFont>
    <p:embeddedFont>
      <p:font typeface="Taviraj Medium" panose="020B0604020202020204" charset="-34"/>
      <p:regular r:id="rId26"/>
      <p:bold r:id="rId27"/>
      <p:italic r:id="rId28"/>
      <p:boldItalic r:id="rId29"/>
    </p:embeddedFont>
    <p:embeddedFont>
      <p:font typeface="Taviraj SemiBold" panose="020B0604020202020204" charset="-34"/>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QqG/Cvgg9cReDxrdzo/j2ie4c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theme" Target="theme/theme1.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acb4a032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3acb4a0329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acb4a0329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3acb4a0329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acb4a0329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3acb4a0329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C58F8BE3-BD89-378D-173D-7654F3C8A8DD}"/>
            </a:ext>
          </a:extLst>
        </p:cNvPr>
        <p:cNvGrpSpPr/>
        <p:nvPr/>
      </p:nvGrpSpPr>
      <p:grpSpPr>
        <a:xfrm>
          <a:off x="0" y="0"/>
          <a:ext cx="0" cy="0"/>
          <a:chOff x="0" y="0"/>
          <a:chExt cx="0" cy="0"/>
        </a:xfrm>
      </p:grpSpPr>
      <p:sp>
        <p:nvSpPr>
          <p:cNvPr id="430" name="Google Shape;430;g3a5468d2d26_0_23:notes">
            <a:extLst>
              <a:ext uri="{FF2B5EF4-FFF2-40B4-BE49-F238E27FC236}">
                <a16:creationId xmlns:a16="http://schemas.microsoft.com/office/drawing/2014/main" id="{BE7D58CB-074A-864C-C4BE-D6650E952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5468d2d26_0_23:notes">
            <a:extLst>
              <a:ext uri="{FF2B5EF4-FFF2-40B4-BE49-F238E27FC236}">
                <a16:creationId xmlns:a16="http://schemas.microsoft.com/office/drawing/2014/main" id="{5AC49116-157C-50EC-A496-20DF6E7B9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12"/>
          <p:cNvSpPr>
            <a:spLocks noGrp="1"/>
          </p:cNvSpPr>
          <p:nvPr>
            <p:ph type="pic" idx="2"/>
          </p:nvPr>
        </p:nvSpPr>
        <p:spPr>
          <a:xfrm>
            <a:off x="6099100" y="1796550"/>
            <a:ext cx="2724600" cy="2334300"/>
          </a:xfrm>
          <a:prstGeom prst="rect">
            <a:avLst/>
          </a:prstGeom>
          <a:noFill/>
          <a:ln>
            <a:noFill/>
          </a:ln>
        </p:spPr>
      </p:sp>
      <p:sp>
        <p:nvSpPr>
          <p:cNvPr id="11" name="Google Shape;11;p12"/>
          <p:cNvSpPr txBox="1">
            <a:spLocks noGrp="1"/>
          </p:cNvSpPr>
          <p:nvPr>
            <p:ph type="title"/>
          </p:nvPr>
        </p:nvSpPr>
        <p:spPr>
          <a:xfrm>
            <a:off x="228600" y="749904"/>
            <a:ext cx="5509500" cy="1726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7600">
                <a:solidFill>
                  <a:schemeClr val="lt1"/>
                </a:solidFill>
              </a:defRPr>
            </a:lvl1pPr>
            <a:lvl2pPr lvl="1" algn="l">
              <a:lnSpc>
                <a:spcPct val="80000"/>
              </a:lnSpc>
              <a:spcBef>
                <a:spcPts val="0"/>
              </a:spcBef>
              <a:spcAft>
                <a:spcPts val="0"/>
              </a:spcAft>
              <a:buSzPts val="3000"/>
              <a:buNone/>
              <a:defRPr sz="7600">
                <a:solidFill>
                  <a:schemeClr val="dk1"/>
                </a:solidFill>
              </a:defRPr>
            </a:lvl2pPr>
            <a:lvl3pPr lvl="2" algn="l">
              <a:lnSpc>
                <a:spcPct val="80000"/>
              </a:lnSpc>
              <a:spcBef>
                <a:spcPts val="0"/>
              </a:spcBef>
              <a:spcAft>
                <a:spcPts val="0"/>
              </a:spcAft>
              <a:buSzPts val="3000"/>
              <a:buNone/>
              <a:defRPr sz="7600">
                <a:solidFill>
                  <a:schemeClr val="dk1"/>
                </a:solidFill>
              </a:defRPr>
            </a:lvl3pPr>
            <a:lvl4pPr lvl="3" algn="l">
              <a:lnSpc>
                <a:spcPct val="80000"/>
              </a:lnSpc>
              <a:spcBef>
                <a:spcPts val="0"/>
              </a:spcBef>
              <a:spcAft>
                <a:spcPts val="0"/>
              </a:spcAft>
              <a:buSzPts val="3000"/>
              <a:buNone/>
              <a:defRPr sz="7600">
                <a:solidFill>
                  <a:schemeClr val="dk1"/>
                </a:solidFill>
              </a:defRPr>
            </a:lvl4pPr>
            <a:lvl5pPr lvl="4" algn="l">
              <a:lnSpc>
                <a:spcPct val="80000"/>
              </a:lnSpc>
              <a:spcBef>
                <a:spcPts val="0"/>
              </a:spcBef>
              <a:spcAft>
                <a:spcPts val="0"/>
              </a:spcAft>
              <a:buSzPts val="3000"/>
              <a:buNone/>
              <a:defRPr sz="7600">
                <a:solidFill>
                  <a:schemeClr val="dk1"/>
                </a:solidFill>
              </a:defRPr>
            </a:lvl5pPr>
            <a:lvl6pPr lvl="5" algn="l">
              <a:lnSpc>
                <a:spcPct val="80000"/>
              </a:lnSpc>
              <a:spcBef>
                <a:spcPts val="0"/>
              </a:spcBef>
              <a:spcAft>
                <a:spcPts val="0"/>
              </a:spcAft>
              <a:buSzPts val="3000"/>
              <a:buNone/>
              <a:defRPr sz="7600">
                <a:solidFill>
                  <a:schemeClr val="dk1"/>
                </a:solidFill>
              </a:defRPr>
            </a:lvl6pPr>
            <a:lvl7pPr lvl="6" algn="l">
              <a:lnSpc>
                <a:spcPct val="80000"/>
              </a:lnSpc>
              <a:spcBef>
                <a:spcPts val="0"/>
              </a:spcBef>
              <a:spcAft>
                <a:spcPts val="0"/>
              </a:spcAft>
              <a:buSzPts val="3000"/>
              <a:buNone/>
              <a:defRPr sz="7600">
                <a:solidFill>
                  <a:schemeClr val="dk1"/>
                </a:solidFill>
              </a:defRPr>
            </a:lvl7pPr>
            <a:lvl8pPr lvl="7" algn="l">
              <a:lnSpc>
                <a:spcPct val="80000"/>
              </a:lnSpc>
              <a:spcBef>
                <a:spcPts val="0"/>
              </a:spcBef>
              <a:spcAft>
                <a:spcPts val="0"/>
              </a:spcAft>
              <a:buSzPts val="3000"/>
              <a:buNone/>
              <a:defRPr sz="7600">
                <a:solidFill>
                  <a:schemeClr val="dk1"/>
                </a:solidFill>
              </a:defRPr>
            </a:lvl8pPr>
            <a:lvl9pPr lvl="8" algn="l">
              <a:lnSpc>
                <a:spcPct val="80000"/>
              </a:lnSpc>
              <a:spcBef>
                <a:spcPts val="0"/>
              </a:spcBef>
              <a:spcAft>
                <a:spcPts val="0"/>
              </a:spcAft>
              <a:buSzPts val="3000"/>
              <a:buNone/>
              <a:defRPr sz="7600">
                <a:solidFill>
                  <a:schemeClr val="dk1"/>
                </a:solidFill>
              </a:defRPr>
            </a:lvl9pPr>
          </a:lstStyle>
          <a:p>
            <a:endParaRPr/>
          </a:p>
        </p:txBody>
      </p:sp>
      <p:sp>
        <p:nvSpPr>
          <p:cNvPr id="12" name="Google Shape;12;p12"/>
          <p:cNvSpPr txBox="1">
            <a:spLocks noGrp="1"/>
          </p:cNvSpPr>
          <p:nvPr>
            <p:ph type="subTitle" idx="1"/>
          </p:nvPr>
        </p:nvSpPr>
        <p:spPr>
          <a:xfrm>
            <a:off x="320100" y="47909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images w/text and items">
  <p:cSld name="CUSTOM_3_1">
    <p:bg>
      <p:bgPr>
        <a:solidFill>
          <a:schemeClr val="accent2"/>
        </a:solidFill>
        <a:effectLst/>
      </p:bgPr>
    </p:bg>
    <p:spTree>
      <p:nvGrpSpPr>
        <p:cNvPr id="1" name="Shape 90"/>
        <p:cNvGrpSpPr/>
        <p:nvPr/>
      </p:nvGrpSpPr>
      <p:grpSpPr>
        <a:xfrm>
          <a:off x="0" y="0"/>
          <a:ext cx="0" cy="0"/>
          <a:chOff x="0" y="0"/>
          <a:chExt cx="0" cy="0"/>
        </a:xfrm>
      </p:grpSpPr>
      <p:sp>
        <p:nvSpPr>
          <p:cNvPr id="91" name="Google Shape;91;p21"/>
          <p:cNvSpPr>
            <a:spLocks noGrp="1"/>
          </p:cNvSpPr>
          <p:nvPr>
            <p:ph type="pic" idx="2"/>
          </p:nvPr>
        </p:nvSpPr>
        <p:spPr>
          <a:xfrm>
            <a:off x="320200" y="2571750"/>
            <a:ext cx="4206300" cy="2112000"/>
          </a:xfrm>
          <a:prstGeom prst="rect">
            <a:avLst/>
          </a:prstGeom>
          <a:noFill/>
          <a:ln>
            <a:noFill/>
          </a:ln>
        </p:spPr>
      </p:sp>
      <p:sp>
        <p:nvSpPr>
          <p:cNvPr id="92" name="Google Shape;92;p21"/>
          <p:cNvSpPr>
            <a:spLocks noGrp="1"/>
          </p:cNvSpPr>
          <p:nvPr>
            <p:ph type="pic" idx="3"/>
          </p:nvPr>
        </p:nvSpPr>
        <p:spPr>
          <a:xfrm>
            <a:off x="5477200" y="889175"/>
            <a:ext cx="3346800" cy="904500"/>
          </a:xfrm>
          <a:prstGeom prst="rect">
            <a:avLst/>
          </a:prstGeom>
          <a:noFill/>
          <a:ln>
            <a:noFill/>
          </a:ln>
        </p:spPr>
      </p:sp>
      <p:sp>
        <p:nvSpPr>
          <p:cNvPr id="93" name="Google Shape;93;p21"/>
          <p:cNvSpPr txBox="1">
            <a:spLocks noGrp="1"/>
          </p:cNvSpPr>
          <p:nvPr>
            <p:ph type="body" idx="1"/>
          </p:nvPr>
        </p:nvSpPr>
        <p:spPr>
          <a:xfrm>
            <a:off x="5385650" y="1895400"/>
            <a:ext cx="3529800" cy="8697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Char char="●"/>
              <a:defRPr sz="1000">
                <a:solidFill>
                  <a:schemeClr val="lt1"/>
                </a:solidFill>
              </a:defRPr>
            </a:lvl1pPr>
            <a:lvl2pPr marL="914400" lvl="1" indent="-292100" algn="l">
              <a:lnSpc>
                <a:spcPct val="115000"/>
              </a:lnSpc>
              <a:spcBef>
                <a:spcPts val="800"/>
              </a:spcBef>
              <a:spcAft>
                <a:spcPts val="0"/>
              </a:spcAft>
              <a:buClr>
                <a:schemeClr val="lt1"/>
              </a:buClr>
              <a:buSzPts val="1000"/>
              <a:buChar char="○"/>
              <a:defRPr sz="1000">
                <a:solidFill>
                  <a:schemeClr val="lt1"/>
                </a:solidFill>
              </a:defRPr>
            </a:lvl2pPr>
            <a:lvl3pPr marL="1371600" lvl="2" indent="-292100" algn="l">
              <a:lnSpc>
                <a:spcPct val="115000"/>
              </a:lnSpc>
              <a:spcBef>
                <a:spcPts val="800"/>
              </a:spcBef>
              <a:spcAft>
                <a:spcPts val="0"/>
              </a:spcAft>
              <a:buClr>
                <a:schemeClr val="lt1"/>
              </a:buClr>
              <a:buSzPts val="1000"/>
              <a:buChar char="■"/>
              <a:defRPr sz="1000">
                <a:solidFill>
                  <a:schemeClr val="lt1"/>
                </a:solidFill>
              </a:defRPr>
            </a:lvl3pPr>
            <a:lvl4pPr marL="1828800" lvl="3" indent="-292100" algn="l">
              <a:lnSpc>
                <a:spcPct val="115000"/>
              </a:lnSpc>
              <a:spcBef>
                <a:spcPts val="800"/>
              </a:spcBef>
              <a:spcAft>
                <a:spcPts val="0"/>
              </a:spcAft>
              <a:buClr>
                <a:schemeClr val="lt1"/>
              </a:buClr>
              <a:buSzPts val="1000"/>
              <a:buChar char="●"/>
              <a:defRPr sz="1000">
                <a:solidFill>
                  <a:schemeClr val="lt1"/>
                </a:solidFill>
              </a:defRPr>
            </a:lvl4pPr>
            <a:lvl5pPr marL="2286000" lvl="4" indent="-292100" algn="l">
              <a:lnSpc>
                <a:spcPct val="115000"/>
              </a:lnSpc>
              <a:spcBef>
                <a:spcPts val="800"/>
              </a:spcBef>
              <a:spcAft>
                <a:spcPts val="0"/>
              </a:spcAft>
              <a:buClr>
                <a:schemeClr val="lt1"/>
              </a:buClr>
              <a:buSzPts val="1000"/>
              <a:buChar char="○"/>
              <a:defRPr sz="1000">
                <a:solidFill>
                  <a:schemeClr val="lt1"/>
                </a:solidFill>
              </a:defRPr>
            </a:lvl5pPr>
            <a:lvl6pPr marL="2743200" lvl="5" indent="-292100" algn="l">
              <a:lnSpc>
                <a:spcPct val="115000"/>
              </a:lnSpc>
              <a:spcBef>
                <a:spcPts val="800"/>
              </a:spcBef>
              <a:spcAft>
                <a:spcPts val="0"/>
              </a:spcAft>
              <a:buClr>
                <a:schemeClr val="lt1"/>
              </a:buClr>
              <a:buSzPts val="1000"/>
              <a:buChar char="■"/>
              <a:defRPr sz="1000">
                <a:solidFill>
                  <a:schemeClr val="lt1"/>
                </a:solidFill>
              </a:defRPr>
            </a:lvl6pPr>
            <a:lvl7pPr marL="3200400" lvl="6" indent="-292100" algn="l">
              <a:lnSpc>
                <a:spcPct val="115000"/>
              </a:lnSpc>
              <a:spcBef>
                <a:spcPts val="800"/>
              </a:spcBef>
              <a:spcAft>
                <a:spcPts val="0"/>
              </a:spcAft>
              <a:buClr>
                <a:schemeClr val="lt1"/>
              </a:buClr>
              <a:buSzPts val="1000"/>
              <a:buChar char="●"/>
              <a:defRPr sz="1000">
                <a:solidFill>
                  <a:schemeClr val="lt1"/>
                </a:solidFill>
              </a:defRPr>
            </a:lvl7pPr>
            <a:lvl8pPr marL="3657600" lvl="7" indent="-292100" algn="l">
              <a:lnSpc>
                <a:spcPct val="115000"/>
              </a:lnSpc>
              <a:spcBef>
                <a:spcPts val="800"/>
              </a:spcBef>
              <a:spcAft>
                <a:spcPts val="0"/>
              </a:spcAft>
              <a:buClr>
                <a:schemeClr val="lt1"/>
              </a:buClr>
              <a:buSzPts val="1000"/>
              <a:buChar char="○"/>
              <a:defRPr sz="1000">
                <a:solidFill>
                  <a:schemeClr val="lt1"/>
                </a:solidFill>
              </a:defRPr>
            </a:lvl8pPr>
            <a:lvl9pPr marL="4114800" lvl="8" indent="-292100" algn="l">
              <a:lnSpc>
                <a:spcPct val="115000"/>
              </a:lnSpc>
              <a:spcBef>
                <a:spcPts val="800"/>
              </a:spcBef>
              <a:spcAft>
                <a:spcPts val="800"/>
              </a:spcAft>
              <a:buClr>
                <a:schemeClr val="lt1"/>
              </a:buClr>
              <a:buSzPts val="1000"/>
              <a:buChar char="■"/>
              <a:defRPr sz="1000">
                <a:solidFill>
                  <a:schemeClr val="lt1"/>
                </a:solidFill>
              </a:defRPr>
            </a:lvl9pPr>
          </a:lstStyle>
          <a:p>
            <a:endParaRPr/>
          </a:p>
        </p:txBody>
      </p:sp>
      <p:sp>
        <p:nvSpPr>
          <p:cNvPr id="94" name="Google Shape;94;p21"/>
          <p:cNvSpPr txBox="1">
            <a:spLocks noGrp="1"/>
          </p:cNvSpPr>
          <p:nvPr>
            <p:ph type="subTitle" idx="4"/>
          </p:nvPr>
        </p:nvSpPr>
        <p:spPr>
          <a:xfrm>
            <a:off x="5385650" y="2953675"/>
            <a:ext cx="3837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5" name="Google Shape;95;p21"/>
          <p:cNvSpPr txBox="1">
            <a:spLocks noGrp="1"/>
          </p:cNvSpPr>
          <p:nvPr>
            <p:ph type="subTitle" idx="5"/>
          </p:nvPr>
        </p:nvSpPr>
        <p:spPr>
          <a:xfrm>
            <a:off x="5385650" y="3401825"/>
            <a:ext cx="3837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6" name="Google Shape;96;p21"/>
          <p:cNvSpPr txBox="1">
            <a:spLocks noGrp="1"/>
          </p:cNvSpPr>
          <p:nvPr>
            <p:ph type="subTitle" idx="6"/>
          </p:nvPr>
        </p:nvSpPr>
        <p:spPr>
          <a:xfrm>
            <a:off x="5769350" y="3401825"/>
            <a:ext cx="3127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1"/>
              </a:buClr>
              <a:buSzPts val="1800"/>
              <a:buNone/>
              <a:defRPr sz="1000">
                <a:solidFill>
                  <a:schemeClr val="lt1"/>
                </a:solidFill>
              </a:defRPr>
            </a:lvl1pPr>
            <a:lvl2pPr lvl="1" algn="l">
              <a:lnSpc>
                <a:spcPct val="115000"/>
              </a:lnSpc>
              <a:spcBef>
                <a:spcPts val="0"/>
              </a:spcBef>
              <a:spcAft>
                <a:spcPts val="0"/>
              </a:spcAft>
              <a:buClr>
                <a:schemeClr val="lt1"/>
              </a:buClr>
              <a:buSzPts val="1800"/>
              <a:buNone/>
              <a:defRPr>
                <a:solidFill>
                  <a:schemeClr val="lt1"/>
                </a:solidFill>
              </a:defRPr>
            </a:lvl2pPr>
            <a:lvl3pPr lvl="2" algn="l">
              <a:lnSpc>
                <a:spcPct val="115000"/>
              </a:lnSpc>
              <a:spcBef>
                <a:spcPts val="0"/>
              </a:spcBef>
              <a:spcAft>
                <a:spcPts val="0"/>
              </a:spcAft>
              <a:buClr>
                <a:schemeClr val="lt1"/>
              </a:buClr>
              <a:buSzPts val="1800"/>
              <a:buNone/>
              <a:defRPr>
                <a:solidFill>
                  <a:schemeClr val="lt1"/>
                </a:solidFill>
              </a:defRPr>
            </a:lvl3pPr>
            <a:lvl4pPr lvl="3" algn="l">
              <a:lnSpc>
                <a:spcPct val="115000"/>
              </a:lnSpc>
              <a:spcBef>
                <a:spcPts val="0"/>
              </a:spcBef>
              <a:spcAft>
                <a:spcPts val="0"/>
              </a:spcAft>
              <a:buClr>
                <a:schemeClr val="lt1"/>
              </a:buClr>
              <a:buSzPts val="1800"/>
              <a:buNone/>
              <a:defRPr>
                <a:solidFill>
                  <a:schemeClr val="lt1"/>
                </a:solidFill>
              </a:defRPr>
            </a:lvl4pPr>
            <a:lvl5pPr lvl="4" algn="l">
              <a:lnSpc>
                <a:spcPct val="115000"/>
              </a:lnSpc>
              <a:spcBef>
                <a:spcPts val="0"/>
              </a:spcBef>
              <a:spcAft>
                <a:spcPts val="0"/>
              </a:spcAft>
              <a:buClr>
                <a:schemeClr val="lt1"/>
              </a:buClr>
              <a:buSzPts val="1800"/>
              <a:buNone/>
              <a:defRPr>
                <a:solidFill>
                  <a:schemeClr val="lt1"/>
                </a:solidFill>
              </a:defRPr>
            </a:lvl5pPr>
            <a:lvl6pPr lvl="5" algn="l">
              <a:lnSpc>
                <a:spcPct val="115000"/>
              </a:lnSpc>
              <a:spcBef>
                <a:spcPts val="0"/>
              </a:spcBef>
              <a:spcAft>
                <a:spcPts val="0"/>
              </a:spcAft>
              <a:buClr>
                <a:schemeClr val="lt1"/>
              </a:buClr>
              <a:buSzPts val="1800"/>
              <a:buNone/>
              <a:defRPr>
                <a:solidFill>
                  <a:schemeClr val="lt1"/>
                </a:solidFill>
              </a:defRPr>
            </a:lvl6pPr>
            <a:lvl7pPr lvl="6" algn="l">
              <a:lnSpc>
                <a:spcPct val="115000"/>
              </a:lnSpc>
              <a:spcBef>
                <a:spcPts val="0"/>
              </a:spcBef>
              <a:spcAft>
                <a:spcPts val="0"/>
              </a:spcAft>
              <a:buClr>
                <a:schemeClr val="lt1"/>
              </a:buClr>
              <a:buSzPts val="1800"/>
              <a:buNone/>
              <a:defRPr>
                <a:solidFill>
                  <a:schemeClr val="lt1"/>
                </a:solidFill>
              </a:defRPr>
            </a:lvl7pPr>
            <a:lvl8pPr lvl="7" algn="l">
              <a:lnSpc>
                <a:spcPct val="115000"/>
              </a:lnSpc>
              <a:spcBef>
                <a:spcPts val="0"/>
              </a:spcBef>
              <a:spcAft>
                <a:spcPts val="0"/>
              </a:spcAft>
              <a:buClr>
                <a:schemeClr val="lt1"/>
              </a:buClr>
              <a:buSzPts val="1800"/>
              <a:buNone/>
              <a:defRPr>
                <a:solidFill>
                  <a:schemeClr val="lt1"/>
                </a:solidFill>
              </a:defRPr>
            </a:lvl8pPr>
            <a:lvl9pPr lvl="8" algn="l">
              <a:lnSpc>
                <a:spcPct val="115000"/>
              </a:lnSpc>
              <a:spcBef>
                <a:spcPts val="0"/>
              </a:spcBef>
              <a:spcAft>
                <a:spcPts val="0"/>
              </a:spcAft>
              <a:buClr>
                <a:schemeClr val="lt1"/>
              </a:buClr>
              <a:buSzPts val="1800"/>
              <a:buNone/>
              <a:defRPr>
                <a:solidFill>
                  <a:schemeClr val="lt1"/>
                </a:solidFill>
              </a:defRPr>
            </a:lvl9pPr>
          </a:lstStyle>
          <a:p>
            <a:endParaRPr/>
          </a:p>
        </p:txBody>
      </p:sp>
      <p:sp>
        <p:nvSpPr>
          <p:cNvPr id="97" name="Google Shape;97;p21"/>
          <p:cNvSpPr txBox="1">
            <a:spLocks noGrp="1"/>
          </p:cNvSpPr>
          <p:nvPr>
            <p:ph type="subTitle" idx="7"/>
          </p:nvPr>
        </p:nvSpPr>
        <p:spPr>
          <a:xfrm>
            <a:off x="5385650" y="3849963"/>
            <a:ext cx="3837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8" name="Google Shape;98;p21"/>
          <p:cNvSpPr txBox="1">
            <a:spLocks noGrp="1"/>
          </p:cNvSpPr>
          <p:nvPr>
            <p:ph type="subTitle" idx="8"/>
          </p:nvPr>
        </p:nvSpPr>
        <p:spPr>
          <a:xfrm>
            <a:off x="5769350" y="3849963"/>
            <a:ext cx="3127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1"/>
              </a:buClr>
              <a:buSzPts val="1800"/>
              <a:buNone/>
              <a:defRPr sz="1000">
                <a:solidFill>
                  <a:schemeClr val="lt1"/>
                </a:solidFill>
              </a:defRPr>
            </a:lvl1pPr>
            <a:lvl2pPr lvl="1" algn="l">
              <a:lnSpc>
                <a:spcPct val="115000"/>
              </a:lnSpc>
              <a:spcBef>
                <a:spcPts val="0"/>
              </a:spcBef>
              <a:spcAft>
                <a:spcPts val="0"/>
              </a:spcAft>
              <a:buClr>
                <a:schemeClr val="lt1"/>
              </a:buClr>
              <a:buSzPts val="1800"/>
              <a:buNone/>
              <a:defRPr>
                <a:solidFill>
                  <a:schemeClr val="lt1"/>
                </a:solidFill>
              </a:defRPr>
            </a:lvl2pPr>
            <a:lvl3pPr lvl="2" algn="l">
              <a:lnSpc>
                <a:spcPct val="115000"/>
              </a:lnSpc>
              <a:spcBef>
                <a:spcPts val="0"/>
              </a:spcBef>
              <a:spcAft>
                <a:spcPts val="0"/>
              </a:spcAft>
              <a:buClr>
                <a:schemeClr val="lt1"/>
              </a:buClr>
              <a:buSzPts val="1800"/>
              <a:buNone/>
              <a:defRPr>
                <a:solidFill>
                  <a:schemeClr val="lt1"/>
                </a:solidFill>
              </a:defRPr>
            </a:lvl3pPr>
            <a:lvl4pPr lvl="3" algn="l">
              <a:lnSpc>
                <a:spcPct val="115000"/>
              </a:lnSpc>
              <a:spcBef>
                <a:spcPts val="0"/>
              </a:spcBef>
              <a:spcAft>
                <a:spcPts val="0"/>
              </a:spcAft>
              <a:buClr>
                <a:schemeClr val="lt1"/>
              </a:buClr>
              <a:buSzPts val="1800"/>
              <a:buNone/>
              <a:defRPr>
                <a:solidFill>
                  <a:schemeClr val="lt1"/>
                </a:solidFill>
              </a:defRPr>
            </a:lvl4pPr>
            <a:lvl5pPr lvl="4" algn="l">
              <a:lnSpc>
                <a:spcPct val="115000"/>
              </a:lnSpc>
              <a:spcBef>
                <a:spcPts val="0"/>
              </a:spcBef>
              <a:spcAft>
                <a:spcPts val="0"/>
              </a:spcAft>
              <a:buClr>
                <a:schemeClr val="lt1"/>
              </a:buClr>
              <a:buSzPts val="1800"/>
              <a:buNone/>
              <a:defRPr>
                <a:solidFill>
                  <a:schemeClr val="lt1"/>
                </a:solidFill>
              </a:defRPr>
            </a:lvl5pPr>
            <a:lvl6pPr lvl="5" algn="l">
              <a:lnSpc>
                <a:spcPct val="115000"/>
              </a:lnSpc>
              <a:spcBef>
                <a:spcPts val="0"/>
              </a:spcBef>
              <a:spcAft>
                <a:spcPts val="0"/>
              </a:spcAft>
              <a:buClr>
                <a:schemeClr val="lt1"/>
              </a:buClr>
              <a:buSzPts val="1800"/>
              <a:buNone/>
              <a:defRPr>
                <a:solidFill>
                  <a:schemeClr val="lt1"/>
                </a:solidFill>
              </a:defRPr>
            </a:lvl6pPr>
            <a:lvl7pPr lvl="6" algn="l">
              <a:lnSpc>
                <a:spcPct val="115000"/>
              </a:lnSpc>
              <a:spcBef>
                <a:spcPts val="0"/>
              </a:spcBef>
              <a:spcAft>
                <a:spcPts val="0"/>
              </a:spcAft>
              <a:buClr>
                <a:schemeClr val="lt1"/>
              </a:buClr>
              <a:buSzPts val="1800"/>
              <a:buNone/>
              <a:defRPr>
                <a:solidFill>
                  <a:schemeClr val="lt1"/>
                </a:solidFill>
              </a:defRPr>
            </a:lvl7pPr>
            <a:lvl8pPr lvl="7" algn="l">
              <a:lnSpc>
                <a:spcPct val="115000"/>
              </a:lnSpc>
              <a:spcBef>
                <a:spcPts val="0"/>
              </a:spcBef>
              <a:spcAft>
                <a:spcPts val="0"/>
              </a:spcAft>
              <a:buClr>
                <a:schemeClr val="lt1"/>
              </a:buClr>
              <a:buSzPts val="1800"/>
              <a:buNone/>
              <a:defRPr>
                <a:solidFill>
                  <a:schemeClr val="lt1"/>
                </a:solidFill>
              </a:defRPr>
            </a:lvl8pPr>
            <a:lvl9pPr lvl="8" algn="l">
              <a:lnSpc>
                <a:spcPct val="115000"/>
              </a:lnSpc>
              <a:spcBef>
                <a:spcPts val="0"/>
              </a:spcBef>
              <a:spcAft>
                <a:spcPts val="0"/>
              </a:spcAft>
              <a:buClr>
                <a:schemeClr val="lt1"/>
              </a:buClr>
              <a:buSzPts val="1800"/>
              <a:buNone/>
              <a:defRPr>
                <a:solidFill>
                  <a:schemeClr val="lt1"/>
                </a:solidFill>
              </a:defRPr>
            </a:lvl9pPr>
          </a:lstStyle>
          <a:p>
            <a:endParaRPr/>
          </a:p>
        </p:txBody>
      </p:sp>
      <p:sp>
        <p:nvSpPr>
          <p:cNvPr id="99" name="Google Shape;99;p21"/>
          <p:cNvSpPr txBox="1">
            <a:spLocks noGrp="1"/>
          </p:cNvSpPr>
          <p:nvPr>
            <p:ph type="subTitle" idx="9"/>
          </p:nvPr>
        </p:nvSpPr>
        <p:spPr>
          <a:xfrm>
            <a:off x="5385650" y="4298088"/>
            <a:ext cx="3837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00" name="Google Shape;100;p21"/>
          <p:cNvSpPr txBox="1">
            <a:spLocks noGrp="1"/>
          </p:cNvSpPr>
          <p:nvPr>
            <p:ph type="subTitle" idx="13"/>
          </p:nvPr>
        </p:nvSpPr>
        <p:spPr>
          <a:xfrm>
            <a:off x="5769350" y="4298088"/>
            <a:ext cx="3127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1"/>
              </a:buClr>
              <a:buSzPts val="1800"/>
              <a:buNone/>
              <a:defRPr sz="1000">
                <a:solidFill>
                  <a:schemeClr val="lt1"/>
                </a:solidFill>
              </a:defRPr>
            </a:lvl1pPr>
            <a:lvl2pPr lvl="1" algn="l">
              <a:lnSpc>
                <a:spcPct val="115000"/>
              </a:lnSpc>
              <a:spcBef>
                <a:spcPts val="0"/>
              </a:spcBef>
              <a:spcAft>
                <a:spcPts val="0"/>
              </a:spcAft>
              <a:buClr>
                <a:schemeClr val="lt1"/>
              </a:buClr>
              <a:buSzPts val="1800"/>
              <a:buNone/>
              <a:defRPr>
                <a:solidFill>
                  <a:schemeClr val="lt1"/>
                </a:solidFill>
              </a:defRPr>
            </a:lvl2pPr>
            <a:lvl3pPr lvl="2" algn="l">
              <a:lnSpc>
                <a:spcPct val="115000"/>
              </a:lnSpc>
              <a:spcBef>
                <a:spcPts val="0"/>
              </a:spcBef>
              <a:spcAft>
                <a:spcPts val="0"/>
              </a:spcAft>
              <a:buClr>
                <a:schemeClr val="lt1"/>
              </a:buClr>
              <a:buSzPts val="1800"/>
              <a:buNone/>
              <a:defRPr>
                <a:solidFill>
                  <a:schemeClr val="lt1"/>
                </a:solidFill>
              </a:defRPr>
            </a:lvl3pPr>
            <a:lvl4pPr lvl="3" algn="l">
              <a:lnSpc>
                <a:spcPct val="115000"/>
              </a:lnSpc>
              <a:spcBef>
                <a:spcPts val="0"/>
              </a:spcBef>
              <a:spcAft>
                <a:spcPts val="0"/>
              </a:spcAft>
              <a:buClr>
                <a:schemeClr val="lt1"/>
              </a:buClr>
              <a:buSzPts val="1800"/>
              <a:buNone/>
              <a:defRPr>
                <a:solidFill>
                  <a:schemeClr val="lt1"/>
                </a:solidFill>
              </a:defRPr>
            </a:lvl4pPr>
            <a:lvl5pPr lvl="4" algn="l">
              <a:lnSpc>
                <a:spcPct val="115000"/>
              </a:lnSpc>
              <a:spcBef>
                <a:spcPts val="0"/>
              </a:spcBef>
              <a:spcAft>
                <a:spcPts val="0"/>
              </a:spcAft>
              <a:buClr>
                <a:schemeClr val="lt1"/>
              </a:buClr>
              <a:buSzPts val="1800"/>
              <a:buNone/>
              <a:defRPr>
                <a:solidFill>
                  <a:schemeClr val="lt1"/>
                </a:solidFill>
              </a:defRPr>
            </a:lvl5pPr>
            <a:lvl6pPr lvl="5" algn="l">
              <a:lnSpc>
                <a:spcPct val="115000"/>
              </a:lnSpc>
              <a:spcBef>
                <a:spcPts val="0"/>
              </a:spcBef>
              <a:spcAft>
                <a:spcPts val="0"/>
              </a:spcAft>
              <a:buClr>
                <a:schemeClr val="lt1"/>
              </a:buClr>
              <a:buSzPts val="1800"/>
              <a:buNone/>
              <a:defRPr>
                <a:solidFill>
                  <a:schemeClr val="lt1"/>
                </a:solidFill>
              </a:defRPr>
            </a:lvl6pPr>
            <a:lvl7pPr lvl="6" algn="l">
              <a:lnSpc>
                <a:spcPct val="115000"/>
              </a:lnSpc>
              <a:spcBef>
                <a:spcPts val="0"/>
              </a:spcBef>
              <a:spcAft>
                <a:spcPts val="0"/>
              </a:spcAft>
              <a:buClr>
                <a:schemeClr val="lt1"/>
              </a:buClr>
              <a:buSzPts val="1800"/>
              <a:buNone/>
              <a:defRPr>
                <a:solidFill>
                  <a:schemeClr val="lt1"/>
                </a:solidFill>
              </a:defRPr>
            </a:lvl7pPr>
            <a:lvl8pPr lvl="7" algn="l">
              <a:lnSpc>
                <a:spcPct val="115000"/>
              </a:lnSpc>
              <a:spcBef>
                <a:spcPts val="0"/>
              </a:spcBef>
              <a:spcAft>
                <a:spcPts val="0"/>
              </a:spcAft>
              <a:buClr>
                <a:schemeClr val="lt1"/>
              </a:buClr>
              <a:buSzPts val="1800"/>
              <a:buNone/>
              <a:defRPr>
                <a:solidFill>
                  <a:schemeClr val="lt1"/>
                </a:solidFill>
              </a:defRPr>
            </a:lvl8pPr>
            <a:lvl9pPr lvl="8" algn="l">
              <a:lnSpc>
                <a:spcPct val="115000"/>
              </a:lnSpc>
              <a:spcBef>
                <a:spcPts val="0"/>
              </a:spcBef>
              <a:spcAft>
                <a:spcPts val="0"/>
              </a:spcAft>
              <a:buClr>
                <a:schemeClr val="lt1"/>
              </a:buClr>
              <a:buSzPts val="1800"/>
              <a:buNone/>
              <a:defRPr>
                <a:solidFill>
                  <a:schemeClr val="lt1"/>
                </a:solidFill>
              </a:defRPr>
            </a:lvl9pPr>
          </a:lstStyle>
          <a:p>
            <a:endParaRPr/>
          </a:p>
        </p:txBody>
      </p:sp>
      <p:sp>
        <p:nvSpPr>
          <p:cNvPr id="101" name="Google Shape;101;p21"/>
          <p:cNvSpPr txBox="1">
            <a:spLocks noGrp="1"/>
          </p:cNvSpPr>
          <p:nvPr>
            <p:ph type="subTitle" idx="14"/>
          </p:nvPr>
        </p:nvSpPr>
        <p:spPr>
          <a:xfrm>
            <a:off x="5769350" y="2953675"/>
            <a:ext cx="3127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1"/>
              </a:buClr>
              <a:buSzPts val="1800"/>
              <a:buNone/>
              <a:defRPr sz="1000">
                <a:solidFill>
                  <a:schemeClr val="lt1"/>
                </a:solidFill>
              </a:defRPr>
            </a:lvl1pPr>
            <a:lvl2pPr lvl="1" algn="l">
              <a:lnSpc>
                <a:spcPct val="115000"/>
              </a:lnSpc>
              <a:spcBef>
                <a:spcPts val="0"/>
              </a:spcBef>
              <a:spcAft>
                <a:spcPts val="0"/>
              </a:spcAft>
              <a:buClr>
                <a:schemeClr val="lt1"/>
              </a:buClr>
              <a:buSzPts val="1800"/>
              <a:buNone/>
              <a:defRPr>
                <a:solidFill>
                  <a:schemeClr val="lt1"/>
                </a:solidFill>
              </a:defRPr>
            </a:lvl2pPr>
            <a:lvl3pPr lvl="2" algn="l">
              <a:lnSpc>
                <a:spcPct val="115000"/>
              </a:lnSpc>
              <a:spcBef>
                <a:spcPts val="0"/>
              </a:spcBef>
              <a:spcAft>
                <a:spcPts val="0"/>
              </a:spcAft>
              <a:buClr>
                <a:schemeClr val="lt1"/>
              </a:buClr>
              <a:buSzPts val="1800"/>
              <a:buNone/>
              <a:defRPr>
                <a:solidFill>
                  <a:schemeClr val="lt1"/>
                </a:solidFill>
              </a:defRPr>
            </a:lvl3pPr>
            <a:lvl4pPr lvl="3" algn="l">
              <a:lnSpc>
                <a:spcPct val="115000"/>
              </a:lnSpc>
              <a:spcBef>
                <a:spcPts val="0"/>
              </a:spcBef>
              <a:spcAft>
                <a:spcPts val="0"/>
              </a:spcAft>
              <a:buClr>
                <a:schemeClr val="lt1"/>
              </a:buClr>
              <a:buSzPts val="1800"/>
              <a:buNone/>
              <a:defRPr>
                <a:solidFill>
                  <a:schemeClr val="lt1"/>
                </a:solidFill>
              </a:defRPr>
            </a:lvl4pPr>
            <a:lvl5pPr lvl="4" algn="l">
              <a:lnSpc>
                <a:spcPct val="115000"/>
              </a:lnSpc>
              <a:spcBef>
                <a:spcPts val="0"/>
              </a:spcBef>
              <a:spcAft>
                <a:spcPts val="0"/>
              </a:spcAft>
              <a:buClr>
                <a:schemeClr val="lt1"/>
              </a:buClr>
              <a:buSzPts val="1800"/>
              <a:buNone/>
              <a:defRPr>
                <a:solidFill>
                  <a:schemeClr val="lt1"/>
                </a:solidFill>
              </a:defRPr>
            </a:lvl5pPr>
            <a:lvl6pPr lvl="5" algn="l">
              <a:lnSpc>
                <a:spcPct val="115000"/>
              </a:lnSpc>
              <a:spcBef>
                <a:spcPts val="0"/>
              </a:spcBef>
              <a:spcAft>
                <a:spcPts val="0"/>
              </a:spcAft>
              <a:buClr>
                <a:schemeClr val="lt1"/>
              </a:buClr>
              <a:buSzPts val="1800"/>
              <a:buNone/>
              <a:defRPr>
                <a:solidFill>
                  <a:schemeClr val="lt1"/>
                </a:solidFill>
              </a:defRPr>
            </a:lvl6pPr>
            <a:lvl7pPr lvl="6" algn="l">
              <a:lnSpc>
                <a:spcPct val="115000"/>
              </a:lnSpc>
              <a:spcBef>
                <a:spcPts val="0"/>
              </a:spcBef>
              <a:spcAft>
                <a:spcPts val="0"/>
              </a:spcAft>
              <a:buClr>
                <a:schemeClr val="lt1"/>
              </a:buClr>
              <a:buSzPts val="1800"/>
              <a:buNone/>
              <a:defRPr>
                <a:solidFill>
                  <a:schemeClr val="lt1"/>
                </a:solidFill>
              </a:defRPr>
            </a:lvl7pPr>
            <a:lvl8pPr lvl="7" algn="l">
              <a:lnSpc>
                <a:spcPct val="115000"/>
              </a:lnSpc>
              <a:spcBef>
                <a:spcPts val="0"/>
              </a:spcBef>
              <a:spcAft>
                <a:spcPts val="0"/>
              </a:spcAft>
              <a:buClr>
                <a:schemeClr val="lt1"/>
              </a:buClr>
              <a:buSzPts val="1800"/>
              <a:buNone/>
              <a:defRPr>
                <a:solidFill>
                  <a:schemeClr val="lt1"/>
                </a:solidFill>
              </a:defRPr>
            </a:lvl8pPr>
            <a:lvl9pPr lvl="8" algn="l">
              <a:lnSpc>
                <a:spcPct val="115000"/>
              </a:lnSpc>
              <a:spcBef>
                <a:spcPts val="0"/>
              </a:spcBef>
              <a:spcAft>
                <a:spcPts val="0"/>
              </a:spcAft>
              <a:buClr>
                <a:schemeClr val="lt1"/>
              </a:buClr>
              <a:buSzPts val="1800"/>
              <a:buNone/>
              <a:defRPr>
                <a:solidFill>
                  <a:schemeClr val="lt1"/>
                </a:solidFill>
              </a:defRPr>
            </a:lvl9pPr>
          </a:lstStyle>
          <a:p>
            <a:endParaRPr/>
          </a:p>
        </p:txBody>
      </p:sp>
      <p:sp>
        <p:nvSpPr>
          <p:cNvPr id="102" name="Google Shape;102;p21"/>
          <p:cNvSpPr txBox="1">
            <a:spLocks noGrp="1"/>
          </p:cNvSpPr>
          <p:nvPr>
            <p:ph type="subTitle" idx="15"/>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03" name="Google Shape;103;p21"/>
          <p:cNvSpPr txBox="1">
            <a:spLocks noGrp="1"/>
          </p:cNvSpPr>
          <p:nvPr>
            <p:ph type="subTitle" idx="16"/>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104" name="Google Shape;104;p21"/>
          <p:cNvSpPr txBox="1">
            <a:spLocks noGrp="1"/>
          </p:cNvSpPr>
          <p:nvPr>
            <p:ph type="title"/>
          </p:nvPr>
        </p:nvSpPr>
        <p:spPr>
          <a:xfrm>
            <a:off x="228650" y="334575"/>
            <a:ext cx="40470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3 items right 2">
  <p:cSld name="CUSTOM_3_1_1_3">
    <p:bg>
      <p:bgPr>
        <a:solidFill>
          <a:schemeClr val="accent5"/>
        </a:solidFill>
        <a:effectLst/>
      </p:bgPr>
    </p:bg>
    <p:spTree>
      <p:nvGrpSpPr>
        <p:cNvPr id="1" name="Shape 105"/>
        <p:cNvGrpSpPr/>
        <p:nvPr/>
      </p:nvGrpSpPr>
      <p:grpSpPr>
        <a:xfrm>
          <a:off x="0" y="0"/>
          <a:ext cx="0" cy="0"/>
          <a:chOff x="0" y="0"/>
          <a:chExt cx="0" cy="0"/>
        </a:xfrm>
      </p:grpSpPr>
      <p:sp>
        <p:nvSpPr>
          <p:cNvPr id="106" name="Google Shape;106;p22"/>
          <p:cNvSpPr>
            <a:spLocks noGrp="1"/>
          </p:cNvSpPr>
          <p:nvPr>
            <p:ph type="pic" idx="2"/>
          </p:nvPr>
        </p:nvSpPr>
        <p:spPr>
          <a:xfrm>
            <a:off x="320200" y="3244502"/>
            <a:ext cx="4206300" cy="1435500"/>
          </a:xfrm>
          <a:prstGeom prst="rect">
            <a:avLst/>
          </a:prstGeom>
          <a:noFill/>
          <a:ln>
            <a:noFill/>
          </a:ln>
        </p:spPr>
      </p:sp>
      <p:sp>
        <p:nvSpPr>
          <p:cNvPr id="107" name="Google Shape;107;p22"/>
          <p:cNvSpPr txBox="1">
            <a:spLocks noGrp="1"/>
          </p:cNvSpPr>
          <p:nvPr>
            <p:ph type="body" idx="1"/>
          </p:nvPr>
        </p:nvSpPr>
        <p:spPr>
          <a:xfrm>
            <a:off x="320200" y="2251000"/>
            <a:ext cx="4206300" cy="8697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Char char="●"/>
              <a:defRPr sz="1000">
                <a:solidFill>
                  <a:schemeClr val="lt1"/>
                </a:solidFill>
              </a:defRPr>
            </a:lvl1pPr>
            <a:lvl2pPr marL="914400" lvl="1" indent="-292100" algn="l">
              <a:lnSpc>
                <a:spcPct val="115000"/>
              </a:lnSpc>
              <a:spcBef>
                <a:spcPts val="800"/>
              </a:spcBef>
              <a:spcAft>
                <a:spcPts val="0"/>
              </a:spcAft>
              <a:buClr>
                <a:schemeClr val="lt1"/>
              </a:buClr>
              <a:buSzPts val="1000"/>
              <a:buChar char="○"/>
              <a:defRPr sz="1000">
                <a:solidFill>
                  <a:schemeClr val="lt1"/>
                </a:solidFill>
              </a:defRPr>
            </a:lvl2pPr>
            <a:lvl3pPr marL="1371600" lvl="2" indent="-292100" algn="l">
              <a:lnSpc>
                <a:spcPct val="115000"/>
              </a:lnSpc>
              <a:spcBef>
                <a:spcPts val="800"/>
              </a:spcBef>
              <a:spcAft>
                <a:spcPts val="0"/>
              </a:spcAft>
              <a:buClr>
                <a:schemeClr val="lt1"/>
              </a:buClr>
              <a:buSzPts val="1000"/>
              <a:buChar char="■"/>
              <a:defRPr sz="1000">
                <a:solidFill>
                  <a:schemeClr val="lt1"/>
                </a:solidFill>
              </a:defRPr>
            </a:lvl3pPr>
            <a:lvl4pPr marL="1828800" lvl="3" indent="-292100" algn="l">
              <a:lnSpc>
                <a:spcPct val="115000"/>
              </a:lnSpc>
              <a:spcBef>
                <a:spcPts val="800"/>
              </a:spcBef>
              <a:spcAft>
                <a:spcPts val="0"/>
              </a:spcAft>
              <a:buClr>
                <a:schemeClr val="lt1"/>
              </a:buClr>
              <a:buSzPts val="1000"/>
              <a:buChar char="●"/>
              <a:defRPr sz="1000">
                <a:solidFill>
                  <a:schemeClr val="lt1"/>
                </a:solidFill>
              </a:defRPr>
            </a:lvl4pPr>
            <a:lvl5pPr marL="2286000" lvl="4" indent="-292100" algn="l">
              <a:lnSpc>
                <a:spcPct val="115000"/>
              </a:lnSpc>
              <a:spcBef>
                <a:spcPts val="800"/>
              </a:spcBef>
              <a:spcAft>
                <a:spcPts val="0"/>
              </a:spcAft>
              <a:buClr>
                <a:schemeClr val="lt1"/>
              </a:buClr>
              <a:buSzPts val="1000"/>
              <a:buChar char="○"/>
              <a:defRPr sz="1000">
                <a:solidFill>
                  <a:schemeClr val="lt1"/>
                </a:solidFill>
              </a:defRPr>
            </a:lvl5pPr>
            <a:lvl6pPr marL="2743200" lvl="5" indent="-292100" algn="l">
              <a:lnSpc>
                <a:spcPct val="115000"/>
              </a:lnSpc>
              <a:spcBef>
                <a:spcPts val="800"/>
              </a:spcBef>
              <a:spcAft>
                <a:spcPts val="0"/>
              </a:spcAft>
              <a:buClr>
                <a:schemeClr val="lt1"/>
              </a:buClr>
              <a:buSzPts val="1000"/>
              <a:buChar char="■"/>
              <a:defRPr sz="1000">
                <a:solidFill>
                  <a:schemeClr val="lt1"/>
                </a:solidFill>
              </a:defRPr>
            </a:lvl6pPr>
            <a:lvl7pPr marL="3200400" lvl="6" indent="-292100" algn="l">
              <a:lnSpc>
                <a:spcPct val="115000"/>
              </a:lnSpc>
              <a:spcBef>
                <a:spcPts val="800"/>
              </a:spcBef>
              <a:spcAft>
                <a:spcPts val="0"/>
              </a:spcAft>
              <a:buClr>
                <a:schemeClr val="lt1"/>
              </a:buClr>
              <a:buSzPts val="1000"/>
              <a:buChar char="●"/>
              <a:defRPr sz="1000">
                <a:solidFill>
                  <a:schemeClr val="lt1"/>
                </a:solidFill>
              </a:defRPr>
            </a:lvl7pPr>
            <a:lvl8pPr marL="3657600" lvl="7" indent="-292100" algn="l">
              <a:lnSpc>
                <a:spcPct val="115000"/>
              </a:lnSpc>
              <a:spcBef>
                <a:spcPts val="800"/>
              </a:spcBef>
              <a:spcAft>
                <a:spcPts val="0"/>
              </a:spcAft>
              <a:buClr>
                <a:schemeClr val="lt1"/>
              </a:buClr>
              <a:buSzPts val="1000"/>
              <a:buChar char="○"/>
              <a:defRPr sz="1000">
                <a:solidFill>
                  <a:schemeClr val="lt1"/>
                </a:solidFill>
              </a:defRPr>
            </a:lvl8pPr>
            <a:lvl9pPr marL="4114800" lvl="8" indent="-292100" algn="l">
              <a:lnSpc>
                <a:spcPct val="115000"/>
              </a:lnSpc>
              <a:spcBef>
                <a:spcPts val="800"/>
              </a:spcBef>
              <a:spcAft>
                <a:spcPts val="800"/>
              </a:spcAft>
              <a:buClr>
                <a:schemeClr val="lt1"/>
              </a:buClr>
              <a:buSzPts val="1000"/>
              <a:buChar char="■"/>
              <a:defRPr sz="1000">
                <a:solidFill>
                  <a:schemeClr val="lt1"/>
                </a:solidFill>
              </a:defRPr>
            </a:lvl9pPr>
          </a:lstStyle>
          <a:p>
            <a:endParaRPr/>
          </a:p>
        </p:txBody>
      </p:sp>
      <p:sp>
        <p:nvSpPr>
          <p:cNvPr id="108" name="Google Shape;108;p22"/>
          <p:cNvSpPr txBox="1">
            <a:spLocks noGrp="1"/>
          </p:cNvSpPr>
          <p:nvPr>
            <p:ph type="subTitle" idx="3"/>
          </p:nvPr>
        </p:nvSpPr>
        <p:spPr>
          <a:xfrm>
            <a:off x="5484850" y="1370025"/>
            <a:ext cx="2691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09" name="Google Shape;109;p22"/>
          <p:cNvSpPr txBox="1">
            <a:spLocks noGrp="1"/>
          </p:cNvSpPr>
          <p:nvPr>
            <p:ph type="subTitle" idx="4"/>
          </p:nvPr>
        </p:nvSpPr>
        <p:spPr>
          <a:xfrm>
            <a:off x="5800983" y="1370018"/>
            <a:ext cx="29799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0" name="Google Shape;110;p22"/>
          <p:cNvSpPr txBox="1">
            <a:spLocks noGrp="1"/>
          </p:cNvSpPr>
          <p:nvPr>
            <p:ph type="body" idx="5"/>
          </p:nvPr>
        </p:nvSpPr>
        <p:spPr>
          <a:xfrm>
            <a:off x="5484850" y="1624200"/>
            <a:ext cx="3345600" cy="5604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1" name="Google Shape;111;p22"/>
          <p:cNvSpPr txBox="1">
            <a:spLocks noGrp="1"/>
          </p:cNvSpPr>
          <p:nvPr>
            <p:ph type="subTitle" idx="6"/>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12" name="Google Shape;112;p22"/>
          <p:cNvSpPr txBox="1">
            <a:spLocks noGrp="1"/>
          </p:cNvSpPr>
          <p:nvPr>
            <p:ph type="subTitle" idx="7"/>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113" name="Google Shape;113;p22"/>
          <p:cNvSpPr txBox="1">
            <a:spLocks noGrp="1"/>
          </p:cNvSpPr>
          <p:nvPr>
            <p:ph type="title"/>
          </p:nvPr>
        </p:nvSpPr>
        <p:spPr>
          <a:xfrm>
            <a:off x="228650" y="334575"/>
            <a:ext cx="50652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
        <p:nvSpPr>
          <p:cNvPr id="114" name="Google Shape;114;p22"/>
          <p:cNvSpPr txBox="1">
            <a:spLocks noGrp="1"/>
          </p:cNvSpPr>
          <p:nvPr>
            <p:ph type="subTitle" idx="8"/>
          </p:nvPr>
        </p:nvSpPr>
        <p:spPr>
          <a:xfrm>
            <a:off x="5484850" y="3758475"/>
            <a:ext cx="2691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5" name="Google Shape;115;p22"/>
          <p:cNvSpPr txBox="1">
            <a:spLocks noGrp="1"/>
          </p:cNvSpPr>
          <p:nvPr>
            <p:ph type="subTitle" idx="9"/>
          </p:nvPr>
        </p:nvSpPr>
        <p:spPr>
          <a:xfrm>
            <a:off x="5800983" y="3761268"/>
            <a:ext cx="29799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6" name="Google Shape;116;p22"/>
          <p:cNvSpPr txBox="1">
            <a:spLocks noGrp="1"/>
          </p:cNvSpPr>
          <p:nvPr>
            <p:ph type="body" idx="13"/>
          </p:nvPr>
        </p:nvSpPr>
        <p:spPr>
          <a:xfrm>
            <a:off x="5484850" y="4012650"/>
            <a:ext cx="3345600" cy="5604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7" name="Google Shape;117;p22"/>
          <p:cNvSpPr txBox="1">
            <a:spLocks noGrp="1"/>
          </p:cNvSpPr>
          <p:nvPr>
            <p:ph type="subTitle" idx="14"/>
          </p:nvPr>
        </p:nvSpPr>
        <p:spPr>
          <a:xfrm>
            <a:off x="5484850" y="2566350"/>
            <a:ext cx="2691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8" name="Google Shape;118;p22"/>
          <p:cNvSpPr txBox="1">
            <a:spLocks noGrp="1"/>
          </p:cNvSpPr>
          <p:nvPr>
            <p:ph type="subTitle" idx="15"/>
          </p:nvPr>
        </p:nvSpPr>
        <p:spPr>
          <a:xfrm>
            <a:off x="5800983" y="2564943"/>
            <a:ext cx="29799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lgn="l">
              <a:lnSpc>
                <a:spcPct val="115000"/>
              </a:lnSpc>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9" name="Google Shape;119;p22"/>
          <p:cNvSpPr txBox="1">
            <a:spLocks noGrp="1"/>
          </p:cNvSpPr>
          <p:nvPr>
            <p:ph type="body" idx="16"/>
          </p:nvPr>
        </p:nvSpPr>
        <p:spPr>
          <a:xfrm>
            <a:off x="5484850" y="2820525"/>
            <a:ext cx="3345600" cy="5604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w/text">
  <p:cSld name="CUSTOM_3_1_1_1">
    <p:bg>
      <p:bgPr>
        <a:solidFill>
          <a:schemeClr val="accent5"/>
        </a:solidFill>
        <a:effectLst/>
      </p:bgPr>
    </p:bg>
    <p:spTree>
      <p:nvGrpSpPr>
        <p:cNvPr id="1" name="Shape 120"/>
        <p:cNvGrpSpPr/>
        <p:nvPr/>
      </p:nvGrpSpPr>
      <p:grpSpPr>
        <a:xfrm>
          <a:off x="0" y="0"/>
          <a:ext cx="0" cy="0"/>
          <a:chOff x="0" y="0"/>
          <a:chExt cx="0" cy="0"/>
        </a:xfrm>
      </p:grpSpPr>
      <p:sp>
        <p:nvSpPr>
          <p:cNvPr id="121" name="Google Shape;121;p23"/>
          <p:cNvSpPr>
            <a:spLocks noGrp="1"/>
          </p:cNvSpPr>
          <p:nvPr>
            <p:ph type="pic" idx="2"/>
          </p:nvPr>
        </p:nvSpPr>
        <p:spPr>
          <a:xfrm>
            <a:off x="320100" y="2164202"/>
            <a:ext cx="2587800" cy="978300"/>
          </a:xfrm>
          <a:prstGeom prst="rect">
            <a:avLst/>
          </a:prstGeom>
          <a:noFill/>
          <a:ln>
            <a:noFill/>
          </a:ln>
        </p:spPr>
      </p:sp>
      <p:sp>
        <p:nvSpPr>
          <p:cNvPr id="122" name="Google Shape;122;p23"/>
          <p:cNvSpPr txBox="1">
            <a:spLocks noGrp="1"/>
          </p:cNvSpPr>
          <p:nvPr>
            <p:ph type="body" idx="1"/>
          </p:nvPr>
        </p:nvSpPr>
        <p:spPr>
          <a:xfrm>
            <a:off x="320100" y="3738725"/>
            <a:ext cx="2587800" cy="7572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Char char="●"/>
              <a:defRPr sz="1000">
                <a:solidFill>
                  <a:schemeClr val="lt1"/>
                </a:solidFill>
              </a:defRPr>
            </a:lvl1pPr>
            <a:lvl2pPr marL="914400" lvl="1" indent="-292100" algn="l">
              <a:lnSpc>
                <a:spcPct val="115000"/>
              </a:lnSpc>
              <a:spcBef>
                <a:spcPts val="800"/>
              </a:spcBef>
              <a:spcAft>
                <a:spcPts val="0"/>
              </a:spcAft>
              <a:buClr>
                <a:schemeClr val="lt1"/>
              </a:buClr>
              <a:buSzPts val="1000"/>
              <a:buChar char="○"/>
              <a:defRPr sz="1000">
                <a:solidFill>
                  <a:schemeClr val="lt1"/>
                </a:solidFill>
              </a:defRPr>
            </a:lvl2pPr>
            <a:lvl3pPr marL="1371600" lvl="2" indent="-292100" algn="l">
              <a:lnSpc>
                <a:spcPct val="115000"/>
              </a:lnSpc>
              <a:spcBef>
                <a:spcPts val="800"/>
              </a:spcBef>
              <a:spcAft>
                <a:spcPts val="0"/>
              </a:spcAft>
              <a:buClr>
                <a:schemeClr val="lt1"/>
              </a:buClr>
              <a:buSzPts val="1000"/>
              <a:buChar char="■"/>
              <a:defRPr sz="1000">
                <a:solidFill>
                  <a:schemeClr val="lt1"/>
                </a:solidFill>
              </a:defRPr>
            </a:lvl3pPr>
            <a:lvl4pPr marL="1828800" lvl="3" indent="-292100" algn="l">
              <a:lnSpc>
                <a:spcPct val="115000"/>
              </a:lnSpc>
              <a:spcBef>
                <a:spcPts val="800"/>
              </a:spcBef>
              <a:spcAft>
                <a:spcPts val="0"/>
              </a:spcAft>
              <a:buClr>
                <a:schemeClr val="lt1"/>
              </a:buClr>
              <a:buSzPts val="1000"/>
              <a:buChar char="●"/>
              <a:defRPr sz="1000">
                <a:solidFill>
                  <a:schemeClr val="lt1"/>
                </a:solidFill>
              </a:defRPr>
            </a:lvl4pPr>
            <a:lvl5pPr marL="2286000" lvl="4" indent="-292100" algn="l">
              <a:lnSpc>
                <a:spcPct val="115000"/>
              </a:lnSpc>
              <a:spcBef>
                <a:spcPts val="800"/>
              </a:spcBef>
              <a:spcAft>
                <a:spcPts val="0"/>
              </a:spcAft>
              <a:buClr>
                <a:schemeClr val="lt1"/>
              </a:buClr>
              <a:buSzPts val="1000"/>
              <a:buChar char="○"/>
              <a:defRPr sz="1000">
                <a:solidFill>
                  <a:schemeClr val="lt1"/>
                </a:solidFill>
              </a:defRPr>
            </a:lvl5pPr>
            <a:lvl6pPr marL="2743200" lvl="5" indent="-292100" algn="l">
              <a:lnSpc>
                <a:spcPct val="115000"/>
              </a:lnSpc>
              <a:spcBef>
                <a:spcPts val="800"/>
              </a:spcBef>
              <a:spcAft>
                <a:spcPts val="0"/>
              </a:spcAft>
              <a:buClr>
                <a:schemeClr val="lt1"/>
              </a:buClr>
              <a:buSzPts val="1000"/>
              <a:buChar char="■"/>
              <a:defRPr sz="1000">
                <a:solidFill>
                  <a:schemeClr val="lt1"/>
                </a:solidFill>
              </a:defRPr>
            </a:lvl6pPr>
            <a:lvl7pPr marL="3200400" lvl="6" indent="-292100" algn="l">
              <a:lnSpc>
                <a:spcPct val="115000"/>
              </a:lnSpc>
              <a:spcBef>
                <a:spcPts val="800"/>
              </a:spcBef>
              <a:spcAft>
                <a:spcPts val="0"/>
              </a:spcAft>
              <a:buClr>
                <a:schemeClr val="lt1"/>
              </a:buClr>
              <a:buSzPts val="1000"/>
              <a:buChar char="●"/>
              <a:defRPr sz="1000">
                <a:solidFill>
                  <a:schemeClr val="lt1"/>
                </a:solidFill>
              </a:defRPr>
            </a:lvl7pPr>
            <a:lvl8pPr marL="3657600" lvl="7" indent="-292100" algn="l">
              <a:lnSpc>
                <a:spcPct val="115000"/>
              </a:lnSpc>
              <a:spcBef>
                <a:spcPts val="800"/>
              </a:spcBef>
              <a:spcAft>
                <a:spcPts val="0"/>
              </a:spcAft>
              <a:buClr>
                <a:schemeClr val="lt1"/>
              </a:buClr>
              <a:buSzPts val="1000"/>
              <a:buChar char="○"/>
              <a:defRPr sz="1000">
                <a:solidFill>
                  <a:schemeClr val="lt1"/>
                </a:solidFill>
              </a:defRPr>
            </a:lvl8pPr>
            <a:lvl9pPr marL="4114800" lvl="8" indent="-292100" algn="l">
              <a:lnSpc>
                <a:spcPct val="115000"/>
              </a:lnSpc>
              <a:spcBef>
                <a:spcPts val="800"/>
              </a:spcBef>
              <a:spcAft>
                <a:spcPts val="800"/>
              </a:spcAft>
              <a:buClr>
                <a:schemeClr val="lt1"/>
              </a:buClr>
              <a:buSzPts val="1000"/>
              <a:buChar char="■"/>
              <a:defRPr sz="1000">
                <a:solidFill>
                  <a:schemeClr val="lt1"/>
                </a:solidFill>
              </a:defRPr>
            </a:lvl9pPr>
          </a:lstStyle>
          <a:p>
            <a:endParaRPr/>
          </a:p>
        </p:txBody>
      </p:sp>
      <p:sp>
        <p:nvSpPr>
          <p:cNvPr id="123" name="Google Shape;123;p23"/>
          <p:cNvSpPr txBox="1">
            <a:spLocks noGrp="1"/>
          </p:cNvSpPr>
          <p:nvPr>
            <p:ph type="subTitle" idx="3"/>
          </p:nvPr>
        </p:nvSpPr>
        <p:spPr>
          <a:xfrm>
            <a:off x="320103" y="3337800"/>
            <a:ext cx="3837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4" name="Google Shape;124;p23"/>
          <p:cNvSpPr txBox="1">
            <a:spLocks noGrp="1"/>
          </p:cNvSpPr>
          <p:nvPr>
            <p:ph type="subTitle" idx="4"/>
          </p:nvPr>
        </p:nvSpPr>
        <p:spPr>
          <a:xfrm>
            <a:off x="710800" y="3337800"/>
            <a:ext cx="21972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None/>
              <a:defRPr sz="1200">
                <a:solidFill>
                  <a:schemeClr val="lt2"/>
                </a:solidFill>
              </a:defRPr>
            </a:lvl1pPr>
            <a:lvl2pPr lvl="1" algn="l">
              <a:lnSpc>
                <a:spcPct val="115000"/>
              </a:lnSpc>
              <a:spcBef>
                <a:spcPts val="0"/>
              </a:spcBef>
              <a:spcAft>
                <a:spcPts val="0"/>
              </a:spcAft>
              <a:buClr>
                <a:schemeClr val="lt2"/>
              </a:buClr>
              <a:buSzPts val="1200"/>
              <a:buNone/>
              <a:defRPr sz="1200">
                <a:solidFill>
                  <a:schemeClr val="lt2"/>
                </a:solidFill>
              </a:defRPr>
            </a:lvl2pPr>
            <a:lvl3pPr lvl="2" algn="l">
              <a:lnSpc>
                <a:spcPct val="115000"/>
              </a:lnSpc>
              <a:spcBef>
                <a:spcPts val="0"/>
              </a:spcBef>
              <a:spcAft>
                <a:spcPts val="0"/>
              </a:spcAft>
              <a:buClr>
                <a:schemeClr val="lt2"/>
              </a:buClr>
              <a:buSzPts val="1200"/>
              <a:buNone/>
              <a:defRPr sz="1200">
                <a:solidFill>
                  <a:schemeClr val="lt2"/>
                </a:solidFill>
              </a:defRPr>
            </a:lvl3pPr>
            <a:lvl4pPr lvl="3" algn="l">
              <a:lnSpc>
                <a:spcPct val="115000"/>
              </a:lnSpc>
              <a:spcBef>
                <a:spcPts val="0"/>
              </a:spcBef>
              <a:spcAft>
                <a:spcPts val="0"/>
              </a:spcAft>
              <a:buClr>
                <a:schemeClr val="lt2"/>
              </a:buClr>
              <a:buSzPts val="1200"/>
              <a:buNone/>
              <a:defRPr sz="1200">
                <a:solidFill>
                  <a:schemeClr val="lt2"/>
                </a:solidFill>
              </a:defRPr>
            </a:lvl4pPr>
            <a:lvl5pPr lvl="4" algn="l">
              <a:lnSpc>
                <a:spcPct val="115000"/>
              </a:lnSpc>
              <a:spcBef>
                <a:spcPts val="0"/>
              </a:spcBef>
              <a:spcAft>
                <a:spcPts val="0"/>
              </a:spcAft>
              <a:buClr>
                <a:schemeClr val="lt2"/>
              </a:buClr>
              <a:buSzPts val="1200"/>
              <a:buNone/>
              <a:defRPr sz="1200">
                <a:solidFill>
                  <a:schemeClr val="lt2"/>
                </a:solidFill>
              </a:defRPr>
            </a:lvl5pPr>
            <a:lvl6pPr lvl="5" algn="l">
              <a:lnSpc>
                <a:spcPct val="115000"/>
              </a:lnSpc>
              <a:spcBef>
                <a:spcPts val="0"/>
              </a:spcBef>
              <a:spcAft>
                <a:spcPts val="0"/>
              </a:spcAft>
              <a:buClr>
                <a:schemeClr val="lt2"/>
              </a:buClr>
              <a:buSzPts val="1200"/>
              <a:buNone/>
              <a:defRPr sz="1200">
                <a:solidFill>
                  <a:schemeClr val="lt2"/>
                </a:solidFill>
              </a:defRPr>
            </a:lvl6pPr>
            <a:lvl7pPr lvl="6" algn="l">
              <a:lnSpc>
                <a:spcPct val="115000"/>
              </a:lnSpc>
              <a:spcBef>
                <a:spcPts val="0"/>
              </a:spcBef>
              <a:spcAft>
                <a:spcPts val="0"/>
              </a:spcAft>
              <a:buClr>
                <a:schemeClr val="lt2"/>
              </a:buClr>
              <a:buSzPts val="1200"/>
              <a:buNone/>
              <a:defRPr sz="1200">
                <a:solidFill>
                  <a:schemeClr val="lt2"/>
                </a:solidFill>
              </a:defRPr>
            </a:lvl7pPr>
            <a:lvl8pPr lvl="7" algn="l">
              <a:lnSpc>
                <a:spcPct val="115000"/>
              </a:lnSpc>
              <a:spcBef>
                <a:spcPts val="0"/>
              </a:spcBef>
              <a:spcAft>
                <a:spcPts val="0"/>
              </a:spcAft>
              <a:buClr>
                <a:schemeClr val="lt2"/>
              </a:buClr>
              <a:buSzPts val="1200"/>
              <a:buNone/>
              <a:defRPr sz="1200">
                <a:solidFill>
                  <a:schemeClr val="lt2"/>
                </a:solidFill>
              </a:defRPr>
            </a:lvl8pPr>
            <a:lvl9pPr lvl="8" algn="l">
              <a:lnSpc>
                <a:spcPct val="115000"/>
              </a:lnSpc>
              <a:spcBef>
                <a:spcPts val="0"/>
              </a:spcBef>
              <a:spcAft>
                <a:spcPts val="0"/>
              </a:spcAft>
              <a:buClr>
                <a:schemeClr val="lt2"/>
              </a:buClr>
              <a:buSzPts val="1200"/>
              <a:buNone/>
              <a:defRPr sz="1200">
                <a:solidFill>
                  <a:schemeClr val="lt2"/>
                </a:solidFill>
              </a:defRPr>
            </a:lvl9pPr>
          </a:lstStyle>
          <a:p>
            <a:endParaRPr/>
          </a:p>
        </p:txBody>
      </p:sp>
      <p:sp>
        <p:nvSpPr>
          <p:cNvPr id="125" name="Google Shape;125;p23"/>
          <p:cNvSpPr>
            <a:spLocks noGrp="1"/>
          </p:cNvSpPr>
          <p:nvPr>
            <p:ph type="pic" idx="5"/>
          </p:nvPr>
        </p:nvSpPr>
        <p:spPr>
          <a:xfrm>
            <a:off x="6236000" y="2171940"/>
            <a:ext cx="2587800" cy="978300"/>
          </a:xfrm>
          <a:prstGeom prst="rect">
            <a:avLst/>
          </a:prstGeom>
          <a:noFill/>
          <a:ln>
            <a:noFill/>
          </a:ln>
        </p:spPr>
      </p:sp>
      <p:sp>
        <p:nvSpPr>
          <p:cNvPr id="126" name="Google Shape;126;p23"/>
          <p:cNvSpPr txBox="1">
            <a:spLocks noGrp="1"/>
          </p:cNvSpPr>
          <p:nvPr>
            <p:ph type="body" idx="6"/>
          </p:nvPr>
        </p:nvSpPr>
        <p:spPr>
          <a:xfrm>
            <a:off x="6236000" y="3746463"/>
            <a:ext cx="2587800" cy="7572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27" name="Google Shape;127;p23"/>
          <p:cNvSpPr txBox="1">
            <a:spLocks noGrp="1"/>
          </p:cNvSpPr>
          <p:nvPr>
            <p:ph type="subTitle" idx="7"/>
          </p:nvPr>
        </p:nvSpPr>
        <p:spPr>
          <a:xfrm>
            <a:off x="6236003" y="3337800"/>
            <a:ext cx="3837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8" name="Google Shape;128;p23"/>
          <p:cNvSpPr txBox="1">
            <a:spLocks noGrp="1"/>
          </p:cNvSpPr>
          <p:nvPr>
            <p:ph type="subTitle" idx="8"/>
          </p:nvPr>
        </p:nvSpPr>
        <p:spPr>
          <a:xfrm>
            <a:off x="6626700" y="3337800"/>
            <a:ext cx="21972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None/>
              <a:defRPr sz="1200">
                <a:solidFill>
                  <a:schemeClr val="lt2"/>
                </a:solidFill>
              </a:defRPr>
            </a:lvl1pPr>
            <a:lvl2pPr lvl="1" algn="l">
              <a:lnSpc>
                <a:spcPct val="115000"/>
              </a:lnSpc>
              <a:spcBef>
                <a:spcPts val="0"/>
              </a:spcBef>
              <a:spcAft>
                <a:spcPts val="0"/>
              </a:spcAft>
              <a:buClr>
                <a:schemeClr val="lt2"/>
              </a:buClr>
              <a:buSzPts val="1200"/>
              <a:buNone/>
              <a:defRPr sz="1200">
                <a:solidFill>
                  <a:schemeClr val="lt2"/>
                </a:solidFill>
              </a:defRPr>
            </a:lvl2pPr>
            <a:lvl3pPr lvl="2" algn="l">
              <a:lnSpc>
                <a:spcPct val="115000"/>
              </a:lnSpc>
              <a:spcBef>
                <a:spcPts val="0"/>
              </a:spcBef>
              <a:spcAft>
                <a:spcPts val="0"/>
              </a:spcAft>
              <a:buClr>
                <a:schemeClr val="lt2"/>
              </a:buClr>
              <a:buSzPts val="1200"/>
              <a:buNone/>
              <a:defRPr sz="1200">
                <a:solidFill>
                  <a:schemeClr val="lt2"/>
                </a:solidFill>
              </a:defRPr>
            </a:lvl3pPr>
            <a:lvl4pPr lvl="3" algn="l">
              <a:lnSpc>
                <a:spcPct val="115000"/>
              </a:lnSpc>
              <a:spcBef>
                <a:spcPts val="0"/>
              </a:spcBef>
              <a:spcAft>
                <a:spcPts val="0"/>
              </a:spcAft>
              <a:buClr>
                <a:schemeClr val="lt2"/>
              </a:buClr>
              <a:buSzPts val="1200"/>
              <a:buNone/>
              <a:defRPr sz="1200">
                <a:solidFill>
                  <a:schemeClr val="lt2"/>
                </a:solidFill>
              </a:defRPr>
            </a:lvl4pPr>
            <a:lvl5pPr lvl="4" algn="l">
              <a:lnSpc>
                <a:spcPct val="115000"/>
              </a:lnSpc>
              <a:spcBef>
                <a:spcPts val="0"/>
              </a:spcBef>
              <a:spcAft>
                <a:spcPts val="0"/>
              </a:spcAft>
              <a:buClr>
                <a:schemeClr val="lt2"/>
              </a:buClr>
              <a:buSzPts val="1200"/>
              <a:buNone/>
              <a:defRPr sz="1200">
                <a:solidFill>
                  <a:schemeClr val="lt2"/>
                </a:solidFill>
              </a:defRPr>
            </a:lvl5pPr>
            <a:lvl6pPr lvl="5" algn="l">
              <a:lnSpc>
                <a:spcPct val="115000"/>
              </a:lnSpc>
              <a:spcBef>
                <a:spcPts val="0"/>
              </a:spcBef>
              <a:spcAft>
                <a:spcPts val="0"/>
              </a:spcAft>
              <a:buClr>
                <a:schemeClr val="lt2"/>
              </a:buClr>
              <a:buSzPts val="1200"/>
              <a:buNone/>
              <a:defRPr sz="1200">
                <a:solidFill>
                  <a:schemeClr val="lt2"/>
                </a:solidFill>
              </a:defRPr>
            </a:lvl6pPr>
            <a:lvl7pPr lvl="6" algn="l">
              <a:lnSpc>
                <a:spcPct val="115000"/>
              </a:lnSpc>
              <a:spcBef>
                <a:spcPts val="0"/>
              </a:spcBef>
              <a:spcAft>
                <a:spcPts val="0"/>
              </a:spcAft>
              <a:buClr>
                <a:schemeClr val="lt2"/>
              </a:buClr>
              <a:buSzPts val="1200"/>
              <a:buNone/>
              <a:defRPr sz="1200">
                <a:solidFill>
                  <a:schemeClr val="lt2"/>
                </a:solidFill>
              </a:defRPr>
            </a:lvl7pPr>
            <a:lvl8pPr lvl="7" algn="l">
              <a:lnSpc>
                <a:spcPct val="115000"/>
              </a:lnSpc>
              <a:spcBef>
                <a:spcPts val="0"/>
              </a:spcBef>
              <a:spcAft>
                <a:spcPts val="0"/>
              </a:spcAft>
              <a:buClr>
                <a:schemeClr val="lt2"/>
              </a:buClr>
              <a:buSzPts val="1200"/>
              <a:buNone/>
              <a:defRPr sz="1200">
                <a:solidFill>
                  <a:schemeClr val="lt2"/>
                </a:solidFill>
              </a:defRPr>
            </a:lvl8pPr>
            <a:lvl9pPr lvl="8" algn="l">
              <a:lnSpc>
                <a:spcPct val="115000"/>
              </a:lnSpc>
              <a:spcBef>
                <a:spcPts val="0"/>
              </a:spcBef>
              <a:spcAft>
                <a:spcPts val="0"/>
              </a:spcAft>
              <a:buClr>
                <a:schemeClr val="lt2"/>
              </a:buClr>
              <a:buSzPts val="1200"/>
              <a:buNone/>
              <a:defRPr sz="1200">
                <a:solidFill>
                  <a:schemeClr val="lt2"/>
                </a:solidFill>
              </a:defRPr>
            </a:lvl9pPr>
          </a:lstStyle>
          <a:p>
            <a:endParaRPr/>
          </a:p>
        </p:txBody>
      </p:sp>
      <p:sp>
        <p:nvSpPr>
          <p:cNvPr id="129" name="Google Shape;129;p23"/>
          <p:cNvSpPr>
            <a:spLocks noGrp="1"/>
          </p:cNvSpPr>
          <p:nvPr>
            <p:ph type="pic" idx="9"/>
          </p:nvPr>
        </p:nvSpPr>
        <p:spPr>
          <a:xfrm>
            <a:off x="3278050" y="2171927"/>
            <a:ext cx="2587800" cy="978300"/>
          </a:xfrm>
          <a:prstGeom prst="rect">
            <a:avLst/>
          </a:prstGeom>
          <a:noFill/>
          <a:ln>
            <a:noFill/>
          </a:ln>
        </p:spPr>
      </p:sp>
      <p:sp>
        <p:nvSpPr>
          <p:cNvPr id="130" name="Google Shape;130;p23"/>
          <p:cNvSpPr txBox="1">
            <a:spLocks noGrp="1"/>
          </p:cNvSpPr>
          <p:nvPr>
            <p:ph type="body" idx="13"/>
          </p:nvPr>
        </p:nvSpPr>
        <p:spPr>
          <a:xfrm>
            <a:off x="3278000" y="3746450"/>
            <a:ext cx="2587800" cy="7572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1" name="Google Shape;131;p23"/>
          <p:cNvSpPr txBox="1">
            <a:spLocks noGrp="1"/>
          </p:cNvSpPr>
          <p:nvPr>
            <p:ph type="subTitle" idx="14"/>
          </p:nvPr>
        </p:nvSpPr>
        <p:spPr>
          <a:xfrm>
            <a:off x="3278003" y="3337800"/>
            <a:ext cx="3837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lgn="l">
              <a:lnSpc>
                <a:spcPct val="115000"/>
              </a:lnSpc>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32" name="Google Shape;132;p23"/>
          <p:cNvSpPr txBox="1">
            <a:spLocks noGrp="1"/>
          </p:cNvSpPr>
          <p:nvPr>
            <p:ph type="subTitle" idx="15"/>
          </p:nvPr>
        </p:nvSpPr>
        <p:spPr>
          <a:xfrm>
            <a:off x="3668700" y="3337800"/>
            <a:ext cx="2197200" cy="306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2"/>
              </a:buClr>
              <a:buSzPts val="1200"/>
              <a:buNone/>
              <a:defRPr sz="1200">
                <a:solidFill>
                  <a:schemeClr val="lt2"/>
                </a:solidFill>
              </a:defRPr>
            </a:lvl1pPr>
            <a:lvl2pPr lvl="1" algn="l">
              <a:lnSpc>
                <a:spcPct val="115000"/>
              </a:lnSpc>
              <a:spcBef>
                <a:spcPts val="0"/>
              </a:spcBef>
              <a:spcAft>
                <a:spcPts val="0"/>
              </a:spcAft>
              <a:buClr>
                <a:schemeClr val="lt2"/>
              </a:buClr>
              <a:buSzPts val="1200"/>
              <a:buNone/>
              <a:defRPr sz="1200">
                <a:solidFill>
                  <a:schemeClr val="lt2"/>
                </a:solidFill>
              </a:defRPr>
            </a:lvl2pPr>
            <a:lvl3pPr lvl="2" algn="l">
              <a:lnSpc>
                <a:spcPct val="115000"/>
              </a:lnSpc>
              <a:spcBef>
                <a:spcPts val="0"/>
              </a:spcBef>
              <a:spcAft>
                <a:spcPts val="0"/>
              </a:spcAft>
              <a:buClr>
                <a:schemeClr val="lt2"/>
              </a:buClr>
              <a:buSzPts val="1200"/>
              <a:buNone/>
              <a:defRPr sz="1200">
                <a:solidFill>
                  <a:schemeClr val="lt2"/>
                </a:solidFill>
              </a:defRPr>
            </a:lvl3pPr>
            <a:lvl4pPr lvl="3" algn="l">
              <a:lnSpc>
                <a:spcPct val="115000"/>
              </a:lnSpc>
              <a:spcBef>
                <a:spcPts val="0"/>
              </a:spcBef>
              <a:spcAft>
                <a:spcPts val="0"/>
              </a:spcAft>
              <a:buClr>
                <a:schemeClr val="lt2"/>
              </a:buClr>
              <a:buSzPts val="1200"/>
              <a:buNone/>
              <a:defRPr sz="1200">
                <a:solidFill>
                  <a:schemeClr val="lt2"/>
                </a:solidFill>
              </a:defRPr>
            </a:lvl4pPr>
            <a:lvl5pPr lvl="4" algn="l">
              <a:lnSpc>
                <a:spcPct val="115000"/>
              </a:lnSpc>
              <a:spcBef>
                <a:spcPts val="0"/>
              </a:spcBef>
              <a:spcAft>
                <a:spcPts val="0"/>
              </a:spcAft>
              <a:buClr>
                <a:schemeClr val="lt2"/>
              </a:buClr>
              <a:buSzPts val="1200"/>
              <a:buNone/>
              <a:defRPr sz="1200">
                <a:solidFill>
                  <a:schemeClr val="lt2"/>
                </a:solidFill>
              </a:defRPr>
            </a:lvl5pPr>
            <a:lvl6pPr lvl="5" algn="l">
              <a:lnSpc>
                <a:spcPct val="115000"/>
              </a:lnSpc>
              <a:spcBef>
                <a:spcPts val="0"/>
              </a:spcBef>
              <a:spcAft>
                <a:spcPts val="0"/>
              </a:spcAft>
              <a:buClr>
                <a:schemeClr val="lt2"/>
              </a:buClr>
              <a:buSzPts val="1200"/>
              <a:buNone/>
              <a:defRPr sz="1200">
                <a:solidFill>
                  <a:schemeClr val="lt2"/>
                </a:solidFill>
              </a:defRPr>
            </a:lvl6pPr>
            <a:lvl7pPr lvl="6" algn="l">
              <a:lnSpc>
                <a:spcPct val="115000"/>
              </a:lnSpc>
              <a:spcBef>
                <a:spcPts val="0"/>
              </a:spcBef>
              <a:spcAft>
                <a:spcPts val="0"/>
              </a:spcAft>
              <a:buClr>
                <a:schemeClr val="lt2"/>
              </a:buClr>
              <a:buSzPts val="1200"/>
              <a:buNone/>
              <a:defRPr sz="1200">
                <a:solidFill>
                  <a:schemeClr val="lt2"/>
                </a:solidFill>
              </a:defRPr>
            </a:lvl7pPr>
            <a:lvl8pPr lvl="7" algn="l">
              <a:lnSpc>
                <a:spcPct val="115000"/>
              </a:lnSpc>
              <a:spcBef>
                <a:spcPts val="0"/>
              </a:spcBef>
              <a:spcAft>
                <a:spcPts val="0"/>
              </a:spcAft>
              <a:buClr>
                <a:schemeClr val="lt2"/>
              </a:buClr>
              <a:buSzPts val="1200"/>
              <a:buNone/>
              <a:defRPr sz="1200">
                <a:solidFill>
                  <a:schemeClr val="lt2"/>
                </a:solidFill>
              </a:defRPr>
            </a:lvl8pPr>
            <a:lvl9pPr lvl="8" algn="l">
              <a:lnSpc>
                <a:spcPct val="115000"/>
              </a:lnSpc>
              <a:spcBef>
                <a:spcPts val="0"/>
              </a:spcBef>
              <a:spcAft>
                <a:spcPts val="0"/>
              </a:spcAft>
              <a:buClr>
                <a:schemeClr val="lt2"/>
              </a:buClr>
              <a:buSzPts val="1200"/>
              <a:buNone/>
              <a:defRPr sz="1200">
                <a:solidFill>
                  <a:schemeClr val="lt2"/>
                </a:solidFill>
              </a:defRPr>
            </a:lvl9pPr>
          </a:lstStyle>
          <a:p>
            <a:endParaRPr/>
          </a:p>
        </p:txBody>
      </p:sp>
      <p:sp>
        <p:nvSpPr>
          <p:cNvPr id="133" name="Google Shape;133;p23"/>
          <p:cNvSpPr txBox="1">
            <a:spLocks noGrp="1"/>
          </p:cNvSpPr>
          <p:nvPr>
            <p:ph type="body" idx="16"/>
          </p:nvPr>
        </p:nvSpPr>
        <p:spPr>
          <a:xfrm>
            <a:off x="5431275" y="706000"/>
            <a:ext cx="3392700" cy="757200"/>
          </a:xfrm>
          <a:prstGeom prst="rect">
            <a:avLst/>
          </a:prstGeom>
          <a:noFill/>
          <a:ln>
            <a:noFill/>
          </a:ln>
        </p:spPr>
        <p:txBody>
          <a:bodyPr spcFirstLastPara="1" wrap="square" lIns="91425" tIns="91425" rIns="91425" bIns="91425"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4" name="Google Shape;134;p23"/>
          <p:cNvSpPr txBox="1">
            <a:spLocks noGrp="1"/>
          </p:cNvSpPr>
          <p:nvPr>
            <p:ph type="subTitle" idx="17"/>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35" name="Google Shape;135;p23"/>
          <p:cNvSpPr txBox="1">
            <a:spLocks noGrp="1"/>
          </p:cNvSpPr>
          <p:nvPr>
            <p:ph type="subTitle" idx="18"/>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136" name="Google Shape;136;p23"/>
          <p:cNvSpPr txBox="1">
            <a:spLocks noGrp="1"/>
          </p:cNvSpPr>
          <p:nvPr>
            <p:ph type="title"/>
          </p:nvPr>
        </p:nvSpPr>
        <p:spPr>
          <a:xfrm>
            <a:off x="228650" y="334575"/>
            <a:ext cx="50652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36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et the team 1">
  <p:cSld name="CUSTOM_3_1_1_1_1">
    <p:spTree>
      <p:nvGrpSpPr>
        <p:cNvPr id="1" name="Shape 137"/>
        <p:cNvGrpSpPr/>
        <p:nvPr/>
      </p:nvGrpSpPr>
      <p:grpSpPr>
        <a:xfrm>
          <a:off x="0" y="0"/>
          <a:ext cx="0" cy="0"/>
          <a:chOff x="0" y="0"/>
          <a:chExt cx="0" cy="0"/>
        </a:xfrm>
      </p:grpSpPr>
      <p:sp>
        <p:nvSpPr>
          <p:cNvPr id="138" name="Google Shape;138;p24"/>
          <p:cNvSpPr>
            <a:spLocks noGrp="1"/>
          </p:cNvSpPr>
          <p:nvPr>
            <p:ph type="pic" idx="2"/>
          </p:nvPr>
        </p:nvSpPr>
        <p:spPr>
          <a:xfrm>
            <a:off x="320100" y="457202"/>
            <a:ext cx="1627500" cy="1280100"/>
          </a:xfrm>
          <a:prstGeom prst="rect">
            <a:avLst/>
          </a:prstGeom>
          <a:noFill/>
          <a:ln>
            <a:noFill/>
          </a:ln>
        </p:spPr>
      </p:sp>
      <p:sp>
        <p:nvSpPr>
          <p:cNvPr id="139" name="Google Shape;139;p24"/>
          <p:cNvSpPr>
            <a:spLocks noGrp="1"/>
          </p:cNvSpPr>
          <p:nvPr>
            <p:ph type="pic" idx="3"/>
          </p:nvPr>
        </p:nvSpPr>
        <p:spPr>
          <a:xfrm>
            <a:off x="2039125" y="457202"/>
            <a:ext cx="1627500" cy="1280100"/>
          </a:xfrm>
          <a:prstGeom prst="rect">
            <a:avLst/>
          </a:prstGeom>
          <a:noFill/>
          <a:ln>
            <a:noFill/>
          </a:ln>
        </p:spPr>
      </p:sp>
      <p:sp>
        <p:nvSpPr>
          <p:cNvPr id="140" name="Google Shape;140;p24"/>
          <p:cNvSpPr>
            <a:spLocks noGrp="1"/>
          </p:cNvSpPr>
          <p:nvPr>
            <p:ph type="pic" idx="4"/>
          </p:nvPr>
        </p:nvSpPr>
        <p:spPr>
          <a:xfrm>
            <a:off x="3758150" y="457202"/>
            <a:ext cx="1627500" cy="1280100"/>
          </a:xfrm>
          <a:prstGeom prst="rect">
            <a:avLst/>
          </a:prstGeom>
          <a:noFill/>
          <a:ln>
            <a:noFill/>
          </a:ln>
        </p:spPr>
      </p:sp>
      <p:sp>
        <p:nvSpPr>
          <p:cNvPr id="141" name="Google Shape;141;p24"/>
          <p:cNvSpPr>
            <a:spLocks noGrp="1"/>
          </p:cNvSpPr>
          <p:nvPr>
            <p:ph type="pic" idx="5"/>
          </p:nvPr>
        </p:nvSpPr>
        <p:spPr>
          <a:xfrm>
            <a:off x="5477175" y="457202"/>
            <a:ext cx="1627500" cy="1280100"/>
          </a:xfrm>
          <a:prstGeom prst="rect">
            <a:avLst/>
          </a:prstGeom>
          <a:noFill/>
          <a:ln>
            <a:noFill/>
          </a:ln>
        </p:spPr>
      </p:sp>
      <p:sp>
        <p:nvSpPr>
          <p:cNvPr id="142" name="Google Shape;142;p24"/>
          <p:cNvSpPr>
            <a:spLocks noGrp="1"/>
          </p:cNvSpPr>
          <p:nvPr>
            <p:ph type="pic" idx="6"/>
          </p:nvPr>
        </p:nvSpPr>
        <p:spPr>
          <a:xfrm>
            <a:off x="7196200" y="457202"/>
            <a:ext cx="1627500" cy="1280100"/>
          </a:xfrm>
          <a:prstGeom prst="rect">
            <a:avLst/>
          </a:prstGeom>
          <a:noFill/>
          <a:ln>
            <a:noFill/>
          </a:ln>
        </p:spPr>
      </p:sp>
      <p:sp>
        <p:nvSpPr>
          <p:cNvPr id="143" name="Google Shape;143;p24"/>
          <p:cNvSpPr txBox="1">
            <a:spLocks noGrp="1"/>
          </p:cNvSpPr>
          <p:nvPr>
            <p:ph type="title"/>
          </p:nvPr>
        </p:nvSpPr>
        <p:spPr>
          <a:xfrm>
            <a:off x="221700" y="3568025"/>
            <a:ext cx="8700600" cy="1344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8200">
                <a:solidFill>
                  <a:schemeClr val="dk1"/>
                </a:solidFill>
              </a:defRPr>
            </a:lvl1pPr>
            <a:lvl2pPr lvl="1" algn="l">
              <a:lnSpc>
                <a:spcPct val="100000"/>
              </a:lnSpc>
              <a:spcBef>
                <a:spcPts val="0"/>
              </a:spcBef>
              <a:spcAft>
                <a:spcPts val="0"/>
              </a:spcAft>
              <a:buSzPts val="3000"/>
              <a:buFont typeface="Taviraj"/>
              <a:buNone/>
              <a:defRPr/>
            </a:lvl2pPr>
            <a:lvl3pPr lvl="2" algn="l">
              <a:lnSpc>
                <a:spcPct val="100000"/>
              </a:lnSpc>
              <a:spcBef>
                <a:spcPts val="0"/>
              </a:spcBef>
              <a:spcAft>
                <a:spcPts val="0"/>
              </a:spcAft>
              <a:buSzPts val="3000"/>
              <a:buFont typeface="Taviraj"/>
              <a:buNone/>
              <a:defRPr/>
            </a:lvl3pPr>
            <a:lvl4pPr lvl="3" algn="l">
              <a:lnSpc>
                <a:spcPct val="100000"/>
              </a:lnSpc>
              <a:spcBef>
                <a:spcPts val="0"/>
              </a:spcBef>
              <a:spcAft>
                <a:spcPts val="0"/>
              </a:spcAft>
              <a:buSzPts val="3000"/>
              <a:buFont typeface="Taviraj"/>
              <a:buNone/>
              <a:defRPr/>
            </a:lvl4pPr>
            <a:lvl5pPr lvl="4" algn="l">
              <a:lnSpc>
                <a:spcPct val="100000"/>
              </a:lnSpc>
              <a:spcBef>
                <a:spcPts val="0"/>
              </a:spcBef>
              <a:spcAft>
                <a:spcPts val="0"/>
              </a:spcAft>
              <a:buSzPts val="3000"/>
              <a:buFont typeface="Taviraj"/>
              <a:buNone/>
              <a:defRPr/>
            </a:lvl5pPr>
            <a:lvl6pPr lvl="5" algn="l">
              <a:lnSpc>
                <a:spcPct val="100000"/>
              </a:lnSpc>
              <a:spcBef>
                <a:spcPts val="0"/>
              </a:spcBef>
              <a:spcAft>
                <a:spcPts val="0"/>
              </a:spcAft>
              <a:buSzPts val="3000"/>
              <a:buFont typeface="Taviraj"/>
              <a:buNone/>
              <a:defRPr/>
            </a:lvl6pPr>
            <a:lvl7pPr lvl="6" algn="l">
              <a:lnSpc>
                <a:spcPct val="100000"/>
              </a:lnSpc>
              <a:spcBef>
                <a:spcPts val="0"/>
              </a:spcBef>
              <a:spcAft>
                <a:spcPts val="0"/>
              </a:spcAft>
              <a:buSzPts val="3000"/>
              <a:buFont typeface="Taviraj"/>
              <a:buNone/>
              <a:defRPr/>
            </a:lvl7pPr>
            <a:lvl8pPr lvl="7" algn="l">
              <a:lnSpc>
                <a:spcPct val="100000"/>
              </a:lnSpc>
              <a:spcBef>
                <a:spcPts val="0"/>
              </a:spcBef>
              <a:spcAft>
                <a:spcPts val="0"/>
              </a:spcAft>
              <a:buSzPts val="3000"/>
              <a:buFont typeface="Taviraj"/>
              <a:buNone/>
              <a:defRPr/>
            </a:lvl8pPr>
            <a:lvl9pPr lvl="8" algn="l">
              <a:lnSpc>
                <a:spcPct val="100000"/>
              </a:lnSpc>
              <a:spcBef>
                <a:spcPts val="0"/>
              </a:spcBef>
              <a:spcAft>
                <a:spcPts val="0"/>
              </a:spcAft>
              <a:buSzPts val="3000"/>
              <a:buFont typeface="Taviraj"/>
              <a:buNone/>
              <a:defRPr/>
            </a:lvl9pPr>
          </a:lstStyle>
          <a:p>
            <a:endParaRPr/>
          </a:p>
        </p:txBody>
      </p:sp>
      <p:sp>
        <p:nvSpPr>
          <p:cNvPr id="144" name="Google Shape;144;p24"/>
          <p:cNvSpPr txBox="1">
            <a:spLocks noGrp="1"/>
          </p:cNvSpPr>
          <p:nvPr>
            <p:ph type="subTitle" idx="1"/>
          </p:nvPr>
        </p:nvSpPr>
        <p:spPr>
          <a:xfrm>
            <a:off x="320100" y="1855929"/>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45" name="Google Shape;145;p24"/>
          <p:cNvSpPr txBox="1">
            <a:spLocks noGrp="1"/>
          </p:cNvSpPr>
          <p:nvPr>
            <p:ph type="subTitle" idx="7"/>
          </p:nvPr>
        </p:nvSpPr>
        <p:spPr>
          <a:xfrm>
            <a:off x="320100" y="2051571"/>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6" name="Google Shape;146;p24"/>
          <p:cNvSpPr txBox="1">
            <a:spLocks noGrp="1"/>
          </p:cNvSpPr>
          <p:nvPr>
            <p:ph type="subTitle" idx="8"/>
          </p:nvPr>
        </p:nvSpPr>
        <p:spPr>
          <a:xfrm>
            <a:off x="2039125" y="1855929"/>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47" name="Google Shape;147;p24"/>
          <p:cNvSpPr txBox="1">
            <a:spLocks noGrp="1"/>
          </p:cNvSpPr>
          <p:nvPr>
            <p:ph type="subTitle" idx="9"/>
          </p:nvPr>
        </p:nvSpPr>
        <p:spPr>
          <a:xfrm>
            <a:off x="2039125" y="2051571"/>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8" name="Google Shape;148;p24"/>
          <p:cNvSpPr txBox="1">
            <a:spLocks noGrp="1"/>
          </p:cNvSpPr>
          <p:nvPr>
            <p:ph type="subTitle" idx="13"/>
          </p:nvPr>
        </p:nvSpPr>
        <p:spPr>
          <a:xfrm>
            <a:off x="3758150" y="1855929"/>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49" name="Google Shape;149;p24"/>
          <p:cNvSpPr txBox="1">
            <a:spLocks noGrp="1"/>
          </p:cNvSpPr>
          <p:nvPr>
            <p:ph type="subTitle" idx="14"/>
          </p:nvPr>
        </p:nvSpPr>
        <p:spPr>
          <a:xfrm>
            <a:off x="3758150" y="2051571"/>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0" name="Google Shape;150;p24"/>
          <p:cNvSpPr txBox="1">
            <a:spLocks noGrp="1"/>
          </p:cNvSpPr>
          <p:nvPr>
            <p:ph type="subTitle" idx="15"/>
          </p:nvPr>
        </p:nvSpPr>
        <p:spPr>
          <a:xfrm>
            <a:off x="5477175" y="1855929"/>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51" name="Google Shape;151;p24"/>
          <p:cNvSpPr txBox="1">
            <a:spLocks noGrp="1"/>
          </p:cNvSpPr>
          <p:nvPr>
            <p:ph type="subTitle" idx="16"/>
          </p:nvPr>
        </p:nvSpPr>
        <p:spPr>
          <a:xfrm>
            <a:off x="5477175" y="2051571"/>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2" name="Google Shape;152;p24"/>
          <p:cNvSpPr txBox="1">
            <a:spLocks noGrp="1"/>
          </p:cNvSpPr>
          <p:nvPr>
            <p:ph type="subTitle" idx="17"/>
          </p:nvPr>
        </p:nvSpPr>
        <p:spPr>
          <a:xfrm>
            <a:off x="7196200" y="1855929"/>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SzPts val="1000"/>
              <a:buNone/>
              <a:defRPr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53" name="Google Shape;153;p24"/>
          <p:cNvSpPr txBox="1">
            <a:spLocks noGrp="1"/>
          </p:cNvSpPr>
          <p:nvPr>
            <p:ph type="subTitle" idx="18"/>
          </p:nvPr>
        </p:nvSpPr>
        <p:spPr>
          <a:xfrm>
            <a:off x="7196200" y="2051571"/>
            <a:ext cx="1627500" cy="210900"/>
          </a:xfrm>
          <a:prstGeom prst="rect">
            <a:avLst/>
          </a:prstGeom>
          <a:noFill/>
          <a:ln>
            <a:noFill/>
          </a:ln>
        </p:spPr>
        <p:txBody>
          <a:bodyPr spcFirstLastPara="1" wrap="square" lIns="0" tIns="91425" rIns="0" bIns="0" anchor="t" anchorCtr="0">
            <a:noAutofit/>
          </a:bodyPr>
          <a:lstStyle>
            <a:lvl1pPr lvl="0" algn="l">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4" name="Google Shape;154;p24"/>
          <p:cNvSpPr txBox="1">
            <a:spLocks noGrp="1"/>
          </p:cNvSpPr>
          <p:nvPr>
            <p:ph type="subTitle" idx="19"/>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155" name="Google Shape;155;p24"/>
          <p:cNvSpPr txBox="1">
            <a:spLocks noGrp="1"/>
          </p:cNvSpPr>
          <p:nvPr>
            <p:ph type="subTitle" idx="20"/>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et the team 2">
  <p:cSld name="CUSTOM_3_1_1_1_1_1">
    <p:spTree>
      <p:nvGrpSpPr>
        <p:cNvPr id="1" name="Shape 156"/>
        <p:cNvGrpSpPr/>
        <p:nvPr/>
      </p:nvGrpSpPr>
      <p:grpSpPr>
        <a:xfrm>
          <a:off x="0" y="0"/>
          <a:ext cx="0" cy="0"/>
          <a:chOff x="0" y="0"/>
          <a:chExt cx="0" cy="0"/>
        </a:xfrm>
      </p:grpSpPr>
      <p:sp>
        <p:nvSpPr>
          <p:cNvPr id="157" name="Google Shape;157;p25"/>
          <p:cNvSpPr>
            <a:spLocks noGrp="1"/>
          </p:cNvSpPr>
          <p:nvPr>
            <p:ph type="pic" idx="2"/>
          </p:nvPr>
        </p:nvSpPr>
        <p:spPr>
          <a:xfrm>
            <a:off x="3758250" y="457202"/>
            <a:ext cx="1627500" cy="1344300"/>
          </a:xfrm>
          <a:prstGeom prst="rect">
            <a:avLst/>
          </a:prstGeom>
          <a:noFill/>
          <a:ln>
            <a:noFill/>
          </a:ln>
        </p:spPr>
      </p:sp>
      <p:sp>
        <p:nvSpPr>
          <p:cNvPr id="158" name="Google Shape;158;p25"/>
          <p:cNvSpPr txBox="1">
            <a:spLocks noGrp="1"/>
          </p:cNvSpPr>
          <p:nvPr>
            <p:ph type="subTitle" idx="1"/>
          </p:nvPr>
        </p:nvSpPr>
        <p:spPr>
          <a:xfrm>
            <a:off x="5477150" y="457200"/>
            <a:ext cx="1719000" cy="210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000"/>
              <a:buFont typeface="Taviraj"/>
              <a:buNone/>
              <a:defRPr sz="1000">
                <a:latin typeface="Taviraj"/>
                <a:ea typeface="Taviraj"/>
                <a:cs typeface="Taviraj"/>
                <a:sym typeface="Taviraj"/>
              </a:defRPr>
            </a:lvl1pPr>
            <a:lvl2pPr lvl="1"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59" name="Google Shape;159;p25"/>
          <p:cNvSpPr txBox="1">
            <a:spLocks noGrp="1"/>
          </p:cNvSpPr>
          <p:nvPr>
            <p:ph type="subTitle" idx="3"/>
          </p:nvPr>
        </p:nvSpPr>
        <p:spPr>
          <a:xfrm>
            <a:off x="7575075" y="457200"/>
            <a:ext cx="1248600" cy="210900"/>
          </a:xfrm>
          <a:prstGeom prst="rect">
            <a:avLst/>
          </a:prstGeom>
          <a:noFill/>
          <a:ln>
            <a:noFill/>
          </a:ln>
        </p:spPr>
        <p:txBody>
          <a:bodyPr spcFirstLastPara="1" wrap="square" lIns="0" tIns="0" rIns="0" bIns="0" anchor="t" anchorCtr="0">
            <a:noAutofit/>
          </a:bodyPr>
          <a:lstStyle>
            <a:lvl1pPr lvl="0" algn="r">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0" name="Google Shape;160;p25"/>
          <p:cNvSpPr>
            <a:spLocks noGrp="1"/>
          </p:cNvSpPr>
          <p:nvPr>
            <p:ph type="pic" idx="4"/>
          </p:nvPr>
        </p:nvSpPr>
        <p:spPr>
          <a:xfrm>
            <a:off x="3758250" y="1899602"/>
            <a:ext cx="1627500" cy="1344300"/>
          </a:xfrm>
          <a:prstGeom prst="rect">
            <a:avLst/>
          </a:prstGeom>
          <a:noFill/>
          <a:ln>
            <a:noFill/>
          </a:ln>
        </p:spPr>
      </p:sp>
      <p:sp>
        <p:nvSpPr>
          <p:cNvPr id="161" name="Google Shape;161;p25"/>
          <p:cNvSpPr>
            <a:spLocks noGrp="1"/>
          </p:cNvSpPr>
          <p:nvPr>
            <p:ph type="pic" idx="5"/>
          </p:nvPr>
        </p:nvSpPr>
        <p:spPr>
          <a:xfrm>
            <a:off x="3758250" y="3342002"/>
            <a:ext cx="1627500" cy="1344300"/>
          </a:xfrm>
          <a:prstGeom prst="rect">
            <a:avLst/>
          </a:prstGeom>
          <a:noFill/>
          <a:ln>
            <a:noFill/>
          </a:ln>
        </p:spPr>
      </p:sp>
      <p:sp>
        <p:nvSpPr>
          <p:cNvPr id="162" name="Google Shape;162;p25"/>
          <p:cNvSpPr txBox="1">
            <a:spLocks noGrp="1"/>
          </p:cNvSpPr>
          <p:nvPr>
            <p:ph type="body" idx="6"/>
          </p:nvPr>
        </p:nvSpPr>
        <p:spPr>
          <a:xfrm>
            <a:off x="5477150" y="915900"/>
            <a:ext cx="3346800" cy="757200"/>
          </a:xfrm>
          <a:prstGeom prst="rect">
            <a:avLst/>
          </a:prstGeom>
          <a:noFill/>
          <a:ln>
            <a:noFill/>
          </a:ln>
        </p:spPr>
        <p:txBody>
          <a:bodyPr spcFirstLastPara="1" wrap="square" lIns="0" tIns="91425" rIns="0" bIns="91425" anchor="t" anchorCtr="0">
            <a:sp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800"/>
              </a:spcBef>
              <a:spcAft>
                <a:spcPts val="0"/>
              </a:spcAft>
              <a:buSzPts val="1000"/>
              <a:buChar char="○"/>
              <a:defRPr sz="1000"/>
            </a:lvl2pPr>
            <a:lvl3pPr marL="1371600" lvl="2" indent="-292100" algn="l">
              <a:lnSpc>
                <a:spcPct val="115000"/>
              </a:lnSpc>
              <a:spcBef>
                <a:spcPts val="800"/>
              </a:spcBef>
              <a:spcAft>
                <a:spcPts val="0"/>
              </a:spcAft>
              <a:buSzPts val="1000"/>
              <a:buChar char="■"/>
              <a:defRPr sz="1000"/>
            </a:lvl3pPr>
            <a:lvl4pPr marL="1828800" lvl="3" indent="-292100" algn="l">
              <a:lnSpc>
                <a:spcPct val="115000"/>
              </a:lnSpc>
              <a:spcBef>
                <a:spcPts val="800"/>
              </a:spcBef>
              <a:spcAft>
                <a:spcPts val="0"/>
              </a:spcAft>
              <a:buSzPts val="1000"/>
              <a:buChar char="●"/>
              <a:defRPr sz="1000"/>
            </a:lvl4pPr>
            <a:lvl5pPr marL="2286000" lvl="4" indent="-292100" algn="l">
              <a:lnSpc>
                <a:spcPct val="115000"/>
              </a:lnSpc>
              <a:spcBef>
                <a:spcPts val="800"/>
              </a:spcBef>
              <a:spcAft>
                <a:spcPts val="0"/>
              </a:spcAft>
              <a:buSzPts val="1000"/>
              <a:buChar char="○"/>
              <a:defRPr sz="1000"/>
            </a:lvl5pPr>
            <a:lvl6pPr marL="2743200" lvl="5" indent="-292100" algn="l">
              <a:lnSpc>
                <a:spcPct val="115000"/>
              </a:lnSpc>
              <a:spcBef>
                <a:spcPts val="800"/>
              </a:spcBef>
              <a:spcAft>
                <a:spcPts val="0"/>
              </a:spcAft>
              <a:buSzPts val="1000"/>
              <a:buChar char="■"/>
              <a:defRPr sz="1000"/>
            </a:lvl6pPr>
            <a:lvl7pPr marL="3200400" lvl="6" indent="-292100" algn="l">
              <a:lnSpc>
                <a:spcPct val="115000"/>
              </a:lnSpc>
              <a:spcBef>
                <a:spcPts val="800"/>
              </a:spcBef>
              <a:spcAft>
                <a:spcPts val="0"/>
              </a:spcAft>
              <a:buSzPts val="1000"/>
              <a:buChar char="●"/>
              <a:defRPr sz="1000"/>
            </a:lvl7pPr>
            <a:lvl8pPr marL="3657600" lvl="7" indent="-292100" algn="l">
              <a:lnSpc>
                <a:spcPct val="115000"/>
              </a:lnSpc>
              <a:spcBef>
                <a:spcPts val="800"/>
              </a:spcBef>
              <a:spcAft>
                <a:spcPts val="0"/>
              </a:spcAft>
              <a:buSzPts val="1000"/>
              <a:buChar char="○"/>
              <a:defRPr sz="1000"/>
            </a:lvl8pPr>
            <a:lvl9pPr marL="4114800" lvl="8" indent="-292100" algn="l">
              <a:lnSpc>
                <a:spcPct val="115000"/>
              </a:lnSpc>
              <a:spcBef>
                <a:spcPts val="800"/>
              </a:spcBef>
              <a:spcAft>
                <a:spcPts val="800"/>
              </a:spcAft>
              <a:buSzPts val="1000"/>
              <a:buChar char="■"/>
              <a:defRPr sz="1000"/>
            </a:lvl9pPr>
          </a:lstStyle>
          <a:p>
            <a:endParaRPr/>
          </a:p>
        </p:txBody>
      </p:sp>
      <p:sp>
        <p:nvSpPr>
          <p:cNvPr id="163" name="Google Shape;163;p25"/>
          <p:cNvSpPr txBox="1">
            <a:spLocks noGrp="1"/>
          </p:cNvSpPr>
          <p:nvPr>
            <p:ph type="subTitle" idx="7"/>
          </p:nvPr>
        </p:nvSpPr>
        <p:spPr>
          <a:xfrm>
            <a:off x="5477150" y="1895400"/>
            <a:ext cx="1719000" cy="210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000"/>
              <a:buFont typeface="Taviraj"/>
              <a:buNone/>
              <a:defRPr sz="1000">
                <a:latin typeface="Taviraj"/>
                <a:ea typeface="Taviraj"/>
                <a:cs typeface="Taviraj"/>
                <a:sym typeface="Taviraj"/>
              </a:defRPr>
            </a:lvl1pPr>
            <a:lvl2pPr lvl="1"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4" name="Google Shape;164;p25"/>
          <p:cNvSpPr txBox="1">
            <a:spLocks noGrp="1"/>
          </p:cNvSpPr>
          <p:nvPr>
            <p:ph type="subTitle" idx="8"/>
          </p:nvPr>
        </p:nvSpPr>
        <p:spPr>
          <a:xfrm>
            <a:off x="7575075" y="1895400"/>
            <a:ext cx="1248600" cy="210900"/>
          </a:xfrm>
          <a:prstGeom prst="rect">
            <a:avLst/>
          </a:prstGeom>
          <a:noFill/>
          <a:ln>
            <a:noFill/>
          </a:ln>
        </p:spPr>
        <p:txBody>
          <a:bodyPr spcFirstLastPara="1" wrap="square" lIns="0" tIns="0" rIns="0" bIns="0" anchor="t" anchorCtr="0">
            <a:noAutofit/>
          </a:bodyPr>
          <a:lstStyle>
            <a:lvl1pPr lvl="0" algn="r">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5" name="Google Shape;165;p25"/>
          <p:cNvSpPr txBox="1">
            <a:spLocks noGrp="1"/>
          </p:cNvSpPr>
          <p:nvPr>
            <p:ph type="body" idx="9"/>
          </p:nvPr>
        </p:nvSpPr>
        <p:spPr>
          <a:xfrm>
            <a:off x="5477150" y="2354100"/>
            <a:ext cx="3346800" cy="757200"/>
          </a:xfrm>
          <a:prstGeom prst="rect">
            <a:avLst/>
          </a:prstGeom>
          <a:noFill/>
          <a:ln>
            <a:noFill/>
          </a:ln>
        </p:spPr>
        <p:txBody>
          <a:bodyPr spcFirstLastPara="1" wrap="square" lIns="0" tIns="91425" rIns="0" bIns="91425" anchor="t" anchorCtr="0">
            <a:spAutoFit/>
          </a:bodyPr>
          <a:lstStyle>
            <a:lvl1pPr marL="457200" lvl="0" indent="-292100" algn="l">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gn="l">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gn="l">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gn="l">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gn="l">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gn="l">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gn="l">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gn="l">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gn="l">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6" name="Google Shape;166;p25"/>
          <p:cNvSpPr txBox="1">
            <a:spLocks noGrp="1"/>
          </p:cNvSpPr>
          <p:nvPr>
            <p:ph type="subTitle" idx="13"/>
          </p:nvPr>
        </p:nvSpPr>
        <p:spPr>
          <a:xfrm>
            <a:off x="5477150" y="3333600"/>
            <a:ext cx="1719000" cy="210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000"/>
              <a:buFont typeface="Taviraj"/>
              <a:buNone/>
              <a:defRPr sz="1000">
                <a:latin typeface="Taviraj"/>
                <a:ea typeface="Taviraj"/>
                <a:cs typeface="Taviraj"/>
                <a:sym typeface="Taviraj"/>
              </a:defRPr>
            </a:lvl1pPr>
            <a:lvl2pPr lvl="1"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7" name="Google Shape;167;p25"/>
          <p:cNvSpPr txBox="1">
            <a:spLocks noGrp="1"/>
          </p:cNvSpPr>
          <p:nvPr>
            <p:ph type="subTitle" idx="14"/>
          </p:nvPr>
        </p:nvSpPr>
        <p:spPr>
          <a:xfrm>
            <a:off x="7575075" y="3333600"/>
            <a:ext cx="1248600" cy="210900"/>
          </a:xfrm>
          <a:prstGeom prst="rect">
            <a:avLst/>
          </a:prstGeom>
          <a:noFill/>
          <a:ln>
            <a:noFill/>
          </a:ln>
        </p:spPr>
        <p:txBody>
          <a:bodyPr spcFirstLastPara="1" wrap="square" lIns="0" tIns="0" rIns="0" bIns="0" anchor="t" anchorCtr="0">
            <a:noAutofit/>
          </a:bodyPr>
          <a:lstStyle>
            <a:lvl1pPr lvl="0" algn="r">
              <a:lnSpc>
                <a:spcPct val="115000"/>
              </a:lnSpc>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lnSpc>
                <a:spcPct val="115000"/>
              </a:lnSpc>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8" name="Google Shape;168;p25"/>
          <p:cNvSpPr txBox="1">
            <a:spLocks noGrp="1"/>
          </p:cNvSpPr>
          <p:nvPr>
            <p:ph type="body" idx="15"/>
          </p:nvPr>
        </p:nvSpPr>
        <p:spPr>
          <a:xfrm>
            <a:off x="5477150" y="3792300"/>
            <a:ext cx="3346800" cy="757200"/>
          </a:xfrm>
          <a:prstGeom prst="rect">
            <a:avLst/>
          </a:prstGeom>
          <a:noFill/>
          <a:ln>
            <a:noFill/>
          </a:ln>
        </p:spPr>
        <p:txBody>
          <a:bodyPr spcFirstLastPara="1" wrap="square" lIns="0" tIns="91425" rIns="0" bIns="91425" anchor="t" anchorCtr="0">
            <a:spAutoFit/>
          </a:bodyPr>
          <a:lstStyle>
            <a:lvl1pPr marL="457200" lvl="0" indent="-292100" algn="l">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gn="l">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gn="l">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gn="l">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gn="l">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gn="l">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gn="l">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gn="l">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gn="l">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9" name="Google Shape;169;p25"/>
          <p:cNvSpPr txBox="1">
            <a:spLocks noGrp="1"/>
          </p:cNvSpPr>
          <p:nvPr>
            <p:ph type="subTitle" idx="16"/>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170" name="Google Shape;170;p25"/>
          <p:cNvSpPr txBox="1">
            <a:spLocks noGrp="1"/>
          </p:cNvSpPr>
          <p:nvPr>
            <p:ph type="subTitle" idx="17"/>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
        <p:nvSpPr>
          <p:cNvPr id="171" name="Google Shape;171;p25"/>
          <p:cNvSpPr txBox="1">
            <a:spLocks noGrp="1"/>
          </p:cNvSpPr>
          <p:nvPr>
            <p:ph type="title"/>
          </p:nvPr>
        </p:nvSpPr>
        <p:spPr>
          <a:xfrm>
            <a:off x="228650" y="334575"/>
            <a:ext cx="52485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dk1"/>
                </a:solidFill>
              </a:defRPr>
            </a:lvl1pPr>
            <a:lvl2pPr lvl="1" algn="l">
              <a:lnSpc>
                <a:spcPct val="80000"/>
              </a:lnSpc>
              <a:spcBef>
                <a:spcPts val="0"/>
              </a:spcBef>
              <a:spcAft>
                <a:spcPts val="0"/>
              </a:spcAft>
              <a:buSzPts val="3000"/>
              <a:buNone/>
              <a:defRPr sz="4400">
                <a:solidFill>
                  <a:schemeClr val="dk1"/>
                </a:solidFill>
              </a:defRPr>
            </a:lvl2pPr>
            <a:lvl3pPr lvl="2" algn="l">
              <a:lnSpc>
                <a:spcPct val="80000"/>
              </a:lnSpc>
              <a:spcBef>
                <a:spcPts val="0"/>
              </a:spcBef>
              <a:spcAft>
                <a:spcPts val="0"/>
              </a:spcAft>
              <a:buSzPts val="3000"/>
              <a:buNone/>
              <a:defRPr sz="4400">
                <a:solidFill>
                  <a:schemeClr val="dk1"/>
                </a:solidFill>
              </a:defRPr>
            </a:lvl3pPr>
            <a:lvl4pPr lvl="3" algn="l">
              <a:lnSpc>
                <a:spcPct val="80000"/>
              </a:lnSpc>
              <a:spcBef>
                <a:spcPts val="0"/>
              </a:spcBef>
              <a:spcAft>
                <a:spcPts val="0"/>
              </a:spcAft>
              <a:buSzPts val="3000"/>
              <a:buNone/>
              <a:defRPr sz="4400">
                <a:solidFill>
                  <a:schemeClr val="dk1"/>
                </a:solidFill>
              </a:defRPr>
            </a:lvl4pPr>
            <a:lvl5pPr lvl="4" algn="l">
              <a:lnSpc>
                <a:spcPct val="80000"/>
              </a:lnSpc>
              <a:spcBef>
                <a:spcPts val="0"/>
              </a:spcBef>
              <a:spcAft>
                <a:spcPts val="0"/>
              </a:spcAft>
              <a:buSzPts val="3000"/>
              <a:buNone/>
              <a:defRPr sz="4400">
                <a:solidFill>
                  <a:schemeClr val="dk1"/>
                </a:solidFill>
              </a:defRPr>
            </a:lvl5pPr>
            <a:lvl6pPr lvl="5" algn="l">
              <a:lnSpc>
                <a:spcPct val="80000"/>
              </a:lnSpc>
              <a:spcBef>
                <a:spcPts val="0"/>
              </a:spcBef>
              <a:spcAft>
                <a:spcPts val="0"/>
              </a:spcAft>
              <a:buSzPts val="3000"/>
              <a:buNone/>
              <a:defRPr sz="4400">
                <a:solidFill>
                  <a:schemeClr val="dk1"/>
                </a:solidFill>
              </a:defRPr>
            </a:lvl6pPr>
            <a:lvl7pPr lvl="6" algn="l">
              <a:lnSpc>
                <a:spcPct val="80000"/>
              </a:lnSpc>
              <a:spcBef>
                <a:spcPts val="0"/>
              </a:spcBef>
              <a:spcAft>
                <a:spcPts val="0"/>
              </a:spcAft>
              <a:buSzPts val="3000"/>
              <a:buNone/>
              <a:defRPr sz="4400">
                <a:solidFill>
                  <a:schemeClr val="dk1"/>
                </a:solidFill>
              </a:defRPr>
            </a:lvl7pPr>
            <a:lvl8pPr lvl="7" algn="l">
              <a:lnSpc>
                <a:spcPct val="80000"/>
              </a:lnSpc>
              <a:spcBef>
                <a:spcPts val="0"/>
              </a:spcBef>
              <a:spcAft>
                <a:spcPts val="0"/>
              </a:spcAft>
              <a:buSzPts val="3000"/>
              <a:buNone/>
              <a:defRPr sz="4400">
                <a:solidFill>
                  <a:schemeClr val="dk1"/>
                </a:solidFill>
              </a:defRPr>
            </a:lvl8pPr>
            <a:lvl9pPr lvl="8" algn="l">
              <a:lnSpc>
                <a:spcPct val="80000"/>
              </a:lnSpc>
              <a:spcBef>
                <a:spcPts val="0"/>
              </a:spcBef>
              <a:spcAft>
                <a:spcPts val="0"/>
              </a:spcAft>
              <a:buSzPts val="3000"/>
              <a:buNone/>
              <a:defRPr sz="44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_3">
    <p:bg>
      <p:bgPr>
        <a:solidFill>
          <a:schemeClr val="accent5"/>
        </a:solidFill>
        <a:effectLst/>
      </p:bgPr>
    </p:bg>
    <p:spTree>
      <p:nvGrpSpPr>
        <p:cNvPr id="1" name="Shape 172"/>
        <p:cNvGrpSpPr/>
        <p:nvPr/>
      </p:nvGrpSpPr>
      <p:grpSpPr>
        <a:xfrm>
          <a:off x="0" y="0"/>
          <a:ext cx="0" cy="0"/>
          <a:chOff x="0" y="0"/>
          <a:chExt cx="0" cy="0"/>
        </a:xfrm>
      </p:grpSpPr>
      <p:sp>
        <p:nvSpPr>
          <p:cNvPr id="173" name="Google Shape;173;p26"/>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74" name="Google Shape;174;p26"/>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175" name="Google Shape;175;p26"/>
          <p:cNvSpPr txBox="1">
            <a:spLocks noGrp="1"/>
          </p:cNvSpPr>
          <p:nvPr>
            <p:ph type="title"/>
          </p:nvPr>
        </p:nvSpPr>
        <p:spPr>
          <a:xfrm>
            <a:off x="224575" y="942125"/>
            <a:ext cx="8691000" cy="1344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7600">
                <a:solidFill>
                  <a:schemeClr val="lt1"/>
                </a:solidFill>
              </a:defRPr>
            </a:lvl1pPr>
            <a:lvl2pPr lvl="1" algn="l">
              <a:lnSpc>
                <a:spcPct val="100000"/>
              </a:lnSpc>
              <a:spcBef>
                <a:spcPts val="0"/>
              </a:spcBef>
              <a:spcAft>
                <a:spcPts val="0"/>
              </a:spcAft>
              <a:buSzPts val="3000"/>
              <a:buFont typeface="Taviraj"/>
              <a:buNone/>
              <a:defRPr/>
            </a:lvl2pPr>
            <a:lvl3pPr lvl="2" algn="l">
              <a:lnSpc>
                <a:spcPct val="100000"/>
              </a:lnSpc>
              <a:spcBef>
                <a:spcPts val="0"/>
              </a:spcBef>
              <a:spcAft>
                <a:spcPts val="0"/>
              </a:spcAft>
              <a:buSzPts val="3000"/>
              <a:buFont typeface="Taviraj"/>
              <a:buNone/>
              <a:defRPr/>
            </a:lvl3pPr>
            <a:lvl4pPr lvl="3" algn="l">
              <a:lnSpc>
                <a:spcPct val="100000"/>
              </a:lnSpc>
              <a:spcBef>
                <a:spcPts val="0"/>
              </a:spcBef>
              <a:spcAft>
                <a:spcPts val="0"/>
              </a:spcAft>
              <a:buSzPts val="3000"/>
              <a:buFont typeface="Taviraj"/>
              <a:buNone/>
              <a:defRPr/>
            </a:lvl4pPr>
            <a:lvl5pPr lvl="4" algn="l">
              <a:lnSpc>
                <a:spcPct val="100000"/>
              </a:lnSpc>
              <a:spcBef>
                <a:spcPts val="0"/>
              </a:spcBef>
              <a:spcAft>
                <a:spcPts val="0"/>
              </a:spcAft>
              <a:buSzPts val="3000"/>
              <a:buFont typeface="Taviraj"/>
              <a:buNone/>
              <a:defRPr/>
            </a:lvl5pPr>
            <a:lvl6pPr lvl="5" algn="l">
              <a:lnSpc>
                <a:spcPct val="100000"/>
              </a:lnSpc>
              <a:spcBef>
                <a:spcPts val="0"/>
              </a:spcBef>
              <a:spcAft>
                <a:spcPts val="0"/>
              </a:spcAft>
              <a:buSzPts val="3000"/>
              <a:buFont typeface="Taviraj"/>
              <a:buNone/>
              <a:defRPr/>
            </a:lvl6pPr>
            <a:lvl7pPr lvl="6" algn="l">
              <a:lnSpc>
                <a:spcPct val="100000"/>
              </a:lnSpc>
              <a:spcBef>
                <a:spcPts val="0"/>
              </a:spcBef>
              <a:spcAft>
                <a:spcPts val="0"/>
              </a:spcAft>
              <a:buSzPts val="3000"/>
              <a:buFont typeface="Taviraj"/>
              <a:buNone/>
              <a:defRPr/>
            </a:lvl7pPr>
            <a:lvl8pPr lvl="7" algn="l">
              <a:lnSpc>
                <a:spcPct val="100000"/>
              </a:lnSpc>
              <a:spcBef>
                <a:spcPts val="0"/>
              </a:spcBef>
              <a:spcAft>
                <a:spcPts val="0"/>
              </a:spcAft>
              <a:buSzPts val="3000"/>
              <a:buFont typeface="Taviraj"/>
              <a:buNone/>
              <a:defRPr/>
            </a:lvl8pPr>
            <a:lvl9pPr lvl="8" algn="l">
              <a:lnSpc>
                <a:spcPct val="100000"/>
              </a:lnSpc>
              <a:spcBef>
                <a:spcPts val="0"/>
              </a:spcBef>
              <a:spcAft>
                <a:spcPts val="0"/>
              </a:spcAft>
              <a:buSzPts val="3000"/>
              <a:buFont typeface="Taviraj"/>
              <a:buNone/>
              <a:defRPr/>
            </a:lvl9pPr>
          </a:lstStyle>
          <a:p>
            <a:endParaRPr/>
          </a:p>
        </p:txBody>
      </p:sp>
      <p:sp>
        <p:nvSpPr>
          <p:cNvPr id="176" name="Google Shape;176;p26"/>
          <p:cNvSpPr txBox="1">
            <a:spLocks noGrp="1"/>
          </p:cNvSpPr>
          <p:nvPr>
            <p:ph type="body" idx="3"/>
          </p:nvPr>
        </p:nvSpPr>
        <p:spPr>
          <a:xfrm>
            <a:off x="326075" y="2565750"/>
            <a:ext cx="2485500" cy="969600"/>
          </a:xfrm>
          <a:prstGeom prst="rect">
            <a:avLst/>
          </a:prstGeom>
          <a:noFill/>
          <a:ln>
            <a:noFill/>
          </a:ln>
        </p:spPr>
        <p:txBody>
          <a:bodyPr spcFirstLastPara="1" wrap="square" lIns="0" tIns="0" rIns="0" bIns="0" anchor="t" anchorCtr="0">
            <a:spAutoFit/>
          </a:bodyPr>
          <a:lstStyle>
            <a:lvl1pPr marL="457200" lvl="0" indent="-304800" algn="l">
              <a:lnSpc>
                <a:spcPct val="115000"/>
              </a:lnSpc>
              <a:spcBef>
                <a:spcPts val="0"/>
              </a:spcBef>
              <a:spcAft>
                <a:spcPts val="0"/>
              </a:spcAft>
              <a:buClr>
                <a:schemeClr val="lt1"/>
              </a:buClr>
              <a:buSzPts val="1200"/>
              <a:buFont typeface="Inter Light"/>
              <a:buChar char="●"/>
              <a:defRPr sz="1200">
                <a:solidFill>
                  <a:schemeClr val="lt1"/>
                </a:solidFill>
              </a:defRPr>
            </a:lvl1pPr>
            <a:lvl2pPr marL="914400" lvl="1" indent="-304800" algn="l">
              <a:lnSpc>
                <a:spcPct val="115000"/>
              </a:lnSpc>
              <a:spcBef>
                <a:spcPts val="0"/>
              </a:spcBef>
              <a:spcAft>
                <a:spcPts val="0"/>
              </a:spcAft>
              <a:buClr>
                <a:schemeClr val="lt1"/>
              </a:buClr>
              <a:buSzPts val="1200"/>
              <a:buFont typeface="Inter Light"/>
              <a:buChar char="○"/>
              <a:defRPr sz="1200">
                <a:solidFill>
                  <a:schemeClr val="lt1"/>
                </a:solidFill>
              </a:defRPr>
            </a:lvl2pPr>
            <a:lvl3pPr marL="1371600" lvl="2" indent="-304800" algn="l">
              <a:lnSpc>
                <a:spcPct val="115000"/>
              </a:lnSpc>
              <a:spcBef>
                <a:spcPts val="0"/>
              </a:spcBef>
              <a:spcAft>
                <a:spcPts val="0"/>
              </a:spcAft>
              <a:buClr>
                <a:schemeClr val="lt1"/>
              </a:buClr>
              <a:buSzPts val="1200"/>
              <a:buFont typeface="Inter Light"/>
              <a:buChar char="■"/>
              <a:defRPr sz="1200">
                <a:solidFill>
                  <a:schemeClr val="lt1"/>
                </a:solidFill>
              </a:defRPr>
            </a:lvl3pPr>
            <a:lvl4pPr marL="1828800" lvl="3" indent="-304800" algn="l">
              <a:lnSpc>
                <a:spcPct val="115000"/>
              </a:lnSpc>
              <a:spcBef>
                <a:spcPts val="0"/>
              </a:spcBef>
              <a:spcAft>
                <a:spcPts val="0"/>
              </a:spcAft>
              <a:buClr>
                <a:schemeClr val="lt1"/>
              </a:buClr>
              <a:buSzPts val="1200"/>
              <a:buFont typeface="Inter Light"/>
              <a:buChar char="●"/>
              <a:defRPr sz="1200">
                <a:solidFill>
                  <a:schemeClr val="lt1"/>
                </a:solidFill>
              </a:defRPr>
            </a:lvl4pPr>
            <a:lvl5pPr marL="2286000" lvl="4" indent="-304800" algn="l">
              <a:lnSpc>
                <a:spcPct val="115000"/>
              </a:lnSpc>
              <a:spcBef>
                <a:spcPts val="0"/>
              </a:spcBef>
              <a:spcAft>
                <a:spcPts val="0"/>
              </a:spcAft>
              <a:buClr>
                <a:schemeClr val="lt1"/>
              </a:buClr>
              <a:buSzPts val="1200"/>
              <a:buFont typeface="Inter Light"/>
              <a:buChar char="○"/>
              <a:defRPr sz="1200">
                <a:solidFill>
                  <a:schemeClr val="lt1"/>
                </a:solidFill>
              </a:defRPr>
            </a:lvl5pPr>
            <a:lvl6pPr marL="2743200" lvl="5" indent="-304800" algn="l">
              <a:lnSpc>
                <a:spcPct val="115000"/>
              </a:lnSpc>
              <a:spcBef>
                <a:spcPts val="0"/>
              </a:spcBef>
              <a:spcAft>
                <a:spcPts val="0"/>
              </a:spcAft>
              <a:buClr>
                <a:schemeClr val="lt1"/>
              </a:buClr>
              <a:buSzPts val="1200"/>
              <a:buFont typeface="Inter Light"/>
              <a:buChar char="■"/>
              <a:defRPr sz="1200">
                <a:solidFill>
                  <a:schemeClr val="lt1"/>
                </a:solidFill>
              </a:defRPr>
            </a:lvl6pPr>
            <a:lvl7pPr marL="3200400" lvl="6" indent="-304800" algn="l">
              <a:lnSpc>
                <a:spcPct val="115000"/>
              </a:lnSpc>
              <a:spcBef>
                <a:spcPts val="0"/>
              </a:spcBef>
              <a:spcAft>
                <a:spcPts val="0"/>
              </a:spcAft>
              <a:buClr>
                <a:schemeClr val="lt1"/>
              </a:buClr>
              <a:buSzPts val="1200"/>
              <a:buFont typeface="Inter Light"/>
              <a:buChar char="●"/>
              <a:defRPr sz="1200">
                <a:solidFill>
                  <a:schemeClr val="lt1"/>
                </a:solidFill>
              </a:defRPr>
            </a:lvl7pPr>
            <a:lvl8pPr marL="3657600" lvl="7" indent="-304800" algn="l">
              <a:lnSpc>
                <a:spcPct val="115000"/>
              </a:lnSpc>
              <a:spcBef>
                <a:spcPts val="0"/>
              </a:spcBef>
              <a:spcAft>
                <a:spcPts val="0"/>
              </a:spcAft>
              <a:buClr>
                <a:schemeClr val="lt1"/>
              </a:buClr>
              <a:buSzPts val="1200"/>
              <a:buFont typeface="Inter Light"/>
              <a:buChar char="○"/>
              <a:defRPr sz="1200">
                <a:solidFill>
                  <a:schemeClr val="lt1"/>
                </a:solidFill>
              </a:defRPr>
            </a:lvl8pPr>
            <a:lvl9pPr marL="4114800" lvl="8" indent="-304800" algn="l">
              <a:lnSpc>
                <a:spcPct val="115000"/>
              </a:lnSpc>
              <a:spcBef>
                <a:spcPts val="0"/>
              </a:spcBef>
              <a:spcAft>
                <a:spcPts val="0"/>
              </a:spcAft>
              <a:buClr>
                <a:schemeClr val="lt1"/>
              </a:buClr>
              <a:buSzPts val="1200"/>
              <a:buFont typeface="Inter Light"/>
              <a:buChar char="■"/>
              <a:defRPr sz="1200">
                <a:solidFill>
                  <a:schemeClr val="lt1"/>
                </a:solidFill>
              </a:defRPr>
            </a:lvl9pPr>
          </a:lstStyle>
          <a:p>
            <a:endParaRPr/>
          </a:p>
        </p:txBody>
      </p:sp>
      <p:sp>
        <p:nvSpPr>
          <p:cNvPr id="177" name="Google Shape;177;p26"/>
          <p:cNvSpPr txBox="1">
            <a:spLocks noGrp="1"/>
          </p:cNvSpPr>
          <p:nvPr>
            <p:ph type="subTitle" idx="4"/>
          </p:nvPr>
        </p:nvSpPr>
        <p:spPr>
          <a:xfrm>
            <a:off x="3189438" y="2967525"/>
            <a:ext cx="27585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78" name="Google Shape;178;p26"/>
          <p:cNvSpPr txBox="1">
            <a:spLocks noGrp="1"/>
          </p:cNvSpPr>
          <p:nvPr>
            <p:ph type="subTitle" idx="5"/>
          </p:nvPr>
        </p:nvSpPr>
        <p:spPr>
          <a:xfrm>
            <a:off x="3189438" y="4244750"/>
            <a:ext cx="27585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79" name="Google Shape;179;p26"/>
          <p:cNvSpPr txBox="1">
            <a:spLocks noGrp="1"/>
          </p:cNvSpPr>
          <p:nvPr>
            <p:ph type="subTitle" idx="6"/>
          </p:nvPr>
        </p:nvSpPr>
        <p:spPr>
          <a:xfrm>
            <a:off x="3189438" y="2565750"/>
            <a:ext cx="4758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0" name="Google Shape;180;p26"/>
          <p:cNvSpPr txBox="1">
            <a:spLocks noGrp="1"/>
          </p:cNvSpPr>
          <p:nvPr>
            <p:ph type="subTitle" idx="7"/>
          </p:nvPr>
        </p:nvSpPr>
        <p:spPr>
          <a:xfrm>
            <a:off x="6156450" y="4244750"/>
            <a:ext cx="26673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81" name="Google Shape;181;p26"/>
          <p:cNvSpPr txBox="1">
            <a:spLocks noGrp="1"/>
          </p:cNvSpPr>
          <p:nvPr>
            <p:ph type="subTitle" idx="8"/>
          </p:nvPr>
        </p:nvSpPr>
        <p:spPr>
          <a:xfrm>
            <a:off x="6156450" y="2967525"/>
            <a:ext cx="25896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182" name="Google Shape;182;p26"/>
          <p:cNvSpPr txBox="1">
            <a:spLocks noGrp="1"/>
          </p:cNvSpPr>
          <p:nvPr>
            <p:ph type="subTitle" idx="9"/>
          </p:nvPr>
        </p:nvSpPr>
        <p:spPr>
          <a:xfrm>
            <a:off x="5094174" y="2565750"/>
            <a:ext cx="7752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3" name="Google Shape;183;p26"/>
          <p:cNvSpPr txBox="1">
            <a:spLocks noGrp="1"/>
          </p:cNvSpPr>
          <p:nvPr>
            <p:ph type="subTitle" idx="13"/>
          </p:nvPr>
        </p:nvSpPr>
        <p:spPr>
          <a:xfrm>
            <a:off x="3189438" y="3969850"/>
            <a:ext cx="4758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4" name="Google Shape;184;p26"/>
          <p:cNvSpPr txBox="1">
            <a:spLocks noGrp="1"/>
          </p:cNvSpPr>
          <p:nvPr>
            <p:ph type="subTitle" idx="14"/>
          </p:nvPr>
        </p:nvSpPr>
        <p:spPr>
          <a:xfrm>
            <a:off x="5087878" y="3969850"/>
            <a:ext cx="7752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5" name="Google Shape;185;p26"/>
          <p:cNvSpPr txBox="1">
            <a:spLocks noGrp="1"/>
          </p:cNvSpPr>
          <p:nvPr>
            <p:ph type="subTitle" idx="15"/>
          </p:nvPr>
        </p:nvSpPr>
        <p:spPr>
          <a:xfrm>
            <a:off x="6156450" y="3969850"/>
            <a:ext cx="4758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86" name="Google Shape;186;p26"/>
          <p:cNvSpPr txBox="1">
            <a:spLocks noGrp="1"/>
          </p:cNvSpPr>
          <p:nvPr>
            <p:ph type="subTitle" idx="16"/>
          </p:nvPr>
        </p:nvSpPr>
        <p:spPr>
          <a:xfrm>
            <a:off x="8079254" y="3969850"/>
            <a:ext cx="7773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7" name="Google Shape;187;p26"/>
          <p:cNvSpPr txBox="1">
            <a:spLocks noGrp="1"/>
          </p:cNvSpPr>
          <p:nvPr>
            <p:ph type="subTitle" idx="17"/>
          </p:nvPr>
        </p:nvSpPr>
        <p:spPr>
          <a:xfrm>
            <a:off x="6156450" y="2565750"/>
            <a:ext cx="4758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8" name="Google Shape;188;p26"/>
          <p:cNvSpPr txBox="1">
            <a:spLocks noGrp="1"/>
          </p:cNvSpPr>
          <p:nvPr>
            <p:ph type="subTitle" idx="18"/>
          </p:nvPr>
        </p:nvSpPr>
        <p:spPr>
          <a:xfrm>
            <a:off x="8079254" y="2565750"/>
            <a:ext cx="775200" cy="33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cSld>
  <p:clrMapOvr>
    <a:masterClrMapping/>
  </p:clrMapOvr>
  <p:extLst>
    <p:ext uri="{DCECCB84-F9BA-43D5-87BE-67443E8EF086}">
      <p15:sldGuideLst xmlns:p15="http://schemas.microsoft.com/office/powerpoint/2012/main">
        <p15:guide id="1" pos="2013">
          <p15:clr>
            <a:srgbClr val="E46962"/>
          </p15:clr>
        </p15:guide>
        <p15:guide id="2" pos="3931">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creen">
  <p:cSld name="CUSTOM">
    <p:bg>
      <p:bgPr>
        <a:solidFill>
          <a:schemeClr val="accent2"/>
        </a:solidFill>
        <a:effectLst/>
      </p:bgPr>
    </p:bg>
    <p:spTree>
      <p:nvGrpSpPr>
        <p:cNvPr id="1" name="Shape 189"/>
        <p:cNvGrpSpPr/>
        <p:nvPr/>
      </p:nvGrpSpPr>
      <p:grpSpPr>
        <a:xfrm>
          <a:off x="0" y="0"/>
          <a:ext cx="0" cy="0"/>
          <a:chOff x="0" y="0"/>
          <a:chExt cx="0" cy="0"/>
        </a:xfrm>
      </p:grpSpPr>
      <p:sp>
        <p:nvSpPr>
          <p:cNvPr id="190" name="Google Shape;190;p27"/>
          <p:cNvSpPr/>
          <p:nvPr/>
        </p:nvSpPr>
        <p:spPr>
          <a:xfrm>
            <a:off x="4526250" y="0"/>
            <a:ext cx="46176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viraj"/>
              <a:ea typeface="Taviraj"/>
              <a:cs typeface="Taviraj"/>
              <a:sym typeface="Taviraj"/>
            </a:endParaRPr>
          </a:p>
        </p:txBody>
      </p:sp>
      <p:sp>
        <p:nvSpPr>
          <p:cNvPr id="191" name="Google Shape;191;p27"/>
          <p:cNvSpPr txBox="1">
            <a:spLocks noGrp="1"/>
          </p:cNvSpPr>
          <p:nvPr>
            <p:ph type="title"/>
          </p:nvPr>
        </p:nvSpPr>
        <p:spPr>
          <a:xfrm>
            <a:off x="228650" y="334575"/>
            <a:ext cx="40470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
        <p:nvSpPr>
          <p:cNvPr id="192" name="Google Shape;192;p27"/>
          <p:cNvSpPr txBox="1">
            <a:spLocks noGrp="1"/>
          </p:cNvSpPr>
          <p:nvPr>
            <p:ph type="body" idx="1"/>
          </p:nvPr>
        </p:nvSpPr>
        <p:spPr>
          <a:xfrm>
            <a:off x="228600" y="2133600"/>
            <a:ext cx="4047000" cy="2550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800"/>
              </a:spcBef>
              <a:spcAft>
                <a:spcPts val="0"/>
              </a:spcAft>
              <a:buClr>
                <a:schemeClr val="lt1"/>
              </a:buClr>
              <a:buSzPts val="1200"/>
              <a:buChar char="○"/>
              <a:defRPr sz="1200">
                <a:solidFill>
                  <a:schemeClr val="lt1"/>
                </a:solidFill>
              </a:defRPr>
            </a:lvl2pPr>
            <a:lvl3pPr marL="1371600" lvl="2" indent="-304800" algn="l">
              <a:lnSpc>
                <a:spcPct val="115000"/>
              </a:lnSpc>
              <a:spcBef>
                <a:spcPts val="800"/>
              </a:spcBef>
              <a:spcAft>
                <a:spcPts val="0"/>
              </a:spcAft>
              <a:buClr>
                <a:schemeClr val="lt1"/>
              </a:buClr>
              <a:buSzPts val="1200"/>
              <a:buChar char="■"/>
              <a:defRPr sz="1200">
                <a:solidFill>
                  <a:schemeClr val="lt1"/>
                </a:solidFill>
              </a:defRPr>
            </a:lvl3pPr>
            <a:lvl4pPr marL="1828800" lvl="3" indent="-304800" algn="l">
              <a:lnSpc>
                <a:spcPct val="115000"/>
              </a:lnSpc>
              <a:spcBef>
                <a:spcPts val="800"/>
              </a:spcBef>
              <a:spcAft>
                <a:spcPts val="0"/>
              </a:spcAft>
              <a:buClr>
                <a:schemeClr val="lt1"/>
              </a:buClr>
              <a:buSzPts val="1200"/>
              <a:buChar char="●"/>
              <a:defRPr sz="1200">
                <a:solidFill>
                  <a:schemeClr val="lt1"/>
                </a:solidFill>
              </a:defRPr>
            </a:lvl4pPr>
            <a:lvl5pPr marL="2286000" lvl="4" indent="-304800" algn="l">
              <a:lnSpc>
                <a:spcPct val="115000"/>
              </a:lnSpc>
              <a:spcBef>
                <a:spcPts val="800"/>
              </a:spcBef>
              <a:spcAft>
                <a:spcPts val="0"/>
              </a:spcAft>
              <a:buClr>
                <a:schemeClr val="lt1"/>
              </a:buClr>
              <a:buSzPts val="1200"/>
              <a:buChar char="○"/>
              <a:defRPr sz="1200">
                <a:solidFill>
                  <a:schemeClr val="lt1"/>
                </a:solidFill>
              </a:defRPr>
            </a:lvl5pPr>
            <a:lvl6pPr marL="2743200" lvl="5" indent="-304800" algn="l">
              <a:lnSpc>
                <a:spcPct val="115000"/>
              </a:lnSpc>
              <a:spcBef>
                <a:spcPts val="800"/>
              </a:spcBef>
              <a:spcAft>
                <a:spcPts val="0"/>
              </a:spcAft>
              <a:buClr>
                <a:schemeClr val="lt1"/>
              </a:buClr>
              <a:buSzPts val="1200"/>
              <a:buChar char="■"/>
              <a:defRPr sz="1200">
                <a:solidFill>
                  <a:schemeClr val="lt1"/>
                </a:solidFill>
              </a:defRPr>
            </a:lvl6pPr>
            <a:lvl7pPr marL="3200400" lvl="6" indent="-304800" algn="l">
              <a:lnSpc>
                <a:spcPct val="115000"/>
              </a:lnSpc>
              <a:spcBef>
                <a:spcPts val="800"/>
              </a:spcBef>
              <a:spcAft>
                <a:spcPts val="0"/>
              </a:spcAft>
              <a:buClr>
                <a:schemeClr val="lt1"/>
              </a:buClr>
              <a:buSzPts val="1200"/>
              <a:buChar char="●"/>
              <a:defRPr sz="1200">
                <a:solidFill>
                  <a:schemeClr val="lt1"/>
                </a:solidFill>
              </a:defRPr>
            </a:lvl7pPr>
            <a:lvl8pPr marL="3657600" lvl="7" indent="-304800" algn="l">
              <a:lnSpc>
                <a:spcPct val="115000"/>
              </a:lnSpc>
              <a:spcBef>
                <a:spcPts val="800"/>
              </a:spcBef>
              <a:spcAft>
                <a:spcPts val="0"/>
              </a:spcAft>
              <a:buClr>
                <a:schemeClr val="lt1"/>
              </a:buClr>
              <a:buSzPts val="1200"/>
              <a:buChar char="○"/>
              <a:defRPr sz="1200">
                <a:solidFill>
                  <a:schemeClr val="lt1"/>
                </a:solidFill>
              </a:defRPr>
            </a:lvl8pPr>
            <a:lvl9pPr marL="4114800" lvl="8" indent="-304800" algn="l">
              <a:lnSpc>
                <a:spcPct val="115000"/>
              </a:lnSpc>
              <a:spcBef>
                <a:spcPts val="800"/>
              </a:spcBef>
              <a:spcAft>
                <a:spcPts val="800"/>
              </a:spcAft>
              <a:buClr>
                <a:schemeClr val="lt1"/>
              </a:buClr>
              <a:buSzPts val="1200"/>
              <a:buChar char="■"/>
              <a:defRPr sz="1200">
                <a:solidFill>
                  <a:schemeClr val="lt1"/>
                </a:solidFill>
              </a:defRPr>
            </a:lvl9pPr>
          </a:lstStyle>
          <a:p>
            <a:endParaRPr/>
          </a:p>
        </p:txBody>
      </p:sp>
      <p:sp>
        <p:nvSpPr>
          <p:cNvPr id="193" name="Google Shape;193;p27"/>
          <p:cNvSpPr txBox="1">
            <a:spLocks noGrp="1"/>
          </p:cNvSpPr>
          <p:nvPr>
            <p:ph type="subTitle" idx="2"/>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94" name="Google Shape;194;p27"/>
          <p:cNvSpPr txBox="1">
            <a:spLocks noGrp="1"/>
          </p:cNvSpPr>
          <p:nvPr>
            <p:ph type="subTitle" idx="3"/>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creen - Alt 2">
  <p:cSld name="CUSTOM_1_3">
    <p:spTree>
      <p:nvGrpSpPr>
        <p:cNvPr id="1" name="Shape 195"/>
        <p:cNvGrpSpPr/>
        <p:nvPr/>
      </p:nvGrpSpPr>
      <p:grpSpPr>
        <a:xfrm>
          <a:off x="0" y="0"/>
          <a:ext cx="0" cy="0"/>
          <a:chOff x="0" y="0"/>
          <a:chExt cx="0" cy="0"/>
        </a:xfrm>
      </p:grpSpPr>
      <p:sp>
        <p:nvSpPr>
          <p:cNvPr id="196" name="Google Shape;196;p28"/>
          <p:cNvSpPr/>
          <p:nvPr/>
        </p:nvSpPr>
        <p:spPr>
          <a:xfrm>
            <a:off x="-7075" y="1231850"/>
            <a:ext cx="9151200" cy="3911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sp>
        <p:nvSpPr>
          <p:cNvPr id="197" name="Google Shape;197;p28"/>
          <p:cNvSpPr txBox="1">
            <a:spLocks noGrp="1"/>
          </p:cNvSpPr>
          <p:nvPr>
            <p:ph type="body" idx="1"/>
          </p:nvPr>
        </p:nvSpPr>
        <p:spPr>
          <a:xfrm>
            <a:off x="4711488" y="2971800"/>
            <a:ext cx="1627800" cy="656100"/>
          </a:xfrm>
          <a:prstGeom prst="rect">
            <a:avLst/>
          </a:prstGeom>
          <a:noFill/>
          <a:ln>
            <a:noFill/>
          </a:ln>
        </p:spPr>
        <p:txBody>
          <a:bodyPr spcFirstLastPara="1" wrap="square" lIns="0" tIns="0" rIns="0" bIns="0" anchor="t" anchorCtr="0">
            <a:no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198" name="Google Shape;198;p28"/>
          <p:cNvSpPr txBox="1">
            <a:spLocks noGrp="1"/>
          </p:cNvSpPr>
          <p:nvPr>
            <p:ph type="subTitle" idx="2"/>
          </p:nvPr>
        </p:nvSpPr>
        <p:spPr>
          <a:xfrm>
            <a:off x="4711513" y="26749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200">
                <a:highlight>
                  <a:schemeClr val="lt2"/>
                </a:highlight>
                <a:latin typeface="Taviraj"/>
                <a:ea typeface="Taviraj"/>
                <a:cs typeface="Taviraj"/>
                <a:sym typeface="Taviraj"/>
              </a:defRPr>
            </a:lvl1pPr>
            <a:lvl2pPr lvl="1"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99" name="Google Shape;199;p28"/>
          <p:cNvSpPr txBox="1">
            <a:spLocks noGrp="1"/>
          </p:cNvSpPr>
          <p:nvPr>
            <p:ph type="subTitle" idx="3"/>
          </p:nvPr>
        </p:nvSpPr>
        <p:spPr>
          <a:xfrm>
            <a:off x="4711513" y="38368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000" b="1">
                <a:solidFill>
                  <a:schemeClr val="lt1"/>
                </a:solidFill>
                <a:latin typeface="Inter"/>
                <a:ea typeface="Inter"/>
                <a:cs typeface="Inter"/>
                <a:sym typeface="Inter"/>
              </a:defRPr>
            </a:lvl1pPr>
            <a:lvl2pPr lvl="1" algn="l">
              <a:lnSpc>
                <a:spcPct val="150000"/>
              </a:lnSpc>
              <a:spcBef>
                <a:spcPts val="0"/>
              </a:spcBef>
              <a:spcAft>
                <a:spcPts val="0"/>
              </a:spcAft>
              <a:buClr>
                <a:schemeClr val="lt1"/>
              </a:buClr>
              <a:buSzPts val="1800"/>
              <a:buNone/>
              <a:defRPr>
                <a:solidFill>
                  <a:schemeClr val="lt1"/>
                </a:solidFill>
              </a:defRPr>
            </a:lvl2pPr>
            <a:lvl3pPr lvl="2" algn="l">
              <a:lnSpc>
                <a:spcPct val="150000"/>
              </a:lnSpc>
              <a:spcBef>
                <a:spcPts val="0"/>
              </a:spcBef>
              <a:spcAft>
                <a:spcPts val="0"/>
              </a:spcAft>
              <a:buClr>
                <a:schemeClr val="lt1"/>
              </a:buClr>
              <a:buSzPts val="1800"/>
              <a:buNone/>
              <a:defRPr>
                <a:solidFill>
                  <a:schemeClr val="lt1"/>
                </a:solidFill>
              </a:defRPr>
            </a:lvl3pPr>
            <a:lvl4pPr lvl="3" algn="l">
              <a:lnSpc>
                <a:spcPct val="150000"/>
              </a:lnSpc>
              <a:spcBef>
                <a:spcPts val="0"/>
              </a:spcBef>
              <a:spcAft>
                <a:spcPts val="0"/>
              </a:spcAft>
              <a:buClr>
                <a:schemeClr val="lt1"/>
              </a:buClr>
              <a:buSzPts val="1800"/>
              <a:buNone/>
              <a:defRPr>
                <a:solidFill>
                  <a:schemeClr val="lt1"/>
                </a:solidFill>
              </a:defRPr>
            </a:lvl4pPr>
            <a:lvl5pPr lvl="4" algn="l">
              <a:lnSpc>
                <a:spcPct val="150000"/>
              </a:lnSpc>
              <a:spcBef>
                <a:spcPts val="0"/>
              </a:spcBef>
              <a:spcAft>
                <a:spcPts val="0"/>
              </a:spcAft>
              <a:buClr>
                <a:schemeClr val="lt1"/>
              </a:buClr>
              <a:buSzPts val="1800"/>
              <a:buNone/>
              <a:defRPr>
                <a:solidFill>
                  <a:schemeClr val="lt1"/>
                </a:solidFill>
              </a:defRPr>
            </a:lvl5pPr>
            <a:lvl6pPr lvl="5" algn="l">
              <a:lnSpc>
                <a:spcPct val="150000"/>
              </a:lnSpc>
              <a:spcBef>
                <a:spcPts val="0"/>
              </a:spcBef>
              <a:spcAft>
                <a:spcPts val="0"/>
              </a:spcAft>
              <a:buClr>
                <a:schemeClr val="lt1"/>
              </a:buClr>
              <a:buSzPts val="1800"/>
              <a:buNone/>
              <a:defRPr>
                <a:solidFill>
                  <a:schemeClr val="lt1"/>
                </a:solidFill>
              </a:defRPr>
            </a:lvl6pPr>
            <a:lvl7pPr lvl="6" algn="l">
              <a:lnSpc>
                <a:spcPct val="150000"/>
              </a:lnSpc>
              <a:spcBef>
                <a:spcPts val="0"/>
              </a:spcBef>
              <a:spcAft>
                <a:spcPts val="0"/>
              </a:spcAft>
              <a:buClr>
                <a:schemeClr val="lt1"/>
              </a:buClr>
              <a:buSzPts val="1800"/>
              <a:buNone/>
              <a:defRPr>
                <a:solidFill>
                  <a:schemeClr val="lt1"/>
                </a:solidFill>
              </a:defRPr>
            </a:lvl7pPr>
            <a:lvl8pPr lvl="7" algn="l">
              <a:lnSpc>
                <a:spcPct val="150000"/>
              </a:lnSpc>
              <a:spcBef>
                <a:spcPts val="0"/>
              </a:spcBef>
              <a:spcAft>
                <a:spcPts val="0"/>
              </a:spcAft>
              <a:buClr>
                <a:schemeClr val="lt1"/>
              </a:buClr>
              <a:buSzPts val="1800"/>
              <a:buNone/>
              <a:defRPr>
                <a:solidFill>
                  <a:schemeClr val="lt1"/>
                </a:solidFill>
              </a:defRPr>
            </a:lvl8pPr>
            <a:lvl9pPr lvl="8" algn="l">
              <a:lnSpc>
                <a:spcPct val="150000"/>
              </a:lnSpc>
              <a:spcBef>
                <a:spcPts val="0"/>
              </a:spcBef>
              <a:spcAft>
                <a:spcPts val="0"/>
              </a:spcAft>
              <a:buClr>
                <a:schemeClr val="lt1"/>
              </a:buClr>
              <a:buSzPts val="1800"/>
              <a:buNone/>
              <a:defRPr>
                <a:solidFill>
                  <a:schemeClr val="lt1"/>
                </a:solidFill>
              </a:defRPr>
            </a:lvl9pPr>
          </a:lstStyle>
          <a:p>
            <a:endParaRPr/>
          </a:p>
        </p:txBody>
      </p:sp>
      <p:sp>
        <p:nvSpPr>
          <p:cNvPr id="200" name="Google Shape;200;p28"/>
          <p:cNvSpPr txBox="1">
            <a:spLocks noGrp="1"/>
          </p:cNvSpPr>
          <p:nvPr>
            <p:ph type="body" idx="4"/>
          </p:nvPr>
        </p:nvSpPr>
        <p:spPr>
          <a:xfrm>
            <a:off x="2515800" y="4078125"/>
            <a:ext cx="1627800" cy="60540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1" name="Google Shape;201;p28"/>
          <p:cNvSpPr txBox="1">
            <a:spLocks noGrp="1"/>
          </p:cNvSpPr>
          <p:nvPr>
            <p:ph type="body" idx="5"/>
          </p:nvPr>
        </p:nvSpPr>
        <p:spPr>
          <a:xfrm>
            <a:off x="2515800" y="2971800"/>
            <a:ext cx="1627800" cy="656100"/>
          </a:xfrm>
          <a:prstGeom prst="rect">
            <a:avLst/>
          </a:prstGeom>
          <a:noFill/>
          <a:ln>
            <a:noFill/>
          </a:ln>
        </p:spPr>
        <p:txBody>
          <a:bodyPr spcFirstLastPara="1" wrap="square" lIns="0" tIns="0" rIns="0" bIns="0" anchor="t" anchorCtr="0">
            <a:no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2" name="Google Shape;202;p28"/>
          <p:cNvSpPr txBox="1">
            <a:spLocks noGrp="1"/>
          </p:cNvSpPr>
          <p:nvPr>
            <p:ph type="subTitle" idx="6"/>
          </p:nvPr>
        </p:nvSpPr>
        <p:spPr>
          <a:xfrm>
            <a:off x="2515825" y="26749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200">
                <a:highlight>
                  <a:schemeClr val="lt2"/>
                </a:highlight>
                <a:latin typeface="Taviraj"/>
                <a:ea typeface="Taviraj"/>
                <a:cs typeface="Taviraj"/>
                <a:sym typeface="Taviraj"/>
              </a:defRPr>
            </a:lvl1pPr>
            <a:lvl2pPr lvl="1"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3" name="Google Shape;203;p28"/>
          <p:cNvSpPr txBox="1">
            <a:spLocks noGrp="1"/>
          </p:cNvSpPr>
          <p:nvPr>
            <p:ph type="subTitle" idx="7"/>
          </p:nvPr>
        </p:nvSpPr>
        <p:spPr>
          <a:xfrm>
            <a:off x="2515825" y="38368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dk1"/>
              </a:buClr>
              <a:buSzPts val="1100"/>
              <a:buNone/>
              <a:defRPr sz="1000" b="1">
                <a:solidFill>
                  <a:schemeClr val="lt1"/>
                </a:solidFill>
                <a:latin typeface="Inter"/>
                <a:ea typeface="Inter"/>
                <a:cs typeface="Inter"/>
                <a:sym typeface="Inter"/>
              </a:defRPr>
            </a:lvl1pPr>
            <a:lvl2pPr lvl="1" algn="l">
              <a:lnSpc>
                <a:spcPct val="150000"/>
              </a:lnSpc>
              <a:spcBef>
                <a:spcPts val="0"/>
              </a:spcBef>
              <a:spcAft>
                <a:spcPts val="0"/>
              </a:spcAft>
              <a:buClr>
                <a:schemeClr val="lt1"/>
              </a:buClr>
              <a:buSzPts val="1800"/>
              <a:buNone/>
              <a:defRPr>
                <a:solidFill>
                  <a:schemeClr val="lt1"/>
                </a:solidFill>
              </a:defRPr>
            </a:lvl2pPr>
            <a:lvl3pPr lvl="2" algn="l">
              <a:lnSpc>
                <a:spcPct val="150000"/>
              </a:lnSpc>
              <a:spcBef>
                <a:spcPts val="0"/>
              </a:spcBef>
              <a:spcAft>
                <a:spcPts val="0"/>
              </a:spcAft>
              <a:buClr>
                <a:schemeClr val="lt1"/>
              </a:buClr>
              <a:buSzPts val="1800"/>
              <a:buNone/>
              <a:defRPr>
                <a:solidFill>
                  <a:schemeClr val="lt1"/>
                </a:solidFill>
              </a:defRPr>
            </a:lvl3pPr>
            <a:lvl4pPr lvl="3" algn="l">
              <a:lnSpc>
                <a:spcPct val="150000"/>
              </a:lnSpc>
              <a:spcBef>
                <a:spcPts val="0"/>
              </a:spcBef>
              <a:spcAft>
                <a:spcPts val="0"/>
              </a:spcAft>
              <a:buClr>
                <a:schemeClr val="lt1"/>
              </a:buClr>
              <a:buSzPts val="1800"/>
              <a:buNone/>
              <a:defRPr>
                <a:solidFill>
                  <a:schemeClr val="lt1"/>
                </a:solidFill>
              </a:defRPr>
            </a:lvl4pPr>
            <a:lvl5pPr lvl="4" algn="l">
              <a:lnSpc>
                <a:spcPct val="150000"/>
              </a:lnSpc>
              <a:spcBef>
                <a:spcPts val="0"/>
              </a:spcBef>
              <a:spcAft>
                <a:spcPts val="0"/>
              </a:spcAft>
              <a:buClr>
                <a:schemeClr val="lt1"/>
              </a:buClr>
              <a:buSzPts val="1800"/>
              <a:buNone/>
              <a:defRPr>
                <a:solidFill>
                  <a:schemeClr val="lt1"/>
                </a:solidFill>
              </a:defRPr>
            </a:lvl5pPr>
            <a:lvl6pPr lvl="5" algn="l">
              <a:lnSpc>
                <a:spcPct val="150000"/>
              </a:lnSpc>
              <a:spcBef>
                <a:spcPts val="0"/>
              </a:spcBef>
              <a:spcAft>
                <a:spcPts val="0"/>
              </a:spcAft>
              <a:buClr>
                <a:schemeClr val="lt1"/>
              </a:buClr>
              <a:buSzPts val="1800"/>
              <a:buNone/>
              <a:defRPr>
                <a:solidFill>
                  <a:schemeClr val="lt1"/>
                </a:solidFill>
              </a:defRPr>
            </a:lvl6pPr>
            <a:lvl7pPr lvl="6" algn="l">
              <a:lnSpc>
                <a:spcPct val="150000"/>
              </a:lnSpc>
              <a:spcBef>
                <a:spcPts val="0"/>
              </a:spcBef>
              <a:spcAft>
                <a:spcPts val="0"/>
              </a:spcAft>
              <a:buClr>
                <a:schemeClr val="lt1"/>
              </a:buClr>
              <a:buSzPts val="1800"/>
              <a:buNone/>
              <a:defRPr>
                <a:solidFill>
                  <a:schemeClr val="lt1"/>
                </a:solidFill>
              </a:defRPr>
            </a:lvl7pPr>
            <a:lvl8pPr lvl="7" algn="l">
              <a:lnSpc>
                <a:spcPct val="150000"/>
              </a:lnSpc>
              <a:spcBef>
                <a:spcPts val="0"/>
              </a:spcBef>
              <a:spcAft>
                <a:spcPts val="0"/>
              </a:spcAft>
              <a:buClr>
                <a:schemeClr val="lt1"/>
              </a:buClr>
              <a:buSzPts val="1800"/>
              <a:buNone/>
              <a:defRPr>
                <a:solidFill>
                  <a:schemeClr val="lt1"/>
                </a:solidFill>
              </a:defRPr>
            </a:lvl8pPr>
            <a:lvl9pPr lvl="8" algn="l">
              <a:lnSpc>
                <a:spcPct val="150000"/>
              </a:lnSpc>
              <a:spcBef>
                <a:spcPts val="0"/>
              </a:spcBef>
              <a:spcAft>
                <a:spcPts val="0"/>
              </a:spcAft>
              <a:buClr>
                <a:schemeClr val="lt1"/>
              </a:buClr>
              <a:buSzPts val="1800"/>
              <a:buNone/>
              <a:defRPr>
                <a:solidFill>
                  <a:schemeClr val="lt1"/>
                </a:solidFill>
              </a:defRPr>
            </a:lvl9pPr>
          </a:lstStyle>
          <a:p>
            <a:endParaRPr/>
          </a:p>
        </p:txBody>
      </p:sp>
      <p:sp>
        <p:nvSpPr>
          <p:cNvPr id="204" name="Google Shape;204;p28"/>
          <p:cNvSpPr txBox="1">
            <a:spLocks noGrp="1"/>
          </p:cNvSpPr>
          <p:nvPr>
            <p:ph type="body" idx="8"/>
          </p:nvPr>
        </p:nvSpPr>
        <p:spPr>
          <a:xfrm>
            <a:off x="320075" y="4078125"/>
            <a:ext cx="1627800" cy="60540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5" name="Google Shape;205;p28"/>
          <p:cNvSpPr txBox="1">
            <a:spLocks noGrp="1"/>
          </p:cNvSpPr>
          <p:nvPr>
            <p:ph type="body" idx="9"/>
          </p:nvPr>
        </p:nvSpPr>
        <p:spPr>
          <a:xfrm>
            <a:off x="320075" y="2971800"/>
            <a:ext cx="1627800" cy="656100"/>
          </a:xfrm>
          <a:prstGeom prst="rect">
            <a:avLst/>
          </a:prstGeom>
          <a:noFill/>
          <a:ln>
            <a:noFill/>
          </a:ln>
        </p:spPr>
        <p:txBody>
          <a:bodyPr spcFirstLastPara="1" wrap="square" lIns="0" tIns="0" rIns="0" bIns="0" anchor="t" anchorCtr="0">
            <a:no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6" name="Google Shape;206;p28"/>
          <p:cNvSpPr txBox="1">
            <a:spLocks noGrp="1"/>
          </p:cNvSpPr>
          <p:nvPr>
            <p:ph type="subTitle" idx="13"/>
          </p:nvPr>
        </p:nvSpPr>
        <p:spPr>
          <a:xfrm>
            <a:off x="320100" y="26749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200">
                <a:highlight>
                  <a:schemeClr val="lt2"/>
                </a:highlight>
                <a:latin typeface="Taviraj"/>
                <a:ea typeface="Taviraj"/>
                <a:cs typeface="Taviraj"/>
                <a:sym typeface="Taviraj"/>
              </a:defRPr>
            </a:lvl1pPr>
            <a:lvl2pPr lvl="1"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7" name="Google Shape;207;p28"/>
          <p:cNvSpPr txBox="1">
            <a:spLocks noGrp="1"/>
          </p:cNvSpPr>
          <p:nvPr>
            <p:ph type="subTitle" idx="14"/>
          </p:nvPr>
        </p:nvSpPr>
        <p:spPr>
          <a:xfrm>
            <a:off x="320100" y="38368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000" b="1">
                <a:solidFill>
                  <a:schemeClr val="lt1"/>
                </a:solidFill>
                <a:latin typeface="Inter"/>
                <a:ea typeface="Inter"/>
                <a:cs typeface="Inter"/>
                <a:sym typeface="Inter"/>
              </a:defRPr>
            </a:lvl1pPr>
            <a:lvl2pPr lvl="1" algn="l">
              <a:lnSpc>
                <a:spcPct val="150000"/>
              </a:lnSpc>
              <a:spcBef>
                <a:spcPts val="0"/>
              </a:spcBef>
              <a:spcAft>
                <a:spcPts val="0"/>
              </a:spcAft>
              <a:buClr>
                <a:schemeClr val="lt1"/>
              </a:buClr>
              <a:buSzPts val="1800"/>
              <a:buNone/>
              <a:defRPr>
                <a:solidFill>
                  <a:schemeClr val="lt1"/>
                </a:solidFill>
              </a:defRPr>
            </a:lvl2pPr>
            <a:lvl3pPr lvl="2" algn="l">
              <a:lnSpc>
                <a:spcPct val="150000"/>
              </a:lnSpc>
              <a:spcBef>
                <a:spcPts val="0"/>
              </a:spcBef>
              <a:spcAft>
                <a:spcPts val="0"/>
              </a:spcAft>
              <a:buClr>
                <a:schemeClr val="lt1"/>
              </a:buClr>
              <a:buSzPts val="1800"/>
              <a:buNone/>
              <a:defRPr>
                <a:solidFill>
                  <a:schemeClr val="lt1"/>
                </a:solidFill>
              </a:defRPr>
            </a:lvl3pPr>
            <a:lvl4pPr lvl="3" algn="l">
              <a:lnSpc>
                <a:spcPct val="150000"/>
              </a:lnSpc>
              <a:spcBef>
                <a:spcPts val="0"/>
              </a:spcBef>
              <a:spcAft>
                <a:spcPts val="0"/>
              </a:spcAft>
              <a:buClr>
                <a:schemeClr val="lt1"/>
              </a:buClr>
              <a:buSzPts val="1800"/>
              <a:buNone/>
              <a:defRPr>
                <a:solidFill>
                  <a:schemeClr val="lt1"/>
                </a:solidFill>
              </a:defRPr>
            </a:lvl4pPr>
            <a:lvl5pPr lvl="4" algn="l">
              <a:lnSpc>
                <a:spcPct val="150000"/>
              </a:lnSpc>
              <a:spcBef>
                <a:spcPts val="0"/>
              </a:spcBef>
              <a:spcAft>
                <a:spcPts val="0"/>
              </a:spcAft>
              <a:buClr>
                <a:schemeClr val="lt1"/>
              </a:buClr>
              <a:buSzPts val="1800"/>
              <a:buNone/>
              <a:defRPr>
                <a:solidFill>
                  <a:schemeClr val="lt1"/>
                </a:solidFill>
              </a:defRPr>
            </a:lvl5pPr>
            <a:lvl6pPr lvl="5" algn="l">
              <a:lnSpc>
                <a:spcPct val="150000"/>
              </a:lnSpc>
              <a:spcBef>
                <a:spcPts val="0"/>
              </a:spcBef>
              <a:spcAft>
                <a:spcPts val="0"/>
              </a:spcAft>
              <a:buClr>
                <a:schemeClr val="lt1"/>
              </a:buClr>
              <a:buSzPts val="1800"/>
              <a:buNone/>
              <a:defRPr>
                <a:solidFill>
                  <a:schemeClr val="lt1"/>
                </a:solidFill>
              </a:defRPr>
            </a:lvl6pPr>
            <a:lvl7pPr lvl="6" algn="l">
              <a:lnSpc>
                <a:spcPct val="150000"/>
              </a:lnSpc>
              <a:spcBef>
                <a:spcPts val="0"/>
              </a:spcBef>
              <a:spcAft>
                <a:spcPts val="0"/>
              </a:spcAft>
              <a:buClr>
                <a:schemeClr val="lt1"/>
              </a:buClr>
              <a:buSzPts val="1800"/>
              <a:buNone/>
              <a:defRPr>
                <a:solidFill>
                  <a:schemeClr val="lt1"/>
                </a:solidFill>
              </a:defRPr>
            </a:lvl7pPr>
            <a:lvl8pPr lvl="7" algn="l">
              <a:lnSpc>
                <a:spcPct val="150000"/>
              </a:lnSpc>
              <a:spcBef>
                <a:spcPts val="0"/>
              </a:spcBef>
              <a:spcAft>
                <a:spcPts val="0"/>
              </a:spcAft>
              <a:buClr>
                <a:schemeClr val="lt1"/>
              </a:buClr>
              <a:buSzPts val="1800"/>
              <a:buNone/>
              <a:defRPr>
                <a:solidFill>
                  <a:schemeClr val="lt1"/>
                </a:solidFill>
              </a:defRPr>
            </a:lvl8pPr>
            <a:lvl9pPr lvl="8" algn="l">
              <a:lnSpc>
                <a:spcPct val="150000"/>
              </a:lnSpc>
              <a:spcBef>
                <a:spcPts val="0"/>
              </a:spcBef>
              <a:spcAft>
                <a:spcPts val="0"/>
              </a:spcAft>
              <a:buClr>
                <a:schemeClr val="lt1"/>
              </a:buClr>
              <a:buSzPts val="1800"/>
              <a:buNone/>
              <a:defRPr>
                <a:solidFill>
                  <a:schemeClr val="lt1"/>
                </a:solidFill>
              </a:defRPr>
            </a:lvl9pPr>
          </a:lstStyle>
          <a:p>
            <a:endParaRPr/>
          </a:p>
        </p:txBody>
      </p:sp>
      <p:sp>
        <p:nvSpPr>
          <p:cNvPr id="208" name="Google Shape;208;p28"/>
          <p:cNvSpPr txBox="1">
            <a:spLocks noGrp="1"/>
          </p:cNvSpPr>
          <p:nvPr>
            <p:ph type="body" idx="15"/>
          </p:nvPr>
        </p:nvSpPr>
        <p:spPr>
          <a:xfrm>
            <a:off x="4711488" y="4078125"/>
            <a:ext cx="1627800" cy="60540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9" name="Google Shape;209;p28"/>
          <p:cNvSpPr txBox="1">
            <a:spLocks noGrp="1"/>
          </p:cNvSpPr>
          <p:nvPr>
            <p:ph type="body" idx="16"/>
          </p:nvPr>
        </p:nvSpPr>
        <p:spPr>
          <a:xfrm>
            <a:off x="6907163" y="4078125"/>
            <a:ext cx="1627800" cy="60540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0" name="Google Shape;210;p28"/>
          <p:cNvSpPr txBox="1">
            <a:spLocks noGrp="1"/>
          </p:cNvSpPr>
          <p:nvPr>
            <p:ph type="title"/>
          </p:nvPr>
        </p:nvSpPr>
        <p:spPr>
          <a:xfrm>
            <a:off x="228650" y="334575"/>
            <a:ext cx="5248500" cy="587700"/>
          </a:xfrm>
          <a:prstGeom prst="rect">
            <a:avLst/>
          </a:prstGeom>
          <a:noFill/>
          <a:ln>
            <a:noFill/>
          </a:ln>
        </p:spPr>
        <p:txBody>
          <a:bodyPr spcFirstLastPara="1" wrap="square" lIns="91425" tIns="91425" rIns="91425" bIns="91425" anchor="t" anchorCtr="0">
            <a:normAutofit/>
          </a:bodyPr>
          <a:lstStyle>
            <a:lvl1pPr lvl="0" algn="l">
              <a:lnSpc>
                <a:spcPct val="80000"/>
              </a:lnSpc>
              <a:spcBef>
                <a:spcPts val="0"/>
              </a:spcBef>
              <a:spcAft>
                <a:spcPts val="0"/>
              </a:spcAft>
              <a:buSzPts val="3000"/>
              <a:buNone/>
              <a:defRPr sz="4400">
                <a:solidFill>
                  <a:schemeClr val="dk1"/>
                </a:solidFill>
              </a:defRPr>
            </a:lvl1pPr>
            <a:lvl2pPr lvl="1" algn="l">
              <a:lnSpc>
                <a:spcPct val="80000"/>
              </a:lnSpc>
              <a:spcBef>
                <a:spcPts val="0"/>
              </a:spcBef>
              <a:spcAft>
                <a:spcPts val="0"/>
              </a:spcAft>
              <a:buSzPts val="3000"/>
              <a:buNone/>
              <a:defRPr sz="4400">
                <a:solidFill>
                  <a:schemeClr val="dk1"/>
                </a:solidFill>
              </a:defRPr>
            </a:lvl2pPr>
            <a:lvl3pPr lvl="2" algn="l">
              <a:lnSpc>
                <a:spcPct val="80000"/>
              </a:lnSpc>
              <a:spcBef>
                <a:spcPts val="0"/>
              </a:spcBef>
              <a:spcAft>
                <a:spcPts val="0"/>
              </a:spcAft>
              <a:buSzPts val="3000"/>
              <a:buNone/>
              <a:defRPr sz="4400">
                <a:solidFill>
                  <a:schemeClr val="dk1"/>
                </a:solidFill>
              </a:defRPr>
            </a:lvl3pPr>
            <a:lvl4pPr lvl="3" algn="l">
              <a:lnSpc>
                <a:spcPct val="80000"/>
              </a:lnSpc>
              <a:spcBef>
                <a:spcPts val="0"/>
              </a:spcBef>
              <a:spcAft>
                <a:spcPts val="0"/>
              </a:spcAft>
              <a:buSzPts val="3000"/>
              <a:buNone/>
              <a:defRPr sz="4400">
                <a:solidFill>
                  <a:schemeClr val="dk1"/>
                </a:solidFill>
              </a:defRPr>
            </a:lvl4pPr>
            <a:lvl5pPr lvl="4" algn="l">
              <a:lnSpc>
                <a:spcPct val="80000"/>
              </a:lnSpc>
              <a:spcBef>
                <a:spcPts val="0"/>
              </a:spcBef>
              <a:spcAft>
                <a:spcPts val="0"/>
              </a:spcAft>
              <a:buSzPts val="3000"/>
              <a:buNone/>
              <a:defRPr sz="4400">
                <a:solidFill>
                  <a:schemeClr val="dk1"/>
                </a:solidFill>
              </a:defRPr>
            </a:lvl5pPr>
            <a:lvl6pPr lvl="5" algn="l">
              <a:lnSpc>
                <a:spcPct val="80000"/>
              </a:lnSpc>
              <a:spcBef>
                <a:spcPts val="0"/>
              </a:spcBef>
              <a:spcAft>
                <a:spcPts val="0"/>
              </a:spcAft>
              <a:buSzPts val="3000"/>
              <a:buNone/>
              <a:defRPr sz="4400">
                <a:solidFill>
                  <a:schemeClr val="dk1"/>
                </a:solidFill>
              </a:defRPr>
            </a:lvl6pPr>
            <a:lvl7pPr lvl="6" algn="l">
              <a:lnSpc>
                <a:spcPct val="80000"/>
              </a:lnSpc>
              <a:spcBef>
                <a:spcPts val="0"/>
              </a:spcBef>
              <a:spcAft>
                <a:spcPts val="0"/>
              </a:spcAft>
              <a:buSzPts val="3000"/>
              <a:buNone/>
              <a:defRPr sz="4400">
                <a:solidFill>
                  <a:schemeClr val="dk1"/>
                </a:solidFill>
              </a:defRPr>
            </a:lvl7pPr>
            <a:lvl8pPr lvl="7" algn="l">
              <a:lnSpc>
                <a:spcPct val="80000"/>
              </a:lnSpc>
              <a:spcBef>
                <a:spcPts val="0"/>
              </a:spcBef>
              <a:spcAft>
                <a:spcPts val="0"/>
              </a:spcAft>
              <a:buSzPts val="3000"/>
              <a:buNone/>
              <a:defRPr sz="4400">
                <a:solidFill>
                  <a:schemeClr val="dk1"/>
                </a:solidFill>
              </a:defRPr>
            </a:lvl8pPr>
            <a:lvl9pPr lvl="8" algn="l">
              <a:lnSpc>
                <a:spcPct val="80000"/>
              </a:lnSpc>
              <a:spcBef>
                <a:spcPts val="0"/>
              </a:spcBef>
              <a:spcAft>
                <a:spcPts val="0"/>
              </a:spcAft>
              <a:buSzPts val="3000"/>
              <a:buNone/>
              <a:defRPr sz="4400">
                <a:solidFill>
                  <a:schemeClr val="dk1"/>
                </a:solidFill>
              </a:defRPr>
            </a:lvl9pPr>
          </a:lstStyle>
          <a:p>
            <a:endParaRPr/>
          </a:p>
        </p:txBody>
      </p:sp>
      <p:sp>
        <p:nvSpPr>
          <p:cNvPr id="211" name="Google Shape;211;p28"/>
          <p:cNvSpPr txBox="1">
            <a:spLocks noGrp="1"/>
          </p:cNvSpPr>
          <p:nvPr>
            <p:ph type="body" idx="17"/>
          </p:nvPr>
        </p:nvSpPr>
        <p:spPr>
          <a:xfrm>
            <a:off x="5334000" y="334575"/>
            <a:ext cx="3581400" cy="7533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800"/>
              </a:spcBef>
              <a:spcAft>
                <a:spcPts val="0"/>
              </a:spcAft>
              <a:buSzPts val="1000"/>
              <a:buChar char="○"/>
              <a:defRPr sz="1000"/>
            </a:lvl2pPr>
            <a:lvl3pPr marL="1371600" lvl="2" indent="-292100" algn="l">
              <a:lnSpc>
                <a:spcPct val="115000"/>
              </a:lnSpc>
              <a:spcBef>
                <a:spcPts val="800"/>
              </a:spcBef>
              <a:spcAft>
                <a:spcPts val="0"/>
              </a:spcAft>
              <a:buSzPts val="1000"/>
              <a:buChar char="■"/>
              <a:defRPr sz="1000"/>
            </a:lvl3pPr>
            <a:lvl4pPr marL="1828800" lvl="3" indent="-292100" algn="l">
              <a:lnSpc>
                <a:spcPct val="115000"/>
              </a:lnSpc>
              <a:spcBef>
                <a:spcPts val="800"/>
              </a:spcBef>
              <a:spcAft>
                <a:spcPts val="0"/>
              </a:spcAft>
              <a:buSzPts val="1000"/>
              <a:buChar char="●"/>
              <a:defRPr sz="1000"/>
            </a:lvl4pPr>
            <a:lvl5pPr marL="2286000" lvl="4" indent="-292100" algn="l">
              <a:lnSpc>
                <a:spcPct val="115000"/>
              </a:lnSpc>
              <a:spcBef>
                <a:spcPts val="800"/>
              </a:spcBef>
              <a:spcAft>
                <a:spcPts val="0"/>
              </a:spcAft>
              <a:buSzPts val="1000"/>
              <a:buChar char="○"/>
              <a:defRPr sz="1000"/>
            </a:lvl5pPr>
            <a:lvl6pPr marL="2743200" lvl="5" indent="-292100" algn="l">
              <a:lnSpc>
                <a:spcPct val="115000"/>
              </a:lnSpc>
              <a:spcBef>
                <a:spcPts val="800"/>
              </a:spcBef>
              <a:spcAft>
                <a:spcPts val="0"/>
              </a:spcAft>
              <a:buSzPts val="1000"/>
              <a:buChar char="■"/>
              <a:defRPr sz="1000"/>
            </a:lvl6pPr>
            <a:lvl7pPr marL="3200400" lvl="6" indent="-292100" algn="l">
              <a:lnSpc>
                <a:spcPct val="115000"/>
              </a:lnSpc>
              <a:spcBef>
                <a:spcPts val="800"/>
              </a:spcBef>
              <a:spcAft>
                <a:spcPts val="0"/>
              </a:spcAft>
              <a:buSzPts val="1000"/>
              <a:buChar char="●"/>
              <a:defRPr sz="1000"/>
            </a:lvl7pPr>
            <a:lvl8pPr marL="3657600" lvl="7" indent="-292100" algn="l">
              <a:lnSpc>
                <a:spcPct val="115000"/>
              </a:lnSpc>
              <a:spcBef>
                <a:spcPts val="800"/>
              </a:spcBef>
              <a:spcAft>
                <a:spcPts val="0"/>
              </a:spcAft>
              <a:buSzPts val="1000"/>
              <a:buChar char="○"/>
              <a:defRPr sz="1000"/>
            </a:lvl8pPr>
            <a:lvl9pPr marL="4114800" lvl="8" indent="-292100" algn="l">
              <a:lnSpc>
                <a:spcPct val="115000"/>
              </a:lnSpc>
              <a:spcBef>
                <a:spcPts val="800"/>
              </a:spcBef>
              <a:spcAft>
                <a:spcPts val="800"/>
              </a:spcAft>
              <a:buSzPts val="1000"/>
              <a:buChar char="■"/>
              <a:defRPr sz="1000"/>
            </a:lvl9pPr>
          </a:lstStyle>
          <a:p>
            <a:endParaRPr/>
          </a:p>
        </p:txBody>
      </p:sp>
      <p:sp>
        <p:nvSpPr>
          <p:cNvPr id="212" name="Google Shape;212;p28"/>
          <p:cNvSpPr txBox="1">
            <a:spLocks noGrp="1"/>
          </p:cNvSpPr>
          <p:nvPr>
            <p:ph type="subTitle" idx="18"/>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213" name="Google Shape;213;p28"/>
          <p:cNvSpPr txBox="1">
            <a:spLocks noGrp="1"/>
          </p:cNvSpPr>
          <p:nvPr>
            <p:ph type="subTitle" idx="19"/>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
        <p:nvSpPr>
          <p:cNvPr id="214" name="Google Shape;214;p28"/>
          <p:cNvSpPr txBox="1">
            <a:spLocks noGrp="1"/>
          </p:cNvSpPr>
          <p:nvPr>
            <p:ph type="body" idx="20"/>
          </p:nvPr>
        </p:nvSpPr>
        <p:spPr>
          <a:xfrm>
            <a:off x="6907163" y="2971800"/>
            <a:ext cx="1627800" cy="656100"/>
          </a:xfrm>
          <a:prstGeom prst="rect">
            <a:avLst/>
          </a:prstGeom>
          <a:noFill/>
          <a:ln>
            <a:noFill/>
          </a:ln>
        </p:spPr>
        <p:txBody>
          <a:bodyPr spcFirstLastPara="1" wrap="square" lIns="0" tIns="0" rIns="0" bIns="0" anchor="t" anchorCtr="0">
            <a:no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5" name="Google Shape;215;p28"/>
          <p:cNvSpPr txBox="1">
            <a:spLocks noGrp="1"/>
          </p:cNvSpPr>
          <p:nvPr>
            <p:ph type="subTitle" idx="21"/>
          </p:nvPr>
        </p:nvSpPr>
        <p:spPr>
          <a:xfrm>
            <a:off x="6907188" y="26749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200">
                <a:highlight>
                  <a:schemeClr val="lt2"/>
                </a:highlight>
                <a:latin typeface="Taviraj"/>
                <a:ea typeface="Taviraj"/>
                <a:cs typeface="Taviraj"/>
                <a:sym typeface="Taviraj"/>
              </a:defRPr>
            </a:lvl1pPr>
            <a:lvl2pPr lvl="1"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16" name="Google Shape;216;p28"/>
          <p:cNvSpPr txBox="1">
            <a:spLocks noGrp="1"/>
          </p:cNvSpPr>
          <p:nvPr>
            <p:ph type="subTitle" idx="22"/>
          </p:nvPr>
        </p:nvSpPr>
        <p:spPr>
          <a:xfrm>
            <a:off x="6907188" y="3836825"/>
            <a:ext cx="1627800" cy="2295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1100"/>
              <a:buNone/>
              <a:defRPr sz="1000" b="1">
                <a:solidFill>
                  <a:schemeClr val="lt1"/>
                </a:solidFill>
                <a:latin typeface="Inter"/>
                <a:ea typeface="Inter"/>
                <a:cs typeface="Inter"/>
                <a:sym typeface="Inter"/>
              </a:defRPr>
            </a:lvl1pPr>
            <a:lvl2pPr lvl="1" algn="l">
              <a:lnSpc>
                <a:spcPct val="150000"/>
              </a:lnSpc>
              <a:spcBef>
                <a:spcPts val="0"/>
              </a:spcBef>
              <a:spcAft>
                <a:spcPts val="0"/>
              </a:spcAft>
              <a:buClr>
                <a:schemeClr val="lt1"/>
              </a:buClr>
              <a:buSzPts val="1800"/>
              <a:buNone/>
              <a:defRPr>
                <a:solidFill>
                  <a:schemeClr val="lt1"/>
                </a:solidFill>
              </a:defRPr>
            </a:lvl2pPr>
            <a:lvl3pPr lvl="2" algn="l">
              <a:lnSpc>
                <a:spcPct val="150000"/>
              </a:lnSpc>
              <a:spcBef>
                <a:spcPts val="0"/>
              </a:spcBef>
              <a:spcAft>
                <a:spcPts val="0"/>
              </a:spcAft>
              <a:buClr>
                <a:schemeClr val="lt1"/>
              </a:buClr>
              <a:buSzPts val="1800"/>
              <a:buNone/>
              <a:defRPr>
                <a:solidFill>
                  <a:schemeClr val="lt1"/>
                </a:solidFill>
              </a:defRPr>
            </a:lvl3pPr>
            <a:lvl4pPr lvl="3" algn="l">
              <a:lnSpc>
                <a:spcPct val="150000"/>
              </a:lnSpc>
              <a:spcBef>
                <a:spcPts val="0"/>
              </a:spcBef>
              <a:spcAft>
                <a:spcPts val="0"/>
              </a:spcAft>
              <a:buClr>
                <a:schemeClr val="lt1"/>
              </a:buClr>
              <a:buSzPts val="1800"/>
              <a:buNone/>
              <a:defRPr>
                <a:solidFill>
                  <a:schemeClr val="lt1"/>
                </a:solidFill>
              </a:defRPr>
            </a:lvl4pPr>
            <a:lvl5pPr lvl="4" algn="l">
              <a:lnSpc>
                <a:spcPct val="150000"/>
              </a:lnSpc>
              <a:spcBef>
                <a:spcPts val="0"/>
              </a:spcBef>
              <a:spcAft>
                <a:spcPts val="0"/>
              </a:spcAft>
              <a:buClr>
                <a:schemeClr val="lt1"/>
              </a:buClr>
              <a:buSzPts val="1800"/>
              <a:buNone/>
              <a:defRPr>
                <a:solidFill>
                  <a:schemeClr val="lt1"/>
                </a:solidFill>
              </a:defRPr>
            </a:lvl5pPr>
            <a:lvl6pPr lvl="5" algn="l">
              <a:lnSpc>
                <a:spcPct val="150000"/>
              </a:lnSpc>
              <a:spcBef>
                <a:spcPts val="0"/>
              </a:spcBef>
              <a:spcAft>
                <a:spcPts val="0"/>
              </a:spcAft>
              <a:buClr>
                <a:schemeClr val="lt1"/>
              </a:buClr>
              <a:buSzPts val="1800"/>
              <a:buNone/>
              <a:defRPr>
                <a:solidFill>
                  <a:schemeClr val="lt1"/>
                </a:solidFill>
              </a:defRPr>
            </a:lvl6pPr>
            <a:lvl7pPr lvl="6" algn="l">
              <a:lnSpc>
                <a:spcPct val="150000"/>
              </a:lnSpc>
              <a:spcBef>
                <a:spcPts val="0"/>
              </a:spcBef>
              <a:spcAft>
                <a:spcPts val="0"/>
              </a:spcAft>
              <a:buClr>
                <a:schemeClr val="lt1"/>
              </a:buClr>
              <a:buSzPts val="1800"/>
              <a:buNone/>
              <a:defRPr>
                <a:solidFill>
                  <a:schemeClr val="lt1"/>
                </a:solidFill>
              </a:defRPr>
            </a:lvl7pPr>
            <a:lvl8pPr lvl="7" algn="l">
              <a:lnSpc>
                <a:spcPct val="150000"/>
              </a:lnSpc>
              <a:spcBef>
                <a:spcPts val="0"/>
              </a:spcBef>
              <a:spcAft>
                <a:spcPts val="0"/>
              </a:spcAft>
              <a:buClr>
                <a:schemeClr val="lt1"/>
              </a:buClr>
              <a:buSzPts val="1800"/>
              <a:buNone/>
              <a:defRPr>
                <a:solidFill>
                  <a:schemeClr val="lt1"/>
                </a:solidFill>
              </a:defRPr>
            </a:lvl8pPr>
            <a:lvl9pPr lvl="8" algn="l">
              <a:lnSpc>
                <a:spcPct val="150000"/>
              </a:lnSpc>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screen - Alt 3">
  <p:cSld name="CUSTOM_1_1">
    <p:bg>
      <p:bgPr>
        <a:solidFill>
          <a:schemeClr val="accent2"/>
        </a:solidFill>
        <a:effectLst/>
      </p:bgPr>
    </p:bg>
    <p:spTree>
      <p:nvGrpSpPr>
        <p:cNvPr id="1" name="Shape 217"/>
        <p:cNvGrpSpPr/>
        <p:nvPr/>
      </p:nvGrpSpPr>
      <p:grpSpPr>
        <a:xfrm>
          <a:off x="0" y="0"/>
          <a:ext cx="0" cy="0"/>
          <a:chOff x="0" y="0"/>
          <a:chExt cx="0" cy="0"/>
        </a:xfrm>
      </p:grpSpPr>
      <p:sp>
        <p:nvSpPr>
          <p:cNvPr id="218" name="Google Shape;218;p29"/>
          <p:cNvSpPr/>
          <p:nvPr/>
        </p:nvSpPr>
        <p:spPr>
          <a:xfrm>
            <a:off x="-7075" y="1895400"/>
            <a:ext cx="9151200" cy="3248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sp>
        <p:nvSpPr>
          <p:cNvPr id="219" name="Google Shape;219;p29"/>
          <p:cNvSpPr txBox="1">
            <a:spLocks noGrp="1"/>
          </p:cNvSpPr>
          <p:nvPr>
            <p:ph type="title"/>
          </p:nvPr>
        </p:nvSpPr>
        <p:spPr>
          <a:xfrm>
            <a:off x="228650" y="334575"/>
            <a:ext cx="52485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
        <p:nvSpPr>
          <p:cNvPr id="220" name="Google Shape;220;p29"/>
          <p:cNvSpPr txBox="1">
            <a:spLocks noGrp="1"/>
          </p:cNvSpPr>
          <p:nvPr>
            <p:ph type="body" idx="1"/>
          </p:nvPr>
        </p:nvSpPr>
        <p:spPr>
          <a:xfrm>
            <a:off x="5477150" y="325504"/>
            <a:ext cx="3438300" cy="1180500"/>
          </a:xfrm>
          <a:prstGeom prst="rect">
            <a:avLst/>
          </a:prstGeom>
          <a:noFill/>
          <a:ln>
            <a:noFill/>
          </a:ln>
        </p:spPr>
        <p:txBody>
          <a:bodyPr spcFirstLastPara="1" wrap="square" lIns="91425" tIns="91425" rIns="91425" bIns="91425" anchor="b" anchorCtr="0">
            <a:noAutofit/>
          </a:bodyPr>
          <a:lstStyle>
            <a:lvl1pPr marL="457200" lvl="0" indent="-292100" algn="l">
              <a:lnSpc>
                <a:spcPct val="115000"/>
              </a:lnSpc>
              <a:spcBef>
                <a:spcPts val="0"/>
              </a:spcBef>
              <a:spcAft>
                <a:spcPts val="0"/>
              </a:spcAft>
              <a:buClr>
                <a:schemeClr val="lt1"/>
              </a:buClr>
              <a:buSzPts val="1000"/>
              <a:buChar char="●"/>
              <a:defRPr sz="1000">
                <a:solidFill>
                  <a:schemeClr val="lt1"/>
                </a:solidFill>
              </a:defRPr>
            </a:lvl1pPr>
            <a:lvl2pPr marL="914400" lvl="1" indent="-292100" algn="l">
              <a:lnSpc>
                <a:spcPct val="115000"/>
              </a:lnSpc>
              <a:spcBef>
                <a:spcPts val="800"/>
              </a:spcBef>
              <a:spcAft>
                <a:spcPts val="0"/>
              </a:spcAft>
              <a:buClr>
                <a:schemeClr val="lt1"/>
              </a:buClr>
              <a:buSzPts val="1000"/>
              <a:buChar char="○"/>
              <a:defRPr sz="1000">
                <a:solidFill>
                  <a:schemeClr val="lt1"/>
                </a:solidFill>
              </a:defRPr>
            </a:lvl2pPr>
            <a:lvl3pPr marL="1371600" lvl="2" indent="-292100" algn="l">
              <a:lnSpc>
                <a:spcPct val="115000"/>
              </a:lnSpc>
              <a:spcBef>
                <a:spcPts val="800"/>
              </a:spcBef>
              <a:spcAft>
                <a:spcPts val="0"/>
              </a:spcAft>
              <a:buClr>
                <a:schemeClr val="lt1"/>
              </a:buClr>
              <a:buSzPts val="1000"/>
              <a:buChar char="■"/>
              <a:defRPr sz="1000">
                <a:solidFill>
                  <a:schemeClr val="lt1"/>
                </a:solidFill>
              </a:defRPr>
            </a:lvl3pPr>
            <a:lvl4pPr marL="1828800" lvl="3" indent="-292100" algn="l">
              <a:lnSpc>
                <a:spcPct val="115000"/>
              </a:lnSpc>
              <a:spcBef>
                <a:spcPts val="800"/>
              </a:spcBef>
              <a:spcAft>
                <a:spcPts val="0"/>
              </a:spcAft>
              <a:buClr>
                <a:schemeClr val="lt1"/>
              </a:buClr>
              <a:buSzPts val="1000"/>
              <a:buChar char="●"/>
              <a:defRPr sz="1000">
                <a:solidFill>
                  <a:schemeClr val="lt1"/>
                </a:solidFill>
              </a:defRPr>
            </a:lvl4pPr>
            <a:lvl5pPr marL="2286000" lvl="4" indent="-292100" algn="l">
              <a:lnSpc>
                <a:spcPct val="115000"/>
              </a:lnSpc>
              <a:spcBef>
                <a:spcPts val="800"/>
              </a:spcBef>
              <a:spcAft>
                <a:spcPts val="0"/>
              </a:spcAft>
              <a:buClr>
                <a:schemeClr val="lt1"/>
              </a:buClr>
              <a:buSzPts val="1000"/>
              <a:buChar char="○"/>
              <a:defRPr sz="1000">
                <a:solidFill>
                  <a:schemeClr val="lt1"/>
                </a:solidFill>
              </a:defRPr>
            </a:lvl5pPr>
            <a:lvl6pPr marL="2743200" lvl="5" indent="-292100" algn="l">
              <a:lnSpc>
                <a:spcPct val="115000"/>
              </a:lnSpc>
              <a:spcBef>
                <a:spcPts val="800"/>
              </a:spcBef>
              <a:spcAft>
                <a:spcPts val="0"/>
              </a:spcAft>
              <a:buClr>
                <a:schemeClr val="lt1"/>
              </a:buClr>
              <a:buSzPts val="1000"/>
              <a:buChar char="■"/>
              <a:defRPr sz="1000">
                <a:solidFill>
                  <a:schemeClr val="lt1"/>
                </a:solidFill>
              </a:defRPr>
            </a:lvl6pPr>
            <a:lvl7pPr marL="3200400" lvl="6" indent="-292100" algn="l">
              <a:lnSpc>
                <a:spcPct val="115000"/>
              </a:lnSpc>
              <a:spcBef>
                <a:spcPts val="800"/>
              </a:spcBef>
              <a:spcAft>
                <a:spcPts val="0"/>
              </a:spcAft>
              <a:buClr>
                <a:schemeClr val="lt1"/>
              </a:buClr>
              <a:buSzPts val="1000"/>
              <a:buChar char="●"/>
              <a:defRPr sz="1000">
                <a:solidFill>
                  <a:schemeClr val="lt1"/>
                </a:solidFill>
              </a:defRPr>
            </a:lvl7pPr>
            <a:lvl8pPr marL="3657600" lvl="7" indent="-292100" algn="l">
              <a:lnSpc>
                <a:spcPct val="115000"/>
              </a:lnSpc>
              <a:spcBef>
                <a:spcPts val="800"/>
              </a:spcBef>
              <a:spcAft>
                <a:spcPts val="0"/>
              </a:spcAft>
              <a:buClr>
                <a:schemeClr val="lt1"/>
              </a:buClr>
              <a:buSzPts val="1000"/>
              <a:buChar char="○"/>
              <a:defRPr sz="1000">
                <a:solidFill>
                  <a:schemeClr val="lt1"/>
                </a:solidFill>
              </a:defRPr>
            </a:lvl8pPr>
            <a:lvl9pPr marL="4114800" lvl="8" indent="-292100" algn="l">
              <a:lnSpc>
                <a:spcPct val="115000"/>
              </a:lnSpc>
              <a:spcBef>
                <a:spcPts val="800"/>
              </a:spcBef>
              <a:spcAft>
                <a:spcPts val="800"/>
              </a:spcAft>
              <a:buClr>
                <a:schemeClr val="lt1"/>
              </a:buClr>
              <a:buSzPts val="1000"/>
              <a:buChar char="■"/>
              <a:defRPr sz="1000">
                <a:solidFill>
                  <a:schemeClr val="lt1"/>
                </a:solidFill>
              </a:defRPr>
            </a:lvl9pPr>
          </a:lstStyle>
          <a:p>
            <a:endParaRPr/>
          </a:p>
        </p:txBody>
      </p:sp>
      <p:sp>
        <p:nvSpPr>
          <p:cNvPr id="221" name="Google Shape;221;p29"/>
          <p:cNvSpPr txBox="1">
            <a:spLocks noGrp="1"/>
          </p:cNvSpPr>
          <p:nvPr>
            <p:ph type="subTitle" idx="2"/>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222" name="Google Shape;222;p29"/>
          <p:cNvSpPr txBox="1">
            <a:spLocks noGrp="1"/>
          </p:cNvSpPr>
          <p:nvPr>
            <p:ph type="subTitle" idx="3"/>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ny policies">
  <p:cSld name="CUSTOM_1_1_1">
    <p:bg>
      <p:bgPr>
        <a:solidFill>
          <a:schemeClr val="accent2"/>
        </a:solidFill>
        <a:effectLst/>
      </p:bgPr>
    </p:bg>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223864" y="353721"/>
            <a:ext cx="39705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3200">
                <a:solidFill>
                  <a:schemeClr val="lt1"/>
                </a:solidFill>
              </a:defRPr>
            </a:lvl1pPr>
            <a:lvl2pPr lvl="1" algn="l">
              <a:lnSpc>
                <a:spcPct val="80000"/>
              </a:lnSpc>
              <a:spcBef>
                <a:spcPts val="0"/>
              </a:spcBef>
              <a:spcAft>
                <a:spcPts val="0"/>
              </a:spcAft>
              <a:buSzPts val="3000"/>
              <a:buNone/>
              <a:defRPr sz="3200">
                <a:solidFill>
                  <a:schemeClr val="lt1"/>
                </a:solidFill>
              </a:defRPr>
            </a:lvl2pPr>
            <a:lvl3pPr lvl="2" algn="l">
              <a:lnSpc>
                <a:spcPct val="80000"/>
              </a:lnSpc>
              <a:spcBef>
                <a:spcPts val="0"/>
              </a:spcBef>
              <a:spcAft>
                <a:spcPts val="0"/>
              </a:spcAft>
              <a:buSzPts val="3000"/>
              <a:buNone/>
              <a:defRPr sz="3200">
                <a:solidFill>
                  <a:schemeClr val="lt1"/>
                </a:solidFill>
              </a:defRPr>
            </a:lvl3pPr>
            <a:lvl4pPr lvl="3" algn="l">
              <a:lnSpc>
                <a:spcPct val="80000"/>
              </a:lnSpc>
              <a:spcBef>
                <a:spcPts val="0"/>
              </a:spcBef>
              <a:spcAft>
                <a:spcPts val="0"/>
              </a:spcAft>
              <a:buSzPts val="3000"/>
              <a:buNone/>
              <a:defRPr sz="3200">
                <a:solidFill>
                  <a:schemeClr val="lt1"/>
                </a:solidFill>
              </a:defRPr>
            </a:lvl4pPr>
            <a:lvl5pPr lvl="4" algn="l">
              <a:lnSpc>
                <a:spcPct val="80000"/>
              </a:lnSpc>
              <a:spcBef>
                <a:spcPts val="0"/>
              </a:spcBef>
              <a:spcAft>
                <a:spcPts val="0"/>
              </a:spcAft>
              <a:buSzPts val="3000"/>
              <a:buNone/>
              <a:defRPr sz="3200">
                <a:solidFill>
                  <a:schemeClr val="lt1"/>
                </a:solidFill>
              </a:defRPr>
            </a:lvl5pPr>
            <a:lvl6pPr lvl="5" algn="l">
              <a:lnSpc>
                <a:spcPct val="80000"/>
              </a:lnSpc>
              <a:spcBef>
                <a:spcPts val="0"/>
              </a:spcBef>
              <a:spcAft>
                <a:spcPts val="0"/>
              </a:spcAft>
              <a:buSzPts val="3000"/>
              <a:buNone/>
              <a:defRPr sz="3200">
                <a:solidFill>
                  <a:schemeClr val="lt1"/>
                </a:solidFill>
              </a:defRPr>
            </a:lvl6pPr>
            <a:lvl7pPr lvl="6" algn="l">
              <a:lnSpc>
                <a:spcPct val="80000"/>
              </a:lnSpc>
              <a:spcBef>
                <a:spcPts val="0"/>
              </a:spcBef>
              <a:spcAft>
                <a:spcPts val="0"/>
              </a:spcAft>
              <a:buSzPts val="3000"/>
              <a:buNone/>
              <a:defRPr sz="3200">
                <a:solidFill>
                  <a:schemeClr val="lt1"/>
                </a:solidFill>
              </a:defRPr>
            </a:lvl7pPr>
            <a:lvl8pPr lvl="7" algn="l">
              <a:lnSpc>
                <a:spcPct val="80000"/>
              </a:lnSpc>
              <a:spcBef>
                <a:spcPts val="0"/>
              </a:spcBef>
              <a:spcAft>
                <a:spcPts val="0"/>
              </a:spcAft>
              <a:buSzPts val="3000"/>
              <a:buNone/>
              <a:defRPr sz="3200">
                <a:solidFill>
                  <a:schemeClr val="lt1"/>
                </a:solidFill>
              </a:defRPr>
            </a:lvl8pPr>
            <a:lvl9pPr lvl="8" algn="l">
              <a:lnSpc>
                <a:spcPct val="80000"/>
              </a:lnSpc>
              <a:spcBef>
                <a:spcPts val="0"/>
              </a:spcBef>
              <a:spcAft>
                <a:spcPts val="0"/>
              </a:spcAft>
              <a:buSzPts val="3000"/>
              <a:buNone/>
              <a:defRPr sz="3200">
                <a:solidFill>
                  <a:schemeClr val="lt1"/>
                </a:solidFill>
              </a:defRPr>
            </a:lvl9pPr>
          </a:lstStyle>
          <a:p>
            <a:endParaRPr/>
          </a:p>
        </p:txBody>
      </p:sp>
      <p:sp>
        <p:nvSpPr>
          <p:cNvPr id="225" name="Google Shape;225;p30"/>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226" name="Google Shape;226;p30"/>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227" name="Google Shape;227;p30"/>
          <p:cNvSpPr>
            <a:spLocks noGrp="1"/>
          </p:cNvSpPr>
          <p:nvPr>
            <p:ph type="pic" idx="3"/>
          </p:nvPr>
        </p:nvSpPr>
        <p:spPr>
          <a:xfrm>
            <a:off x="5477325" y="457751"/>
            <a:ext cx="3346800" cy="2037900"/>
          </a:xfrm>
          <a:prstGeom prst="rect">
            <a:avLst/>
          </a:prstGeom>
          <a:noFill/>
          <a:ln>
            <a:noFill/>
          </a:ln>
        </p:spPr>
      </p:sp>
      <p:sp>
        <p:nvSpPr>
          <p:cNvPr id="228" name="Google Shape;228;p30"/>
          <p:cNvSpPr txBox="1">
            <a:spLocks noGrp="1"/>
          </p:cNvSpPr>
          <p:nvPr>
            <p:ph type="body" idx="4"/>
          </p:nvPr>
        </p:nvSpPr>
        <p:spPr>
          <a:xfrm>
            <a:off x="320250" y="3269750"/>
            <a:ext cx="2520000" cy="6849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Char char="●"/>
              <a:defRPr sz="1000">
                <a:solidFill>
                  <a:schemeClr val="lt1"/>
                </a:solidFill>
              </a:defRPr>
            </a:lvl1pPr>
            <a:lvl2pPr marL="914400" lvl="1" indent="-292100" algn="l">
              <a:lnSpc>
                <a:spcPct val="115000"/>
              </a:lnSpc>
              <a:spcBef>
                <a:spcPts val="800"/>
              </a:spcBef>
              <a:spcAft>
                <a:spcPts val="0"/>
              </a:spcAft>
              <a:buClr>
                <a:schemeClr val="lt1"/>
              </a:buClr>
              <a:buSzPts val="1000"/>
              <a:buChar char="○"/>
              <a:defRPr sz="1000">
                <a:solidFill>
                  <a:schemeClr val="lt1"/>
                </a:solidFill>
              </a:defRPr>
            </a:lvl2pPr>
            <a:lvl3pPr marL="1371600" lvl="2" indent="-292100" algn="l">
              <a:lnSpc>
                <a:spcPct val="115000"/>
              </a:lnSpc>
              <a:spcBef>
                <a:spcPts val="800"/>
              </a:spcBef>
              <a:spcAft>
                <a:spcPts val="0"/>
              </a:spcAft>
              <a:buClr>
                <a:schemeClr val="lt1"/>
              </a:buClr>
              <a:buSzPts val="1000"/>
              <a:buChar char="■"/>
              <a:defRPr sz="1000">
                <a:solidFill>
                  <a:schemeClr val="lt1"/>
                </a:solidFill>
              </a:defRPr>
            </a:lvl3pPr>
            <a:lvl4pPr marL="1828800" lvl="3" indent="-292100" algn="l">
              <a:lnSpc>
                <a:spcPct val="115000"/>
              </a:lnSpc>
              <a:spcBef>
                <a:spcPts val="800"/>
              </a:spcBef>
              <a:spcAft>
                <a:spcPts val="0"/>
              </a:spcAft>
              <a:buClr>
                <a:schemeClr val="lt1"/>
              </a:buClr>
              <a:buSzPts val="1000"/>
              <a:buChar char="●"/>
              <a:defRPr sz="1000">
                <a:solidFill>
                  <a:schemeClr val="lt1"/>
                </a:solidFill>
              </a:defRPr>
            </a:lvl4pPr>
            <a:lvl5pPr marL="2286000" lvl="4" indent="-292100" algn="l">
              <a:lnSpc>
                <a:spcPct val="115000"/>
              </a:lnSpc>
              <a:spcBef>
                <a:spcPts val="800"/>
              </a:spcBef>
              <a:spcAft>
                <a:spcPts val="0"/>
              </a:spcAft>
              <a:buClr>
                <a:schemeClr val="lt1"/>
              </a:buClr>
              <a:buSzPts val="1000"/>
              <a:buChar char="○"/>
              <a:defRPr sz="1000">
                <a:solidFill>
                  <a:schemeClr val="lt1"/>
                </a:solidFill>
              </a:defRPr>
            </a:lvl5pPr>
            <a:lvl6pPr marL="2743200" lvl="5" indent="-292100" algn="l">
              <a:lnSpc>
                <a:spcPct val="115000"/>
              </a:lnSpc>
              <a:spcBef>
                <a:spcPts val="800"/>
              </a:spcBef>
              <a:spcAft>
                <a:spcPts val="0"/>
              </a:spcAft>
              <a:buClr>
                <a:schemeClr val="lt1"/>
              </a:buClr>
              <a:buSzPts val="1000"/>
              <a:buChar char="■"/>
              <a:defRPr sz="1000">
                <a:solidFill>
                  <a:schemeClr val="lt1"/>
                </a:solidFill>
              </a:defRPr>
            </a:lvl6pPr>
            <a:lvl7pPr marL="3200400" lvl="6" indent="-292100" algn="l">
              <a:lnSpc>
                <a:spcPct val="115000"/>
              </a:lnSpc>
              <a:spcBef>
                <a:spcPts val="800"/>
              </a:spcBef>
              <a:spcAft>
                <a:spcPts val="0"/>
              </a:spcAft>
              <a:buClr>
                <a:schemeClr val="lt1"/>
              </a:buClr>
              <a:buSzPts val="1000"/>
              <a:buChar char="●"/>
              <a:defRPr sz="1000">
                <a:solidFill>
                  <a:schemeClr val="lt1"/>
                </a:solidFill>
              </a:defRPr>
            </a:lvl7pPr>
            <a:lvl8pPr marL="3657600" lvl="7" indent="-292100" algn="l">
              <a:lnSpc>
                <a:spcPct val="115000"/>
              </a:lnSpc>
              <a:spcBef>
                <a:spcPts val="800"/>
              </a:spcBef>
              <a:spcAft>
                <a:spcPts val="0"/>
              </a:spcAft>
              <a:buClr>
                <a:schemeClr val="lt1"/>
              </a:buClr>
              <a:buSzPts val="1000"/>
              <a:buChar char="○"/>
              <a:defRPr sz="1000">
                <a:solidFill>
                  <a:schemeClr val="lt1"/>
                </a:solidFill>
              </a:defRPr>
            </a:lvl8pPr>
            <a:lvl9pPr marL="4114800" lvl="8" indent="-292100" algn="l">
              <a:lnSpc>
                <a:spcPct val="115000"/>
              </a:lnSpc>
              <a:spcBef>
                <a:spcPts val="800"/>
              </a:spcBef>
              <a:spcAft>
                <a:spcPts val="800"/>
              </a:spcAft>
              <a:buClr>
                <a:schemeClr val="lt1"/>
              </a:buClr>
              <a:buSzPts val="1000"/>
              <a:buChar char="■"/>
              <a:defRPr sz="1000">
                <a:solidFill>
                  <a:schemeClr val="lt1"/>
                </a:solidFill>
              </a:defRPr>
            </a:lvl9pPr>
          </a:lstStyle>
          <a:p>
            <a:endParaRPr/>
          </a:p>
        </p:txBody>
      </p:sp>
      <p:sp>
        <p:nvSpPr>
          <p:cNvPr id="229" name="Google Shape;229;p30"/>
          <p:cNvSpPr txBox="1">
            <a:spLocks noGrp="1"/>
          </p:cNvSpPr>
          <p:nvPr>
            <p:ph type="body" idx="5"/>
          </p:nvPr>
        </p:nvSpPr>
        <p:spPr>
          <a:xfrm>
            <a:off x="320125" y="1801500"/>
            <a:ext cx="2520000" cy="684900"/>
          </a:xfrm>
          <a:prstGeom prst="rect">
            <a:avLst/>
          </a:prstGeom>
          <a:noFill/>
          <a:ln>
            <a:noFill/>
          </a:ln>
        </p:spPr>
        <p:txBody>
          <a:bodyPr spcFirstLastPara="1" wrap="square" lIns="0" tIns="0" rIns="0" bIns="0" anchor="b" anchorCtr="0">
            <a:no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0" name="Google Shape;230;p30"/>
          <p:cNvSpPr txBox="1">
            <a:spLocks noGrp="1"/>
          </p:cNvSpPr>
          <p:nvPr>
            <p:ph type="subTitle" idx="6"/>
          </p:nvPr>
        </p:nvSpPr>
        <p:spPr>
          <a:xfrm>
            <a:off x="320251" y="2955614"/>
            <a:ext cx="25200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1pPr>
            <a:lvl2pPr lvl="1"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2pPr>
            <a:lvl3pPr lvl="2"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3pPr>
            <a:lvl4pPr lvl="3"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4pPr>
            <a:lvl5pPr lvl="4"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5pPr>
            <a:lvl6pPr lvl="5"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6pPr>
            <a:lvl7pPr lvl="6"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7pPr>
            <a:lvl8pPr lvl="7"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8pPr>
            <a:lvl9pPr lvl="8"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1" name="Google Shape;231;p30"/>
          <p:cNvSpPr txBox="1">
            <a:spLocks noGrp="1"/>
          </p:cNvSpPr>
          <p:nvPr>
            <p:ph type="body" idx="7"/>
          </p:nvPr>
        </p:nvSpPr>
        <p:spPr>
          <a:xfrm>
            <a:off x="6303750" y="3269750"/>
            <a:ext cx="2520000" cy="6849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2" name="Google Shape;232;p30"/>
          <p:cNvSpPr txBox="1">
            <a:spLocks noGrp="1"/>
          </p:cNvSpPr>
          <p:nvPr>
            <p:ph type="subTitle" idx="8"/>
          </p:nvPr>
        </p:nvSpPr>
        <p:spPr>
          <a:xfrm>
            <a:off x="6303751" y="2955614"/>
            <a:ext cx="25200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1pPr>
            <a:lvl2pPr lvl="1"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2pPr>
            <a:lvl3pPr lvl="2"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3pPr>
            <a:lvl4pPr lvl="3"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4pPr>
            <a:lvl5pPr lvl="4"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5pPr>
            <a:lvl6pPr lvl="5"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6pPr>
            <a:lvl7pPr lvl="6"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7pPr>
            <a:lvl8pPr lvl="7"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8pPr>
            <a:lvl9pPr lvl="8"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3" name="Google Shape;233;p30"/>
          <p:cNvSpPr txBox="1">
            <a:spLocks noGrp="1"/>
          </p:cNvSpPr>
          <p:nvPr>
            <p:ph type="body" idx="9"/>
          </p:nvPr>
        </p:nvSpPr>
        <p:spPr>
          <a:xfrm>
            <a:off x="3312000" y="3269750"/>
            <a:ext cx="2520000" cy="684900"/>
          </a:xfrm>
          <a:prstGeom prst="rect">
            <a:avLst/>
          </a:prstGeom>
          <a:noFill/>
          <a:ln>
            <a:noFill/>
          </a:ln>
        </p:spPr>
        <p:txBody>
          <a:bodyPr spcFirstLastPara="1" wrap="square" lIns="0" tIns="0" rIns="0" bIns="0" anchor="t" anchorCtr="0">
            <a:spAutoFit/>
          </a:bodyPr>
          <a:lstStyle>
            <a:lvl1pPr marL="457200" lvl="0" indent="-292100" algn="l">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gn="l">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gn="l">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gn="l">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gn="l">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gn="l">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gn="l">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gn="l">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gn="l">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4" name="Google Shape;234;p30"/>
          <p:cNvSpPr txBox="1">
            <a:spLocks noGrp="1"/>
          </p:cNvSpPr>
          <p:nvPr>
            <p:ph type="subTitle" idx="13"/>
          </p:nvPr>
        </p:nvSpPr>
        <p:spPr>
          <a:xfrm>
            <a:off x="3312001" y="2955614"/>
            <a:ext cx="2520000" cy="2301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1pPr>
            <a:lvl2pPr lvl="1"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2pPr>
            <a:lvl3pPr lvl="2"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3pPr>
            <a:lvl4pPr lvl="3"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4pPr>
            <a:lvl5pPr lvl="4"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5pPr>
            <a:lvl6pPr lvl="5"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6pPr>
            <a:lvl7pPr lvl="6"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7pPr>
            <a:lvl8pPr lvl="7"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8pPr>
            <a:lvl9pPr lvl="8" algn="l">
              <a:lnSpc>
                <a:spcPct val="115000"/>
              </a:lnSpc>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CUSTOM_2">
    <p:bg>
      <p:bgPr>
        <a:solidFill>
          <a:schemeClr val="accent1"/>
        </a:solidFill>
        <a:effectLst/>
      </p:bgPr>
    </p:bg>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221750" y="1448100"/>
            <a:ext cx="8700600" cy="224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13000">
                <a:solidFill>
                  <a:schemeClr val="lt1"/>
                </a:solidFill>
                <a:latin typeface="Taviraj"/>
                <a:ea typeface="Taviraj"/>
                <a:cs typeface="Taviraj"/>
                <a:sym typeface="Taviraj"/>
              </a:defRPr>
            </a:lvl1pPr>
            <a:lvl2pPr lvl="1" algn="l">
              <a:lnSpc>
                <a:spcPct val="100000"/>
              </a:lnSpc>
              <a:spcBef>
                <a:spcPts val="0"/>
              </a:spcBef>
              <a:spcAft>
                <a:spcPts val="0"/>
              </a:spcAft>
              <a:buSzPts val="3000"/>
              <a:buFont typeface="Taviraj"/>
              <a:buNone/>
              <a:defRPr/>
            </a:lvl2pPr>
            <a:lvl3pPr lvl="2" algn="l">
              <a:lnSpc>
                <a:spcPct val="100000"/>
              </a:lnSpc>
              <a:spcBef>
                <a:spcPts val="0"/>
              </a:spcBef>
              <a:spcAft>
                <a:spcPts val="0"/>
              </a:spcAft>
              <a:buSzPts val="3000"/>
              <a:buFont typeface="Taviraj"/>
              <a:buNone/>
              <a:defRPr/>
            </a:lvl3pPr>
            <a:lvl4pPr lvl="3" algn="l">
              <a:lnSpc>
                <a:spcPct val="100000"/>
              </a:lnSpc>
              <a:spcBef>
                <a:spcPts val="0"/>
              </a:spcBef>
              <a:spcAft>
                <a:spcPts val="0"/>
              </a:spcAft>
              <a:buSzPts val="3000"/>
              <a:buFont typeface="Taviraj"/>
              <a:buNone/>
              <a:defRPr/>
            </a:lvl4pPr>
            <a:lvl5pPr lvl="4" algn="l">
              <a:lnSpc>
                <a:spcPct val="100000"/>
              </a:lnSpc>
              <a:spcBef>
                <a:spcPts val="0"/>
              </a:spcBef>
              <a:spcAft>
                <a:spcPts val="0"/>
              </a:spcAft>
              <a:buSzPts val="3000"/>
              <a:buFont typeface="Taviraj"/>
              <a:buNone/>
              <a:defRPr/>
            </a:lvl5pPr>
            <a:lvl6pPr lvl="5" algn="l">
              <a:lnSpc>
                <a:spcPct val="100000"/>
              </a:lnSpc>
              <a:spcBef>
                <a:spcPts val="0"/>
              </a:spcBef>
              <a:spcAft>
                <a:spcPts val="0"/>
              </a:spcAft>
              <a:buSzPts val="3000"/>
              <a:buFont typeface="Taviraj"/>
              <a:buNone/>
              <a:defRPr/>
            </a:lvl6pPr>
            <a:lvl7pPr lvl="6" algn="l">
              <a:lnSpc>
                <a:spcPct val="100000"/>
              </a:lnSpc>
              <a:spcBef>
                <a:spcPts val="0"/>
              </a:spcBef>
              <a:spcAft>
                <a:spcPts val="0"/>
              </a:spcAft>
              <a:buSzPts val="3000"/>
              <a:buFont typeface="Taviraj"/>
              <a:buNone/>
              <a:defRPr/>
            </a:lvl7pPr>
            <a:lvl8pPr lvl="7" algn="l">
              <a:lnSpc>
                <a:spcPct val="100000"/>
              </a:lnSpc>
              <a:spcBef>
                <a:spcPts val="0"/>
              </a:spcBef>
              <a:spcAft>
                <a:spcPts val="0"/>
              </a:spcAft>
              <a:buSzPts val="3000"/>
              <a:buFont typeface="Taviraj"/>
              <a:buNone/>
              <a:defRPr/>
            </a:lvl8pPr>
            <a:lvl9pPr lvl="8" algn="l">
              <a:lnSpc>
                <a:spcPct val="100000"/>
              </a:lnSpc>
              <a:spcBef>
                <a:spcPts val="0"/>
              </a:spcBef>
              <a:spcAft>
                <a:spcPts val="0"/>
              </a:spcAft>
              <a:buSzPts val="3000"/>
              <a:buFont typeface="Taviraj"/>
              <a:buNone/>
              <a:defRPr/>
            </a:lvl9pPr>
          </a:lstStyle>
          <a:p>
            <a:endParaRPr/>
          </a:p>
        </p:txBody>
      </p:sp>
      <p:sp>
        <p:nvSpPr>
          <p:cNvPr id="15" name="Google Shape;15;p13"/>
          <p:cNvSpPr txBox="1">
            <a:spLocks noGrp="1"/>
          </p:cNvSpPr>
          <p:nvPr>
            <p:ph type="subTitle" idx="1"/>
          </p:nvPr>
        </p:nvSpPr>
        <p:spPr>
          <a:xfrm>
            <a:off x="314444" y="1197700"/>
            <a:ext cx="1887000" cy="592200"/>
          </a:xfrm>
          <a:prstGeom prst="rect">
            <a:avLst/>
          </a:prstGeom>
          <a:noFill/>
          <a:ln>
            <a:noFill/>
          </a:ln>
        </p:spPr>
        <p:txBody>
          <a:bodyPr spcFirstLastPara="1" wrap="square" lIns="0" tIns="0" rIns="2750" bIns="0" anchor="ctr" anchorCtr="0">
            <a:noAutofit/>
          </a:bodyPr>
          <a:lstStyle>
            <a:lvl1pPr lvl="0" algn="l">
              <a:lnSpc>
                <a:spcPct val="115000"/>
              </a:lnSpc>
              <a:spcBef>
                <a:spcPts val="0"/>
              </a:spcBef>
              <a:spcAft>
                <a:spcPts val="0"/>
              </a:spcAft>
              <a:buClr>
                <a:schemeClr val="lt1"/>
              </a:buClr>
              <a:buSzPts val="2400"/>
              <a:buNone/>
              <a:defRPr sz="2400">
                <a:solidFill>
                  <a:schemeClr val="lt1"/>
                </a:solidFill>
              </a:defRPr>
            </a:lvl1pPr>
            <a:lvl2pPr lvl="1" algn="l">
              <a:lnSpc>
                <a:spcPct val="115000"/>
              </a:lnSpc>
              <a:spcBef>
                <a:spcPts val="0"/>
              </a:spcBef>
              <a:spcAft>
                <a:spcPts val="0"/>
              </a:spcAft>
              <a:buClr>
                <a:schemeClr val="lt1"/>
              </a:buClr>
              <a:buSzPts val="1800"/>
              <a:buNone/>
              <a:defRPr>
                <a:solidFill>
                  <a:schemeClr val="lt1"/>
                </a:solidFill>
              </a:defRPr>
            </a:lvl2pPr>
            <a:lvl3pPr lvl="2" algn="l">
              <a:lnSpc>
                <a:spcPct val="115000"/>
              </a:lnSpc>
              <a:spcBef>
                <a:spcPts val="0"/>
              </a:spcBef>
              <a:spcAft>
                <a:spcPts val="0"/>
              </a:spcAft>
              <a:buClr>
                <a:schemeClr val="lt1"/>
              </a:buClr>
              <a:buSzPts val="1800"/>
              <a:buNone/>
              <a:defRPr>
                <a:solidFill>
                  <a:schemeClr val="lt1"/>
                </a:solidFill>
              </a:defRPr>
            </a:lvl3pPr>
            <a:lvl4pPr lvl="3" algn="l">
              <a:lnSpc>
                <a:spcPct val="115000"/>
              </a:lnSpc>
              <a:spcBef>
                <a:spcPts val="0"/>
              </a:spcBef>
              <a:spcAft>
                <a:spcPts val="0"/>
              </a:spcAft>
              <a:buClr>
                <a:schemeClr val="lt1"/>
              </a:buClr>
              <a:buSzPts val="1800"/>
              <a:buNone/>
              <a:defRPr>
                <a:solidFill>
                  <a:schemeClr val="lt1"/>
                </a:solidFill>
              </a:defRPr>
            </a:lvl4pPr>
            <a:lvl5pPr lvl="4" algn="l">
              <a:lnSpc>
                <a:spcPct val="115000"/>
              </a:lnSpc>
              <a:spcBef>
                <a:spcPts val="0"/>
              </a:spcBef>
              <a:spcAft>
                <a:spcPts val="0"/>
              </a:spcAft>
              <a:buClr>
                <a:schemeClr val="lt1"/>
              </a:buClr>
              <a:buSzPts val="1800"/>
              <a:buNone/>
              <a:defRPr>
                <a:solidFill>
                  <a:schemeClr val="lt1"/>
                </a:solidFill>
              </a:defRPr>
            </a:lvl5pPr>
            <a:lvl6pPr lvl="5" algn="l">
              <a:lnSpc>
                <a:spcPct val="115000"/>
              </a:lnSpc>
              <a:spcBef>
                <a:spcPts val="0"/>
              </a:spcBef>
              <a:spcAft>
                <a:spcPts val="0"/>
              </a:spcAft>
              <a:buClr>
                <a:schemeClr val="lt1"/>
              </a:buClr>
              <a:buSzPts val="1800"/>
              <a:buNone/>
              <a:defRPr>
                <a:solidFill>
                  <a:schemeClr val="lt1"/>
                </a:solidFill>
              </a:defRPr>
            </a:lvl6pPr>
            <a:lvl7pPr lvl="6" algn="l">
              <a:lnSpc>
                <a:spcPct val="115000"/>
              </a:lnSpc>
              <a:spcBef>
                <a:spcPts val="0"/>
              </a:spcBef>
              <a:spcAft>
                <a:spcPts val="0"/>
              </a:spcAft>
              <a:buClr>
                <a:schemeClr val="lt1"/>
              </a:buClr>
              <a:buSzPts val="1800"/>
              <a:buNone/>
              <a:defRPr>
                <a:solidFill>
                  <a:schemeClr val="lt1"/>
                </a:solidFill>
              </a:defRPr>
            </a:lvl7pPr>
            <a:lvl8pPr lvl="7" algn="l">
              <a:lnSpc>
                <a:spcPct val="115000"/>
              </a:lnSpc>
              <a:spcBef>
                <a:spcPts val="0"/>
              </a:spcBef>
              <a:spcAft>
                <a:spcPts val="0"/>
              </a:spcAft>
              <a:buClr>
                <a:schemeClr val="lt1"/>
              </a:buClr>
              <a:buSzPts val="1800"/>
              <a:buNone/>
              <a:defRPr>
                <a:solidFill>
                  <a:schemeClr val="lt1"/>
                </a:solidFill>
              </a:defRPr>
            </a:lvl8pPr>
            <a:lvl9pPr lvl="8" algn="l">
              <a:lnSpc>
                <a:spcPct val="115000"/>
              </a:lnSpc>
              <a:spcBef>
                <a:spcPts val="0"/>
              </a:spcBef>
              <a:spcAft>
                <a:spcPts val="0"/>
              </a:spcAft>
              <a:buClr>
                <a:schemeClr val="lt1"/>
              </a:buClr>
              <a:buSzPts val="1800"/>
              <a:buNone/>
              <a:defRPr>
                <a:solidFill>
                  <a:schemeClr val="lt1"/>
                </a:solidFill>
              </a:defRPr>
            </a:lvl9pPr>
          </a:lstStyle>
          <a:p>
            <a:endParaRPr/>
          </a:p>
        </p:txBody>
      </p:sp>
      <p:sp>
        <p:nvSpPr>
          <p:cNvPr id="16" name="Google Shape;16;p13"/>
          <p:cNvSpPr txBox="1">
            <a:spLocks noGrp="1"/>
          </p:cNvSpPr>
          <p:nvPr>
            <p:ph type="subTitle" idx="2"/>
          </p:nvPr>
        </p:nvSpPr>
        <p:spPr>
          <a:xfrm>
            <a:off x="2131994" y="1197700"/>
            <a:ext cx="5065500" cy="603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100"/>
              <a:buNone/>
              <a:defRPr sz="3200">
                <a:solidFill>
                  <a:schemeClr val="lt1"/>
                </a:solidFill>
                <a:latin typeface="Taviraj"/>
                <a:ea typeface="Taviraj"/>
                <a:cs typeface="Taviraj"/>
                <a:sym typeface="Taviraj"/>
              </a:defRPr>
            </a:lvl1pPr>
            <a:lvl2pPr lvl="1"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gn="l">
              <a:lnSpc>
                <a:spcPct val="115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7" name="Google Shape;17;p13"/>
          <p:cNvSpPr txBox="1">
            <a:spLocks noGrp="1"/>
          </p:cNvSpPr>
          <p:nvPr>
            <p:ph type="body" idx="3"/>
          </p:nvPr>
        </p:nvSpPr>
        <p:spPr>
          <a:xfrm>
            <a:off x="5385650" y="3337800"/>
            <a:ext cx="3529800" cy="581700"/>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Inter Light"/>
              <a:buChar char="●"/>
              <a:defRPr sz="2000">
                <a:solidFill>
                  <a:schemeClr val="lt1"/>
                </a:solidFill>
              </a:defRPr>
            </a:lvl1pPr>
            <a:lvl2pPr marL="914400" lvl="1" indent="-355600" algn="l">
              <a:lnSpc>
                <a:spcPct val="115000"/>
              </a:lnSpc>
              <a:spcBef>
                <a:spcPts val="0"/>
              </a:spcBef>
              <a:spcAft>
                <a:spcPts val="0"/>
              </a:spcAft>
              <a:buClr>
                <a:schemeClr val="lt1"/>
              </a:buClr>
              <a:buSzPts val="2000"/>
              <a:buFont typeface="Inter Light"/>
              <a:buChar char="○"/>
              <a:defRPr sz="2000">
                <a:solidFill>
                  <a:schemeClr val="lt1"/>
                </a:solidFill>
              </a:defRPr>
            </a:lvl2pPr>
            <a:lvl3pPr marL="1371600" lvl="2" indent="-355600" algn="l">
              <a:lnSpc>
                <a:spcPct val="115000"/>
              </a:lnSpc>
              <a:spcBef>
                <a:spcPts val="0"/>
              </a:spcBef>
              <a:spcAft>
                <a:spcPts val="0"/>
              </a:spcAft>
              <a:buClr>
                <a:schemeClr val="lt1"/>
              </a:buClr>
              <a:buSzPts val="2000"/>
              <a:buFont typeface="Inter Light"/>
              <a:buChar char="■"/>
              <a:defRPr sz="2000">
                <a:solidFill>
                  <a:schemeClr val="lt1"/>
                </a:solidFill>
              </a:defRPr>
            </a:lvl3pPr>
            <a:lvl4pPr marL="1828800" lvl="3" indent="-355600" algn="l">
              <a:lnSpc>
                <a:spcPct val="115000"/>
              </a:lnSpc>
              <a:spcBef>
                <a:spcPts val="0"/>
              </a:spcBef>
              <a:spcAft>
                <a:spcPts val="0"/>
              </a:spcAft>
              <a:buClr>
                <a:schemeClr val="lt1"/>
              </a:buClr>
              <a:buSzPts val="2000"/>
              <a:buFont typeface="Inter Light"/>
              <a:buChar char="●"/>
              <a:defRPr sz="2000">
                <a:solidFill>
                  <a:schemeClr val="lt1"/>
                </a:solidFill>
              </a:defRPr>
            </a:lvl4pPr>
            <a:lvl5pPr marL="2286000" lvl="4" indent="-355600" algn="l">
              <a:lnSpc>
                <a:spcPct val="115000"/>
              </a:lnSpc>
              <a:spcBef>
                <a:spcPts val="0"/>
              </a:spcBef>
              <a:spcAft>
                <a:spcPts val="0"/>
              </a:spcAft>
              <a:buClr>
                <a:schemeClr val="lt1"/>
              </a:buClr>
              <a:buSzPts val="2000"/>
              <a:buFont typeface="Inter Light"/>
              <a:buChar char="○"/>
              <a:defRPr sz="2000">
                <a:solidFill>
                  <a:schemeClr val="lt1"/>
                </a:solidFill>
              </a:defRPr>
            </a:lvl5pPr>
            <a:lvl6pPr marL="2743200" lvl="5" indent="-355600" algn="l">
              <a:lnSpc>
                <a:spcPct val="115000"/>
              </a:lnSpc>
              <a:spcBef>
                <a:spcPts val="0"/>
              </a:spcBef>
              <a:spcAft>
                <a:spcPts val="0"/>
              </a:spcAft>
              <a:buClr>
                <a:schemeClr val="lt1"/>
              </a:buClr>
              <a:buSzPts val="2000"/>
              <a:buFont typeface="Inter Light"/>
              <a:buChar char="■"/>
              <a:defRPr sz="2000">
                <a:solidFill>
                  <a:schemeClr val="lt1"/>
                </a:solidFill>
              </a:defRPr>
            </a:lvl6pPr>
            <a:lvl7pPr marL="3200400" lvl="6" indent="-355600" algn="l">
              <a:lnSpc>
                <a:spcPct val="115000"/>
              </a:lnSpc>
              <a:spcBef>
                <a:spcPts val="0"/>
              </a:spcBef>
              <a:spcAft>
                <a:spcPts val="0"/>
              </a:spcAft>
              <a:buClr>
                <a:schemeClr val="lt1"/>
              </a:buClr>
              <a:buSzPts val="2000"/>
              <a:buFont typeface="Inter Light"/>
              <a:buChar char="●"/>
              <a:defRPr sz="2000">
                <a:solidFill>
                  <a:schemeClr val="lt1"/>
                </a:solidFill>
              </a:defRPr>
            </a:lvl7pPr>
            <a:lvl8pPr marL="3657600" lvl="7" indent="-355600" algn="l">
              <a:lnSpc>
                <a:spcPct val="115000"/>
              </a:lnSpc>
              <a:spcBef>
                <a:spcPts val="0"/>
              </a:spcBef>
              <a:spcAft>
                <a:spcPts val="0"/>
              </a:spcAft>
              <a:buClr>
                <a:schemeClr val="lt1"/>
              </a:buClr>
              <a:buSzPts val="2000"/>
              <a:buFont typeface="Inter Light"/>
              <a:buChar char="○"/>
              <a:defRPr sz="2000">
                <a:solidFill>
                  <a:schemeClr val="lt1"/>
                </a:solidFill>
              </a:defRPr>
            </a:lvl8pPr>
            <a:lvl9pPr marL="4114800" lvl="8" indent="-355600" algn="l">
              <a:lnSpc>
                <a:spcPct val="115000"/>
              </a:lnSpc>
              <a:spcBef>
                <a:spcPts val="0"/>
              </a:spcBef>
              <a:spcAft>
                <a:spcPts val="0"/>
              </a:spcAft>
              <a:buClr>
                <a:schemeClr val="lt1"/>
              </a:buClr>
              <a:buSzPts val="2000"/>
              <a:buFont typeface="Inter Light"/>
              <a:buChar char="■"/>
              <a:defRPr sz="2000">
                <a:solidFill>
                  <a:schemeClr val="lt1"/>
                </a:solidFill>
              </a:defRPr>
            </a:lvl9pPr>
          </a:lstStyle>
          <a:p>
            <a:endParaRPr/>
          </a:p>
        </p:txBody>
      </p:sp>
      <p:sp>
        <p:nvSpPr>
          <p:cNvPr id="18" name="Google Shape;18;p13"/>
          <p:cNvSpPr txBox="1">
            <a:spLocks noGrp="1"/>
          </p:cNvSpPr>
          <p:nvPr>
            <p:ph type="subTitle" idx="4"/>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19" name="Google Shape;19;p13"/>
          <p:cNvSpPr txBox="1">
            <a:spLocks noGrp="1"/>
          </p:cNvSpPr>
          <p:nvPr>
            <p:ph type="subTitle" idx="5"/>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912">
          <p15:clr>
            <a:srgbClr val="E46962"/>
          </p15:clr>
        </p15:guide>
        <p15:guide id="2" orient="horz" pos="2328">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_1_1_1">
    <p:bg>
      <p:bgPr>
        <a:solidFill>
          <a:schemeClr val="dk1"/>
        </a:solidFill>
        <a:effectLst/>
      </p:bgPr>
    </p:bg>
    <p:spTree>
      <p:nvGrpSpPr>
        <p:cNvPr id="1" name="Shape 235"/>
        <p:cNvGrpSpPr/>
        <p:nvPr/>
      </p:nvGrpSpPr>
      <p:grpSpPr>
        <a:xfrm>
          <a:off x="0" y="0"/>
          <a:ext cx="0" cy="0"/>
          <a:chOff x="0" y="0"/>
          <a:chExt cx="0" cy="0"/>
        </a:xfrm>
      </p:grpSpPr>
      <p:sp>
        <p:nvSpPr>
          <p:cNvPr id="236" name="Google Shape;236;p31"/>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237" name="Google Shape;237;p31"/>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
        <p:nvSpPr>
          <p:cNvPr id="238" name="Google Shape;238;p31"/>
          <p:cNvSpPr txBox="1">
            <a:spLocks noGrp="1"/>
          </p:cNvSpPr>
          <p:nvPr>
            <p:ph type="title"/>
          </p:nvPr>
        </p:nvSpPr>
        <p:spPr>
          <a:xfrm>
            <a:off x="228650" y="334575"/>
            <a:ext cx="75849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lt1"/>
                </a:solidFill>
              </a:defRPr>
            </a:lvl1pPr>
            <a:lvl2pPr lvl="1" algn="l">
              <a:lnSpc>
                <a:spcPct val="80000"/>
              </a:lnSpc>
              <a:spcBef>
                <a:spcPts val="0"/>
              </a:spcBef>
              <a:spcAft>
                <a:spcPts val="0"/>
              </a:spcAft>
              <a:buSzPts val="3000"/>
              <a:buNone/>
              <a:defRPr sz="4400">
                <a:solidFill>
                  <a:schemeClr val="lt1"/>
                </a:solidFill>
              </a:defRPr>
            </a:lvl2pPr>
            <a:lvl3pPr lvl="2" algn="l">
              <a:lnSpc>
                <a:spcPct val="80000"/>
              </a:lnSpc>
              <a:spcBef>
                <a:spcPts val="0"/>
              </a:spcBef>
              <a:spcAft>
                <a:spcPts val="0"/>
              </a:spcAft>
              <a:buSzPts val="3000"/>
              <a:buNone/>
              <a:defRPr sz="4400">
                <a:solidFill>
                  <a:schemeClr val="lt1"/>
                </a:solidFill>
              </a:defRPr>
            </a:lvl3pPr>
            <a:lvl4pPr lvl="3" algn="l">
              <a:lnSpc>
                <a:spcPct val="80000"/>
              </a:lnSpc>
              <a:spcBef>
                <a:spcPts val="0"/>
              </a:spcBef>
              <a:spcAft>
                <a:spcPts val="0"/>
              </a:spcAft>
              <a:buSzPts val="3000"/>
              <a:buNone/>
              <a:defRPr sz="4400">
                <a:solidFill>
                  <a:schemeClr val="lt1"/>
                </a:solidFill>
              </a:defRPr>
            </a:lvl4pPr>
            <a:lvl5pPr lvl="4" algn="l">
              <a:lnSpc>
                <a:spcPct val="80000"/>
              </a:lnSpc>
              <a:spcBef>
                <a:spcPts val="0"/>
              </a:spcBef>
              <a:spcAft>
                <a:spcPts val="0"/>
              </a:spcAft>
              <a:buSzPts val="3000"/>
              <a:buNone/>
              <a:defRPr sz="4400">
                <a:solidFill>
                  <a:schemeClr val="lt1"/>
                </a:solidFill>
              </a:defRPr>
            </a:lvl5pPr>
            <a:lvl6pPr lvl="5" algn="l">
              <a:lnSpc>
                <a:spcPct val="80000"/>
              </a:lnSpc>
              <a:spcBef>
                <a:spcPts val="0"/>
              </a:spcBef>
              <a:spcAft>
                <a:spcPts val="0"/>
              </a:spcAft>
              <a:buSzPts val="3000"/>
              <a:buNone/>
              <a:defRPr sz="4400">
                <a:solidFill>
                  <a:schemeClr val="lt1"/>
                </a:solidFill>
              </a:defRPr>
            </a:lvl6pPr>
            <a:lvl7pPr lvl="6" algn="l">
              <a:lnSpc>
                <a:spcPct val="80000"/>
              </a:lnSpc>
              <a:spcBef>
                <a:spcPts val="0"/>
              </a:spcBef>
              <a:spcAft>
                <a:spcPts val="0"/>
              </a:spcAft>
              <a:buSzPts val="3000"/>
              <a:buNone/>
              <a:defRPr sz="4400">
                <a:solidFill>
                  <a:schemeClr val="lt1"/>
                </a:solidFill>
              </a:defRPr>
            </a:lvl7pPr>
            <a:lvl8pPr lvl="7" algn="l">
              <a:lnSpc>
                <a:spcPct val="80000"/>
              </a:lnSpc>
              <a:spcBef>
                <a:spcPts val="0"/>
              </a:spcBef>
              <a:spcAft>
                <a:spcPts val="0"/>
              </a:spcAft>
              <a:buSzPts val="3000"/>
              <a:buNone/>
              <a:defRPr sz="4400">
                <a:solidFill>
                  <a:schemeClr val="lt1"/>
                </a:solidFill>
              </a:defRPr>
            </a:lvl8pPr>
            <a:lvl9pPr lvl="8" algn="l">
              <a:lnSpc>
                <a:spcPct val="80000"/>
              </a:lnSpc>
              <a:spcBef>
                <a:spcPts val="0"/>
              </a:spcBef>
              <a:spcAft>
                <a:spcPts val="0"/>
              </a:spcAft>
              <a:buSzPts val="3000"/>
              <a:buNone/>
              <a:defRPr sz="4400">
                <a:solidFill>
                  <a:schemeClr val="lt1"/>
                </a:solidFill>
              </a:defRPr>
            </a:lvl9pPr>
          </a:lstStyle>
          <a:p>
            <a:endParaRPr/>
          </a:p>
        </p:txBody>
      </p:sp>
      <p:sp>
        <p:nvSpPr>
          <p:cNvPr id="239" name="Google Shape;239;p31"/>
          <p:cNvSpPr txBox="1">
            <a:spLocks noGrp="1"/>
          </p:cNvSpPr>
          <p:nvPr>
            <p:ph type="subTitle" idx="3"/>
          </p:nvPr>
        </p:nvSpPr>
        <p:spPr>
          <a:xfrm>
            <a:off x="3729875" y="4053798"/>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0" name="Google Shape;240;p31"/>
          <p:cNvSpPr txBox="1">
            <a:spLocks noGrp="1"/>
          </p:cNvSpPr>
          <p:nvPr>
            <p:ph type="subTitle" idx="4"/>
          </p:nvPr>
        </p:nvSpPr>
        <p:spPr>
          <a:xfrm>
            <a:off x="3913475" y="4389350"/>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41" name="Google Shape;241;p31"/>
          <p:cNvSpPr txBox="1">
            <a:spLocks noGrp="1"/>
          </p:cNvSpPr>
          <p:nvPr>
            <p:ph type="subTitle" idx="5"/>
          </p:nvPr>
        </p:nvSpPr>
        <p:spPr>
          <a:xfrm>
            <a:off x="3729875" y="3143073"/>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2" name="Google Shape;242;p31"/>
          <p:cNvSpPr txBox="1">
            <a:spLocks noGrp="1"/>
          </p:cNvSpPr>
          <p:nvPr>
            <p:ph type="subTitle" idx="6"/>
          </p:nvPr>
        </p:nvSpPr>
        <p:spPr>
          <a:xfrm>
            <a:off x="3913475" y="3478625"/>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43" name="Google Shape;243;p31"/>
          <p:cNvSpPr txBox="1">
            <a:spLocks noGrp="1"/>
          </p:cNvSpPr>
          <p:nvPr>
            <p:ph type="subTitle" idx="7"/>
          </p:nvPr>
        </p:nvSpPr>
        <p:spPr>
          <a:xfrm>
            <a:off x="3729875" y="2276373"/>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4" name="Google Shape;244;p31"/>
          <p:cNvSpPr txBox="1">
            <a:spLocks noGrp="1"/>
          </p:cNvSpPr>
          <p:nvPr>
            <p:ph type="subTitle" idx="8"/>
          </p:nvPr>
        </p:nvSpPr>
        <p:spPr>
          <a:xfrm>
            <a:off x="3913475" y="2611925"/>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45" name="Google Shape;245;p31"/>
          <p:cNvSpPr txBox="1">
            <a:spLocks noGrp="1"/>
          </p:cNvSpPr>
          <p:nvPr>
            <p:ph type="subTitle" idx="9"/>
          </p:nvPr>
        </p:nvSpPr>
        <p:spPr>
          <a:xfrm>
            <a:off x="3729875" y="1365648"/>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6" name="Google Shape;246;p31"/>
          <p:cNvSpPr txBox="1">
            <a:spLocks noGrp="1"/>
          </p:cNvSpPr>
          <p:nvPr>
            <p:ph type="subTitle" idx="13"/>
          </p:nvPr>
        </p:nvSpPr>
        <p:spPr>
          <a:xfrm>
            <a:off x="3913475" y="1701200"/>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47" name="Google Shape;247;p31"/>
          <p:cNvSpPr txBox="1">
            <a:spLocks noGrp="1"/>
          </p:cNvSpPr>
          <p:nvPr>
            <p:ph type="subTitle" idx="14"/>
          </p:nvPr>
        </p:nvSpPr>
        <p:spPr>
          <a:xfrm>
            <a:off x="317900" y="4053798"/>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8" name="Google Shape;248;p31"/>
          <p:cNvSpPr txBox="1">
            <a:spLocks noGrp="1"/>
          </p:cNvSpPr>
          <p:nvPr>
            <p:ph type="subTitle" idx="15"/>
          </p:nvPr>
        </p:nvSpPr>
        <p:spPr>
          <a:xfrm>
            <a:off x="501500" y="4389350"/>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49" name="Google Shape;249;p31"/>
          <p:cNvSpPr txBox="1">
            <a:spLocks noGrp="1"/>
          </p:cNvSpPr>
          <p:nvPr>
            <p:ph type="subTitle" idx="16"/>
          </p:nvPr>
        </p:nvSpPr>
        <p:spPr>
          <a:xfrm>
            <a:off x="317900" y="3143073"/>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0" name="Google Shape;250;p31"/>
          <p:cNvSpPr txBox="1">
            <a:spLocks noGrp="1"/>
          </p:cNvSpPr>
          <p:nvPr>
            <p:ph type="subTitle" idx="17"/>
          </p:nvPr>
        </p:nvSpPr>
        <p:spPr>
          <a:xfrm>
            <a:off x="501500" y="3478625"/>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51" name="Google Shape;251;p31"/>
          <p:cNvSpPr txBox="1">
            <a:spLocks noGrp="1"/>
          </p:cNvSpPr>
          <p:nvPr>
            <p:ph type="subTitle" idx="18"/>
          </p:nvPr>
        </p:nvSpPr>
        <p:spPr>
          <a:xfrm>
            <a:off x="317900" y="2276373"/>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2" name="Google Shape;252;p31"/>
          <p:cNvSpPr txBox="1">
            <a:spLocks noGrp="1"/>
          </p:cNvSpPr>
          <p:nvPr>
            <p:ph type="subTitle" idx="19"/>
          </p:nvPr>
        </p:nvSpPr>
        <p:spPr>
          <a:xfrm>
            <a:off x="501500" y="2611925"/>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53" name="Google Shape;253;p31"/>
          <p:cNvSpPr txBox="1">
            <a:spLocks noGrp="1"/>
          </p:cNvSpPr>
          <p:nvPr>
            <p:ph type="subTitle" idx="20"/>
          </p:nvPr>
        </p:nvSpPr>
        <p:spPr>
          <a:xfrm>
            <a:off x="317900" y="1365648"/>
            <a:ext cx="2520000" cy="207900"/>
          </a:xfrm>
          <a:prstGeom prst="rect">
            <a:avLst/>
          </a:prstGeom>
          <a:noFill/>
          <a:ln>
            <a:noFill/>
          </a:ln>
        </p:spPr>
        <p:txBody>
          <a:bodyPr spcFirstLastPara="1" wrap="square" lIns="0" tIns="0" rIns="0" bIns="0" anchor="ctr" anchorCtr="0">
            <a:spAutoFit/>
          </a:bodyPr>
          <a:lstStyle>
            <a:lvl1pPr lvl="0"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lgn="l">
              <a:lnSpc>
                <a:spcPct val="115000"/>
              </a:lnSpc>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4" name="Google Shape;254;p31"/>
          <p:cNvSpPr txBox="1">
            <a:spLocks noGrp="1"/>
          </p:cNvSpPr>
          <p:nvPr>
            <p:ph type="subTitle" idx="21"/>
          </p:nvPr>
        </p:nvSpPr>
        <p:spPr>
          <a:xfrm>
            <a:off x="501500" y="1701200"/>
            <a:ext cx="2755800" cy="2079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255" name="Google Shape;255;p31"/>
          <p:cNvSpPr txBox="1"/>
          <p:nvPr/>
        </p:nvSpPr>
        <p:spPr>
          <a:xfrm>
            <a:off x="317898" y="1728200"/>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56" name="Google Shape;256;p31"/>
          <p:cNvSpPr txBox="1"/>
          <p:nvPr/>
        </p:nvSpPr>
        <p:spPr>
          <a:xfrm>
            <a:off x="317898" y="2638925"/>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57" name="Google Shape;257;p31"/>
          <p:cNvSpPr txBox="1"/>
          <p:nvPr/>
        </p:nvSpPr>
        <p:spPr>
          <a:xfrm>
            <a:off x="317898" y="3507038"/>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58" name="Google Shape;258;p31"/>
          <p:cNvSpPr txBox="1"/>
          <p:nvPr/>
        </p:nvSpPr>
        <p:spPr>
          <a:xfrm>
            <a:off x="317898" y="4416338"/>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59" name="Google Shape;259;p31"/>
          <p:cNvSpPr txBox="1"/>
          <p:nvPr/>
        </p:nvSpPr>
        <p:spPr>
          <a:xfrm>
            <a:off x="3729873" y="1728200"/>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60" name="Google Shape;260;p31"/>
          <p:cNvSpPr txBox="1"/>
          <p:nvPr/>
        </p:nvSpPr>
        <p:spPr>
          <a:xfrm>
            <a:off x="3729873" y="2638925"/>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61" name="Google Shape;261;p31"/>
          <p:cNvSpPr txBox="1"/>
          <p:nvPr/>
        </p:nvSpPr>
        <p:spPr>
          <a:xfrm>
            <a:off x="3729873" y="3507038"/>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
        <p:nvSpPr>
          <p:cNvPr id="262" name="Google Shape;262;p31"/>
          <p:cNvSpPr txBox="1"/>
          <p:nvPr/>
        </p:nvSpPr>
        <p:spPr>
          <a:xfrm>
            <a:off x="3729873" y="4416338"/>
            <a:ext cx="183600" cy="153900"/>
          </a:xfrm>
          <a:prstGeom prst="rect">
            <a:avLst/>
          </a:prstGeom>
          <a:noFill/>
          <a:ln>
            <a:noFill/>
          </a:ln>
        </p:spPr>
        <p:txBody>
          <a:bodyPr spcFirstLastPara="1" wrap="square" lIns="0" tIns="0" rIns="0" bIns="0" anchor="ctr" anchorCtr="0">
            <a:noAutofit/>
          </a:bodyPr>
          <a:lstStyle/>
          <a:p>
            <a:pPr marL="171450" marR="0" lvl="0" indent="-57150" algn="l" rtl="0">
              <a:lnSpc>
                <a:spcPct val="115000"/>
              </a:lnSpc>
              <a:spcBef>
                <a:spcPts val="0"/>
              </a:spcBef>
              <a:spcAft>
                <a:spcPts val="0"/>
              </a:spcAft>
              <a:buClr>
                <a:schemeClr val="lt1"/>
              </a:buClr>
              <a:buSzPts val="1000"/>
              <a:buFont typeface="Inter"/>
              <a:buNone/>
            </a:pPr>
            <a:endParaRPr sz="1000" b="0" i="0" u="none" strike="noStrike" cap="none">
              <a:solidFill>
                <a:schemeClr val="lt1"/>
              </a:solidFill>
              <a:latin typeface="Inter Light"/>
              <a:ea typeface="Inter Light"/>
              <a:cs typeface="Inter Light"/>
              <a:sym typeface="Inter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USTOM_1_2">
    <p:spTree>
      <p:nvGrpSpPr>
        <p:cNvPr id="1" name="Shape 263"/>
        <p:cNvGrpSpPr/>
        <p:nvPr/>
      </p:nvGrpSpPr>
      <p:grpSpPr>
        <a:xfrm>
          <a:off x="0" y="0"/>
          <a:ext cx="0" cy="0"/>
          <a:chOff x="0" y="0"/>
          <a:chExt cx="0" cy="0"/>
        </a:xfrm>
      </p:grpSpPr>
      <p:sp>
        <p:nvSpPr>
          <p:cNvPr id="264" name="Google Shape;264;p32"/>
          <p:cNvSpPr/>
          <p:nvPr/>
        </p:nvSpPr>
        <p:spPr>
          <a:xfrm flipH="1">
            <a:off x="350" y="0"/>
            <a:ext cx="24513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viraj"/>
              <a:ea typeface="Taviraj"/>
              <a:cs typeface="Taviraj"/>
              <a:sym typeface="Taviraj"/>
            </a:endParaRPr>
          </a:p>
        </p:txBody>
      </p:sp>
      <p:sp>
        <p:nvSpPr>
          <p:cNvPr id="265" name="Google Shape;265;p32"/>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266" name="Google Shape;266;p32"/>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
        <p:nvSpPr>
          <p:cNvPr id="267" name="Google Shape;267;p32"/>
          <p:cNvSpPr txBox="1">
            <a:spLocks noGrp="1"/>
          </p:cNvSpPr>
          <p:nvPr>
            <p:ph type="title"/>
          </p:nvPr>
        </p:nvSpPr>
        <p:spPr>
          <a:xfrm>
            <a:off x="228650" y="320200"/>
            <a:ext cx="1967400" cy="61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lgn="l">
              <a:lnSpc>
                <a:spcPct val="100000"/>
              </a:lnSpc>
              <a:spcBef>
                <a:spcPts val="0"/>
              </a:spcBef>
              <a:spcAft>
                <a:spcPts val="0"/>
              </a:spcAft>
              <a:buClr>
                <a:schemeClr val="lt1"/>
              </a:buClr>
              <a:buSzPts val="3000"/>
              <a:buFont typeface="Taviraj"/>
              <a:buNone/>
              <a:defRPr>
                <a:solidFill>
                  <a:schemeClr val="lt1"/>
                </a:solidFill>
              </a:defRPr>
            </a:lvl2pPr>
            <a:lvl3pPr lvl="2" algn="l">
              <a:lnSpc>
                <a:spcPct val="100000"/>
              </a:lnSpc>
              <a:spcBef>
                <a:spcPts val="0"/>
              </a:spcBef>
              <a:spcAft>
                <a:spcPts val="0"/>
              </a:spcAft>
              <a:buClr>
                <a:schemeClr val="lt1"/>
              </a:buClr>
              <a:buSzPts val="3000"/>
              <a:buFont typeface="Taviraj"/>
              <a:buNone/>
              <a:defRPr>
                <a:solidFill>
                  <a:schemeClr val="lt1"/>
                </a:solidFill>
              </a:defRPr>
            </a:lvl3pPr>
            <a:lvl4pPr lvl="3" algn="l">
              <a:lnSpc>
                <a:spcPct val="100000"/>
              </a:lnSpc>
              <a:spcBef>
                <a:spcPts val="0"/>
              </a:spcBef>
              <a:spcAft>
                <a:spcPts val="0"/>
              </a:spcAft>
              <a:buClr>
                <a:schemeClr val="lt1"/>
              </a:buClr>
              <a:buSzPts val="3000"/>
              <a:buFont typeface="Taviraj"/>
              <a:buNone/>
              <a:defRPr>
                <a:solidFill>
                  <a:schemeClr val="lt1"/>
                </a:solidFill>
              </a:defRPr>
            </a:lvl4pPr>
            <a:lvl5pPr lvl="4" algn="l">
              <a:lnSpc>
                <a:spcPct val="100000"/>
              </a:lnSpc>
              <a:spcBef>
                <a:spcPts val="0"/>
              </a:spcBef>
              <a:spcAft>
                <a:spcPts val="0"/>
              </a:spcAft>
              <a:buClr>
                <a:schemeClr val="lt1"/>
              </a:buClr>
              <a:buSzPts val="3000"/>
              <a:buFont typeface="Taviraj"/>
              <a:buNone/>
              <a:defRPr>
                <a:solidFill>
                  <a:schemeClr val="lt1"/>
                </a:solidFill>
              </a:defRPr>
            </a:lvl5pPr>
            <a:lvl6pPr lvl="5" algn="l">
              <a:lnSpc>
                <a:spcPct val="100000"/>
              </a:lnSpc>
              <a:spcBef>
                <a:spcPts val="0"/>
              </a:spcBef>
              <a:spcAft>
                <a:spcPts val="0"/>
              </a:spcAft>
              <a:buClr>
                <a:schemeClr val="lt1"/>
              </a:buClr>
              <a:buSzPts val="3000"/>
              <a:buFont typeface="Taviraj"/>
              <a:buNone/>
              <a:defRPr>
                <a:solidFill>
                  <a:schemeClr val="lt1"/>
                </a:solidFill>
              </a:defRPr>
            </a:lvl6pPr>
            <a:lvl7pPr lvl="6" algn="l">
              <a:lnSpc>
                <a:spcPct val="100000"/>
              </a:lnSpc>
              <a:spcBef>
                <a:spcPts val="0"/>
              </a:spcBef>
              <a:spcAft>
                <a:spcPts val="0"/>
              </a:spcAft>
              <a:buClr>
                <a:schemeClr val="lt1"/>
              </a:buClr>
              <a:buSzPts val="3000"/>
              <a:buFont typeface="Taviraj"/>
              <a:buNone/>
              <a:defRPr>
                <a:solidFill>
                  <a:schemeClr val="lt1"/>
                </a:solidFill>
              </a:defRPr>
            </a:lvl7pPr>
            <a:lvl8pPr lvl="7" algn="l">
              <a:lnSpc>
                <a:spcPct val="100000"/>
              </a:lnSpc>
              <a:spcBef>
                <a:spcPts val="0"/>
              </a:spcBef>
              <a:spcAft>
                <a:spcPts val="0"/>
              </a:spcAft>
              <a:buClr>
                <a:schemeClr val="lt1"/>
              </a:buClr>
              <a:buSzPts val="3000"/>
              <a:buFont typeface="Taviraj"/>
              <a:buNone/>
              <a:defRPr>
                <a:solidFill>
                  <a:schemeClr val="lt1"/>
                </a:solidFill>
              </a:defRPr>
            </a:lvl8pPr>
            <a:lvl9pPr lvl="8" algn="l">
              <a:lnSpc>
                <a:spcPct val="100000"/>
              </a:lnSpc>
              <a:spcBef>
                <a:spcPts val="0"/>
              </a:spcBef>
              <a:spcAft>
                <a:spcPts val="0"/>
              </a:spcAft>
              <a:buClr>
                <a:schemeClr val="lt1"/>
              </a:buClr>
              <a:buSzPts val="3000"/>
              <a:buFont typeface="Taviraj"/>
              <a:buNone/>
              <a:defRPr>
                <a:solidFill>
                  <a:schemeClr val="lt1"/>
                </a:solidFill>
              </a:defRPr>
            </a:lvl9pPr>
          </a:lstStyle>
          <a:p>
            <a:endParaRPr/>
          </a:p>
        </p:txBody>
      </p:sp>
      <p:sp>
        <p:nvSpPr>
          <p:cNvPr id="268" name="Google Shape;268;p32"/>
          <p:cNvSpPr txBox="1">
            <a:spLocks noGrp="1"/>
          </p:cNvSpPr>
          <p:nvPr>
            <p:ph type="title" idx="3"/>
          </p:nvPr>
        </p:nvSpPr>
        <p:spPr>
          <a:xfrm>
            <a:off x="2813700" y="278225"/>
            <a:ext cx="6010200" cy="19353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sz="4400"/>
            </a:lvl1pPr>
            <a:lvl2pPr lvl="1" algn="l">
              <a:lnSpc>
                <a:spcPct val="90000"/>
              </a:lnSpc>
              <a:spcBef>
                <a:spcPts val="0"/>
              </a:spcBef>
              <a:spcAft>
                <a:spcPts val="0"/>
              </a:spcAft>
              <a:buSzPts val="3000"/>
              <a:buNone/>
              <a:defRPr sz="4400"/>
            </a:lvl2pPr>
            <a:lvl3pPr lvl="2" algn="l">
              <a:lnSpc>
                <a:spcPct val="90000"/>
              </a:lnSpc>
              <a:spcBef>
                <a:spcPts val="0"/>
              </a:spcBef>
              <a:spcAft>
                <a:spcPts val="0"/>
              </a:spcAft>
              <a:buSzPts val="3000"/>
              <a:buNone/>
              <a:defRPr sz="4400"/>
            </a:lvl3pPr>
            <a:lvl4pPr lvl="3" algn="l">
              <a:lnSpc>
                <a:spcPct val="90000"/>
              </a:lnSpc>
              <a:spcBef>
                <a:spcPts val="0"/>
              </a:spcBef>
              <a:spcAft>
                <a:spcPts val="0"/>
              </a:spcAft>
              <a:buSzPts val="3000"/>
              <a:buNone/>
              <a:defRPr sz="4400"/>
            </a:lvl4pPr>
            <a:lvl5pPr lvl="4" algn="l">
              <a:lnSpc>
                <a:spcPct val="90000"/>
              </a:lnSpc>
              <a:spcBef>
                <a:spcPts val="0"/>
              </a:spcBef>
              <a:spcAft>
                <a:spcPts val="0"/>
              </a:spcAft>
              <a:buSzPts val="3000"/>
              <a:buNone/>
              <a:defRPr sz="4400"/>
            </a:lvl5pPr>
            <a:lvl6pPr lvl="5" algn="l">
              <a:lnSpc>
                <a:spcPct val="90000"/>
              </a:lnSpc>
              <a:spcBef>
                <a:spcPts val="0"/>
              </a:spcBef>
              <a:spcAft>
                <a:spcPts val="0"/>
              </a:spcAft>
              <a:buSzPts val="3000"/>
              <a:buNone/>
              <a:defRPr sz="4400"/>
            </a:lvl6pPr>
            <a:lvl7pPr lvl="6" algn="l">
              <a:lnSpc>
                <a:spcPct val="90000"/>
              </a:lnSpc>
              <a:spcBef>
                <a:spcPts val="0"/>
              </a:spcBef>
              <a:spcAft>
                <a:spcPts val="0"/>
              </a:spcAft>
              <a:buSzPts val="3000"/>
              <a:buNone/>
              <a:defRPr sz="4400"/>
            </a:lvl7pPr>
            <a:lvl8pPr lvl="7" algn="l">
              <a:lnSpc>
                <a:spcPct val="90000"/>
              </a:lnSpc>
              <a:spcBef>
                <a:spcPts val="0"/>
              </a:spcBef>
              <a:spcAft>
                <a:spcPts val="0"/>
              </a:spcAft>
              <a:buSzPts val="3000"/>
              <a:buNone/>
              <a:defRPr sz="4400"/>
            </a:lvl8pPr>
            <a:lvl9pPr lvl="8" algn="l">
              <a:lnSpc>
                <a:spcPct val="90000"/>
              </a:lnSpc>
              <a:spcBef>
                <a:spcPts val="0"/>
              </a:spcBef>
              <a:spcAft>
                <a:spcPts val="0"/>
              </a:spcAft>
              <a:buSzPts val="3000"/>
              <a:buNone/>
              <a:defRPr sz="4400"/>
            </a:lvl9pPr>
          </a:lstStyle>
          <a:p>
            <a:endParaRPr/>
          </a:p>
        </p:txBody>
      </p:sp>
      <p:sp>
        <p:nvSpPr>
          <p:cNvPr id="269" name="Google Shape;269;p32"/>
          <p:cNvSpPr>
            <a:spLocks noGrp="1"/>
          </p:cNvSpPr>
          <p:nvPr>
            <p:ph type="pic" idx="4"/>
          </p:nvPr>
        </p:nvSpPr>
        <p:spPr>
          <a:xfrm>
            <a:off x="6017975" y="2571725"/>
            <a:ext cx="2805900" cy="2112000"/>
          </a:xfrm>
          <a:prstGeom prst="rect">
            <a:avLst/>
          </a:prstGeom>
          <a:noFill/>
          <a:ln>
            <a:noFill/>
          </a:ln>
        </p:spPr>
      </p:sp>
      <p:sp>
        <p:nvSpPr>
          <p:cNvPr id="270" name="Google Shape;270;p32"/>
          <p:cNvSpPr txBox="1">
            <a:spLocks noGrp="1"/>
          </p:cNvSpPr>
          <p:nvPr>
            <p:ph type="body" idx="5"/>
          </p:nvPr>
        </p:nvSpPr>
        <p:spPr>
          <a:xfrm>
            <a:off x="2908850" y="3998825"/>
            <a:ext cx="2030100" cy="684900"/>
          </a:xfrm>
          <a:prstGeom prst="rect">
            <a:avLst/>
          </a:prstGeom>
          <a:noFill/>
          <a:ln>
            <a:noFill/>
          </a:ln>
        </p:spPr>
        <p:txBody>
          <a:bodyPr spcFirstLastPara="1" wrap="square" lIns="0" tIns="0" rIns="0" bIns="0" anchor="b" anchorCtr="0">
            <a:noAutofit/>
          </a:bodyPr>
          <a:lstStyle>
            <a:lvl1pPr marL="457200" lvl="0" indent="-292100" algn="l">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gn="l">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gn="l">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gn="l">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gn="l">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gn="l">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gn="l">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gn="l">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gn="l">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1"/>
        <p:cNvGrpSpPr/>
        <p:nvPr/>
      </p:nvGrpSpPr>
      <p:grpSpPr>
        <a:xfrm>
          <a:off x="0" y="0"/>
          <a:ext cx="0" cy="0"/>
          <a:chOff x="0" y="0"/>
          <a:chExt cx="0" cy="0"/>
        </a:xfrm>
      </p:grpSpPr>
      <p:sp>
        <p:nvSpPr>
          <p:cNvPr id="272" name="Google Shape;272;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3" name="Google Shape;273;p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800"/>
              <a:buNone/>
              <a:defRPr sz="28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8" name="Google Shape;278;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1" name="Google Shape;281;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2" name="Google Shape;282;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sp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800"/>
              </a:spcBef>
              <a:spcAft>
                <a:spcPts val="0"/>
              </a:spcAft>
              <a:buSzPts val="1200"/>
              <a:buChar char="○"/>
              <a:defRPr sz="1200"/>
            </a:lvl2pPr>
            <a:lvl3pPr marL="1371600" lvl="2" indent="-304800" algn="l">
              <a:lnSpc>
                <a:spcPct val="115000"/>
              </a:lnSpc>
              <a:spcBef>
                <a:spcPts val="800"/>
              </a:spcBef>
              <a:spcAft>
                <a:spcPts val="0"/>
              </a:spcAft>
              <a:buSzPts val="1200"/>
              <a:buChar char="■"/>
              <a:defRPr sz="1200"/>
            </a:lvl3pPr>
            <a:lvl4pPr marL="1828800" lvl="3" indent="-304800" algn="l">
              <a:lnSpc>
                <a:spcPct val="115000"/>
              </a:lnSpc>
              <a:spcBef>
                <a:spcPts val="800"/>
              </a:spcBef>
              <a:spcAft>
                <a:spcPts val="0"/>
              </a:spcAft>
              <a:buSzPts val="1200"/>
              <a:buChar char="●"/>
              <a:defRPr sz="1200"/>
            </a:lvl4pPr>
            <a:lvl5pPr marL="2286000" lvl="4" indent="-304800" algn="l">
              <a:lnSpc>
                <a:spcPct val="115000"/>
              </a:lnSpc>
              <a:spcBef>
                <a:spcPts val="800"/>
              </a:spcBef>
              <a:spcAft>
                <a:spcPts val="0"/>
              </a:spcAft>
              <a:buSzPts val="1200"/>
              <a:buChar char="○"/>
              <a:defRPr sz="1200"/>
            </a:lvl5pPr>
            <a:lvl6pPr marL="2743200" lvl="5" indent="-304800" algn="l">
              <a:lnSpc>
                <a:spcPct val="115000"/>
              </a:lnSpc>
              <a:spcBef>
                <a:spcPts val="800"/>
              </a:spcBef>
              <a:spcAft>
                <a:spcPts val="0"/>
              </a:spcAft>
              <a:buSzPts val="1200"/>
              <a:buChar char="■"/>
              <a:defRPr sz="1200"/>
            </a:lvl6pPr>
            <a:lvl7pPr marL="3200400" lvl="6" indent="-304800" algn="l">
              <a:lnSpc>
                <a:spcPct val="115000"/>
              </a:lnSpc>
              <a:spcBef>
                <a:spcPts val="800"/>
              </a:spcBef>
              <a:spcAft>
                <a:spcPts val="0"/>
              </a:spcAft>
              <a:buSzPts val="1200"/>
              <a:buChar char="●"/>
              <a:defRPr sz="1200"/>
            </a:lvl7pPr>
            <a:lvl8pPr marL="3657600" lvl="7" indent="-304800" algn="l">
              <a:lnSpc>
                <a:spcPct val="115000"/>
              </a:lnSpc>
              <a:spcBef>
                <a:spcPts val="800"/>
              </a:spcBef>
              <a:spcAft>
                <a:spcPts val="0"/>
              </a:spcAft>
              <a:buSzPts val="1200"/>
              <a:buChar char="○"/>
              <a:defRPr sz="1200"/>
            </a:lvl8pPr>
            <a:lvl9pPr marL="4114800" lvl="8" indent="-304800" algn="l">
              <a:lnSpc>
                <a:spcPct val="115000"/>
              </a:lnSpc>
              <a:spcBef>
                <a:spcPts val="800"/>
              </a:spcBef>
              <a:spcAft>
                <a:spcPts val="800"/>
              </a:spcAft>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7" name="Google Shape;287;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2" name="Google Shape;292;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100"/>
              <a:buNone/>
              <a:defRPr sz="21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293" name="Google Shape;293;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228650" y="334575"/>
            <a:ext cx="52485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1pPr>
            <a:lvl2pPr lvl="1"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2pPr>
            <a:lvl3pPr lvl="2"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3pPr>
            <a:lvl4pPr lvl="3"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4pPr>
            <a:lvl5pPr lvl="4"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5pPr>
            <a:lvl6pPr lvl="5"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6pPr>
            <a:lvl7pPr lvl="6"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7pPr>
            <a:lvl8pPr lvl="7"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8pPr>
            <a:lvl9pPr lvl="8" algn="l">
              <a:lnSpc>
                <a:spcPct val="80000"/>
              </a:lnSpc>
              <a:spcBef>
                <a:spcPts val="0"/>
              </a:spcBef>
              <a:spcAft>
                <a:spcPts val="0"/>
              </a:spcAft>
              <a:buSzPts val="3000"/>
              <a:buNone/>
              <a:defRPr sz="4400">
                <a:solidFill>
                  <a:schemeClr val="dk1"/>
                </a:solidFill>
                <a:latin typeface="Inter Light"/>
                <a:ea typeface="Inter Light"/>
                <a:cs typeface="Inter Light"/>
                <a:sym typeface="Inter Light"/>
              </a:defRPr>
            </a:lvl9pPr>
          </a:lstStyle>
          <a:p>
            <a:endParaRPr/>
          </a:p>
        </p:txBody>
      </p:sp>
      <p:sp>
        <p:nvSpPr>
          <p:cNvPr id="22" name="Google Shape;22;p14"/>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23" name="Google Shape;23;p14"/>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4"/>
        <p:cNvGrpSpPr/>
        <p:nvPr/>
      </p:nvGrpSpPr>
      <p:grpSpPr>
        <a:xfrm>
          <a:off x="0" y="0"/>
          <a:ext cx="0" cy="0"/>
          <a:chOff x="0" y="0"/>
          <a:chExt cx="0" cy="0"/>
        </a:xfrm>
      </p:grpSpPr>
      <p:sp>
        <p:nvSpPr>
          <p:cNvPr id="295" name="Google Shape;295;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SzPts val="1100"/>
              <a:buNone/>
              <a:defRPr/>
            </a:lvl1pPr>
            <a:lvl2pPr marL="914400" lvl="1" indent="-298450" algn="l">
              <a:lnSpc>
                <a:spcPct val="115000"/>
              </a:lnSpc>
              <a:spcBef>
                <a:spcPts val="800"/>
              </a:spcBef>
              <a:spcAft>
                <a:spcPts val="0"/>
              </a:spcAft>
              <a:buSzPts val="1100"/>
              <a:buChar char="○"/>
              <a:defRPr/>
            </a:lvl2pPr>
            <a:lvl3pPr marL="1371600" lvl="2" indent="-298450" algn="l">
              <a:lnSpc>
                <a:spcPct val="115000"/>
              </a:lnSpc>
              <a:spcBef>
                <a:spcPts val="800"/>
              </a:spcBef>
              <a:spcAft>
                <a:spcPts val="0"/>
              </a:spcAft>
              <a:buSzPts val="1100"/>
              <a:buChar char="■"/>
              <a:defRPr/>
            </a:lvl3pPr>
            <a:lvl4pPr marL="1828800" lvl="3" indent="-298450" algn="l">
              <a:lnSpc>
                <a:spcPct val="115000"/>
              </a:lnSpc>
              <a:spcBef>
                <a:spcPts val="800"/>
              </a:spcBef>
              <a:spcAft>
                <a:spcPts val="0"/>
              </a:spcAft>
              <a:buSzPts val="1100"/>
              <a:buChar char="●"/>
              <a:defRPr/>
            </a:lvl4pPr>
            <a:lvl5pPr marL="2286000" lvl="4" indent="-298450" algn="l">
              <a:lnSpc>
                <a:spcPct val="115000"/>
              </a:lnSpc>
              <a:spcBef>
                <a:spcPts val="800"/>
              </a:spcBef>
              <a:spcAft>
                <a:spcPts val="0"/>
              </a:spcAft>
              <a:buSzPts val="1100"/>
              <a:buChar char="○"/>
              <a:defRPr/>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800"/>
              </a:spcAft>
              <a:buSzPts val="11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8" name="Google Shape;298;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298450" algn="ctr">
              <a:lnSpc>
                <a:spcPct val="115000"/>
              </a:lnSpc>
              <a:spcBef>
                <a:spcPts val="0"/>
              </a:spcBef>
              <a:spcAft>
                <a:spcPts val="0"/>
              </a:spcAft>
              <a:buSzPts val="11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677325" y="1832775"/>
            <a:ext cx="3217200" cy="1484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02" name="Google Shape;302;p44"/>
          <p:cNvSpPr txBox="1">
            <a:spLocks noGrp="1"/>
          </p:cNvSpPr>
          <p:nvPr>
            <p:ph type="subTitle" idx="1"/>
          </p:nvPr>
        </p:nvSpPr>
        <p:spPr>
          <a:xfrm>
            <a:off x="4406650" y="393750"/>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03" name="Google Shape;303;p44"/>
          <p:cNvSpPr txBox="1">
            <a:spLocks noGrp="1"/>
          </p:cNvSpPr>
          <p:nvPr>
            <p:ph type="subTitle" idx="2"/>
          </p:nvPr>
        </p:nvSpPr>
        <p:spPr>
          <a:xfrm>
            <a:off x="4406650" y="1151705"/>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04" name="Google Shape;304;p44"/>
          <p:cNvSpPr txBox="1">
            <a:spLocks noGrp="1"/>
          </p:cNvSpPr>
          <p:nvPr>
            <p:ph type="subTitle" idx="3"/>
          </p:nvPr>
        </p:nvSpPr>
        <p:spPr>
          <a:xfrm>
            <a:off x="4406650" y="3425570"/>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05" name="Google Shape;305;p44"/>
          <p:cNvSpPr txBox="1">
            <a:spLocks noGrp="1"/>
          </p:cNvSpPr>
          <p:nvPr>
            <p:ph type="subTitle" idx="4"/>
          </p:nvPr>
        </p:nvSpPr>
        <p:spPr>
          <a:xfrm>
            <a:off x="4406650" y="1909660"/>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06" name="Google Shape;306;p44"/>
          <p:cNvSpPr txBox="1">
            <a:spLocks noGrp="1"/>
          </p:cNvSpPr>
          <p:nvPr>
            <p:ph type="subTitle" idx="5"/>
          </p:nvPr>
        </p:nvSpPr>
        <p:spPr>
          <a:xfrm>
            <a:off x="4406650" y="4183525"/>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07" name="Google Shape;307;p44"/>
          <p:cNvSpPr txBox="1">
            <a:spLocks noGrp="1"/>
          </p:cNvSpPr>
          <p:nvPr>
            <p:ph type="subTitle" idx="6"/>
          </p:nvPr>
        </p:nvSpPr>
        <p:spPr>
          <a:xfrm>
            <a:off x="4406650" y="2667615"/>
            <a:ext cx="44097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0" name="Google Shape;310;p45"/>
          <p:cNvSpPr txBox="1">
            <a:spLocks noGrp="1"/>
          </p:cNvSpPr>
          <p:nvPr>
            <p:ph type="body" idx="1"/>
          </p:nvPr>
        </p:nvSpPr>
        <p:spPr>
          <a:xfrm>
            <a:off x="311700" y="1152475"/>
            <a:ext cx="4473900" cy="3416400"/>
          </a:xfrm>
          <a:prstGeom prst="rect">
            <a:avLst/>
          </a:prstGeom>
          <a:noFill/>
          <a:ln>
            <a:noFill/>
          </a:ln>
        </p:spPr>
        <p:txBody>
          <a:bodyPr spcFirstLastPara="1" wrap="square" lIns="91425" tIns="91425" rIns="91425" bIns="91425" anchor="t" anchorCtr="0">
            <a:sp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800"/>
              </a:spcBef>
              <a:spcAft>
                <a:spcPts val="0"/>
              </a:spcAft>
              <a:buSzPts val="1100"/>
              <a:buChar char="○"/>
              <a:defRPr/>
            </a:lvl2pPr>
            <a:lvl3pPr marL="1371600" lvl="2" indent="-298450" algn="l">
              <a:lnSpc>
                <a:spcPct val="115000"/>
              </a:lnSpc>
              <a:spcBef>
                <a:spcPts val="800"/>
              </a:spcBef>
              <a:spcAft>
                <a:spcPts val="0"/>
              </a:spcAft>
              <a:buSzPts val="1100"/>
              <a:buChar char="■"/>
              <a:defRPr/>
            </a:lvl3pPr>
            <a:lvl4pPr marL="1828800" lvl="3" indent="-298450" algn="l">
              <a:lnSpc>
                <a:spcPct val="115000"/>
              </a:lnSpc>
              <a:spcBef>
                <a:spcPts val="800"/>
              </a:spcBef>
              <a:spcAft>
                <a:spcPts val="0"/>
              </a:spcAft>
              <a:buSzPts val="1100"/>
              <a:buChar char="●"/>
              <a:defRPr/>
            </a:lvl4pPr>
            <a:lvl5pPr marL="2286000" lvl="4" indent="-298450" algn="l">
              <a:lnSpc>
                <a:spcPct val="115000"/>
              </a:lnSpc>
              <a:spcBef>
                <a:spcPts val="800"/>
              </a:spcBef>
              <a:spcAft>
                <a:spcPts val="0"/>
              </a:spcAft>
              <a:buSzPts val="1100"/>
              <a:buChar char="○"/>
              <a:defRPr/>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800"/>
              </a:spcAft>
              <a:buSzPts val="1100"/>
              <a:buChar char="■"/>
              <a:defRPr/>
            </a:lvl9pPr>
          </a:lstStyle>
          <a:p>
            <a:endParaRPr/>
          </a:p>
        </p:txBody>
      </p:sp>
      <p:sp>
        <p:nvSpPr>
          <p:cNvPr id="311" name="Google Shape;311;p45"/>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483175"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4" name="Google Shape;314;p46"/>
          <p:cNvSpPr txBox="1">
            <a:spLocks noGrp="1"/>
          </p:cNvSpPr>
          <p:nvPr>
            <p:ph type="body" idx="1"/>
          </p:nvPr>
        </p:nvSpPr>
        <p:spPr>
          <a:xfrm>
            <a:off x="483150" y="2237788"/>
            <a:ext cx="3619800" cy="2373600"/>
          </a:xfrm>
          <a:prstGeom prst="rect">
            <a:avLst/>
          </a:prstGeom>
          <a:noFill/>
          <a:ln>
            <a:noFill/>
          </a:ln>
        </p:spPr>
        <p:txBody>
          <a:bodyPr spcFirstLastPara="1" wrap="square" lIns="91425" tIns="91425" rIns="91425" bIns="91425" anchor="t" anchorCtr="0">
            <a:sp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800"/>
              </a:spcBef>
              <a:spcAft>
                <a:spcPts val="0"/>
              </a:spcAft>
              <a:buSzPts val="1100"/>
              <a:buChar char="○"/>
              <a:defRPr/>
            </a:lvl2pPr>
            <a:lvl3pPr marL="1371600" lvl="2" indent="-298450" algn="l">
              <a:lnSpc>
                <a:spcPct val="115000"/>
              </a:lnSpc>
              <a:spcBef>
                <a:spcPts val="800"/>
              </a:spcBef>
              <a:spcAft>
                <a:spcPts val="0"/>
              </a:spcAft>
              <a:buSzPts val="1100"/>
              <a:buChar char="■"/>
              <a:defRPr/>
            </a:lvl3pPr>
            <a:lvl4pPr marL="1828800" lvl="3" indent="-298450" algn="l">
              <a:lnSpc>
                <a:spcPct val="115000"/>
              </a:lnSpc>
              <a:spcBef>
                <a:spcPts val="800"/>
              </a:spcBef>
              <a:spcAft>
                <a:spcPts val="0"/>
              </a:spcAft>
              <a:buSzPts val="1100"/>
              <a:buChar char="●"/>
              <a:defRPr/>
            </a:lvl4pPr>
            <a:lvl5pPr marL="2286000" lvl="4" indent="-298450" algn="l">
              <a:lnSpc>
                <a:spcPct val="115000"/>
              </a:lnSpc>
              <a:spcBef>
                <a:spcPts val="800"/>
              </a:spcBef>
              <a:spcAft>
                <a:spcPts val="0"/>
              </a:spcAft>
              <a:buSzPts val="1100"/>
              <a:buChar char="○"/>
              <a:defRPr/>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800"/>
              </a:spcAft>
              <a:buSzPts val="1100"/>
              <a:buChar char="■"/>
              <a:defRPr/>
            </a:lvl9pPr>
          </a:lstStyle>
          <a:p>
            <a:endParaRPr/>
          </a:p>
        </p:txBody>
      </p:sp>
      <p:sp>
        <p:nvSpPr>
          <p:cNvPr id="315" name="Google Shape;315;p46"/>
          <p:cNvSpPr txBox="1">
            <a:spLocks noGrp="1"/>
          </p:cNvSpPr>
          <p:nvPr>
            <p:ph type="body" idx="2"/>
          </p:nvPr>
        </p:nvSpPr>
        <p:spPr>
          <a:xfrm>
            <a:off x="5048000" y="2237788"/>
            <a:ext cx="3619800" cy="23736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16" name="Google Shape;316;p46"/>
          <p:cNvSpPr txBox="1">
            <a:spLocks noGrp="1"/>
          </p:cNvSpPr>
          <p:nvPr>
            <p:ph type="subTitle" idx="3"/>
          </p:nvPr>
        </p:nvSpPr>
        <p:spPr>
          <a:xfrm>
            <a:off x="483150" y="1336161"/>
            <a:ext cx="36198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17" name="Google Shape;317;p46"/>
          <p:cNvSpPr txBox="1">
            <a:spLocks noGrp="1"/>
          </p:cNvSpPr>
          <p:nvPr>
            <p:ph type="subTitle" idx="4"/>
          </p:nvPr>
        </p:nvSpPr>
        <p:spPr>
          <a:xfrm>
            <a:off x="5048000" y="1336161"/>
            <a:ext cx="3619800" cy="54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18"/>
        <p:cNvGrpSpPr/>
        <p:nvPr/>
      </p:nvGrpSpPr>
      <p:grpSpPr>
        <a:xfrm>
          <a:off x="0" y="0"/>
          <a:ext cx="0" cy="0"/>
          <a:chOff x="0" y="0"/>
          <a:chExt cx="0" cy="0"/>
        </a:xfrm>
      </p:grpSpPr>
      <p:sp>
        <p:nvSpPr>
          <p:cNvPr id="319" name="Google Shape;319;p47"/>
          <p:cNvSpPr txBox="1">
            <a:spLocks noGrp="1"/>
          </p:cNvSpPr>
          <p:nvPr>
            <p:ph type="body" idx="1"/>
          </p:nvPr>
        </p:nvSpPr>
        <p:spPr>
          <a:xfrm>
            <a:off x="483175" y="2417500"/>
            <a:ext cx="2455500" cy="2373600"/>
          </a:xfrm>
          <a:prstGeom prst="rect">
            <a:avLst/>
          </a:prstGeom>
          <a:noFill/>
          <a:ln>
            <a:noFill/>
          </a:ln>
        </p:spPr>
        <p:txBody>
          <a:bodyPr spcFirstLastPara="1" wrap="square" lIns="91425" tIns="91425" rIns="91425" bIns="91425" anchor="t" anchorCtr="0">
            <a:sp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800"/>
              </a:spcBef>
              <a:spcAft>
                <a:spcPts val="0"/>
              </a:spcAft>
              <a:buSzPts val="1100"/>
              <a:buChar char="○"/>
              <a:defRPr/>
            </a:lvl2pPr>
            <a:lvl3pPr marL="1371600" lvl="2" indent="-298450" algn="l">
              <a:lnSpc>
                <a:spcPct val="115000"/>
              </a:lnSpc>
              <a:spcBef>
                <a:spcPts val="800"/>
              </a:spcBef>
              <a:spcAft>
                <a:spcPts val="0"/>
              </a:spcAft>
              <a:buSzPts val="1100"/>
              <a:buChar char="■"/>
              <a:defRPr/>
            </a:lvl3pPr>
            <a:lvl4pPr marL="1828800" lvl="3" indent="-298450" algn="l">
              <a:lnSpc>
                <a:spcPct val="115000"/>
              </a:lnSpc>
              <a:spcBef>
                <a:spcPts val="800"/>
              </a:spcBef>
              <a:spcAft>
                <a:spcPts val="0"/>
              </a:spcAft>
              <a:buSzPts val="1100"/>
              <a:buChar char="●"/>
              <a:defRPr/>
            </a:lvl4pPr>
            <a:lvl5pPr marL="2286000" lvl="4" indent="-298450" algn="l">
              <a:lnSpc>
                <a:spcPct val="115000"/>
              </a:lnSpc>
              <a:spcBef>
                <a:spcPts val="800"/>
              </a:spcBef>
              <a:spcAft>
                <a:spcPts val="0"/>
              </a:spcAft>
              <a:buSzPts val="1100"/>
              <a:buChar char="○"/>
              <a:defRPr/>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800"/>
              </a:spcAft>
              <a:buSzPts val="1100"/>
              <a:buChar char="■"/>
              <a:defRPr/>
            </a:lvl9pPr>
          </a:lstStyle>
          <a:p>
            <a:endParaRPr/>
          </a:p>
        </p:txBody>
      </p:sp>
      <p:sp>
        <p:nvSpPr>
          <p:cNvPr id="320" name="Google Shape;320;p47"/>
          <p:cNvSpPr txBox="1">
            <a:spLocks noGrp="1"/>
          </p:cNvSpPr>
          <p:nvPr>
            <p:ph type="body" idx="2"/>
          </p:nvPr>
        </p:nvSpPr>
        <p:spPr>
          <a:xfrm>
            <a:off x="3347725" y="2417500"/>
            <a:ext cx="2455500" cy="23736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21" name="Google Shape;321;p47"/>
          <p:cNvSpPr txBox="1">
            <a:spLocks noGrp="1"/>
          </p:cNvSpPr>
          <p:nvPr>
            <p:ph type="title"/>
          </p:nvPr>
        </p:nvSpPr>
        <p:spPr>
          <a:xfrm>
            <a:off x="483175"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2" name="Google Shape;322;p47"/>
          <p:cNvSpPr txBox="1">
            <a:spLocks noGrp="1"/>
          </p:cNvSpPr>
          <p:nvPr>
            <p:ph type="subTitle" idx="3"/>
          </p:nvPr>
        </p:nvSpPr>
        <p:spPr>
          <a:xfrm>
            <a:off x="483175" y="1336150"/>
            <a:ext cx="2455500" cy="778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3" name="Google Shape;323;p47"/>
          <p:cNvSpPr txBox="1">
            <a:spLocks noGrp="1"/>
          </p:cNvSpPr>
          <p:nvPr>
            <p:ph type="subTitle" idx="4"/>
          </p:nvPr>
        </p:nvSpPr>
        <p:spPr>
          <a:xfrm>
            <a:off x="3347725" y="1336150"/>
            <a:ext cx="2455500" cy="778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4" name="Google Shape;324;p47"/>
          <p:cNvSpPr txBox="1">
            <a:spLocks noGrp="1"/>
          </p:cNvSpPr>
          <p:nvPr>
            <p:ph type="subTitle" idx="5"/>
          </p:nvPr>
        </p:nvSpPr>
        <p:spPr>
          <a:xfrm>
            <a:off x="6212275" y="1336150"/>
            <a:ext cx="2455500" cy="778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5" name="Google Shape;325;p47"/>
          <p:cNvSpPr txBox="1">
            <a:spLocks noGrp="1"/>
          </p:cNvSpPr>
          <p:nvPr>
            <p:ph type="body" idx="6"/>
          </p:nvPr>
        </p:nvSpPr>
        <p:spPr>
          <a:xfrm>
            <a:off x="6212275" y="2417500"/>
            <a:ext cx="2455500" cy="23736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26"/>
        <p:cNvGrpSpPr/>
        <p:nvPr/>
      </p:nvGrpSpPr>
      <p:grpSpPr>
        <a:xfrm>
          <a:off x="0" y="0"/>
          <a:ext cx="0" cy="0"/>
          <a:chOff x="0" y="0"/>
          <a:chExt cx="0" cy="0"/>
        </a:xfrm>
      </p:grpSpPr>
      <p:sp>
        <p:nvSpPr>
          <p:cNvPr id="327" name="Google Shape;327;p48"/>
          <p:cNvSpPr txBox="1">
            <a:spLocks noGrp="1"/>
          </p:cNvSpPr>
          <p:nvPr>
            <p:ph type="body" idx="1"/>
          </p:nvPr>
        </p:nvSpPr>
        <p:spPr>
          <a:xfrm>
            <a:off x="366725" y="1759093"/>
            <a:ext cx="3838500" cy="1138500"/>
          </a:xfrm>
          <a:prstGeom prst="rect">
            <a:avLst/>
          </a:prstGeom>
          <a:noFill/>
          <a:ln>
            <a:noFill/>
          </a:ln>
        </p:spPr>
        <p:txBody>
          <a:bodyPr spcFirstLastPara="1" wrap="square" lIns="91425" tIns="91425" rIns="91425" bIns="91425" anchor="t" anchorCtr="0">
            <a:spAutoFit/>
          </a:bodyPr>
          <a:lstStyle>
            <a:lvl1pPr marL="457200" lvl="0" indent="-317500" algn="l">
              <a:lnSpc>
                <a:spcPct val="115000"/>
              </a:lnSpc>
              <a:spcBef>
                <a:spcPts val="0"/>
              </a:spcBef>
              <a:spcAft>
                <a:spcPts val="0"/>
              </a:spcAft>
              <a:buSzPts val="1400"/>
              <a:buChar char="●"/>
              <a:defRPr sz="1400"/>
            </a:lvl1pPr>
            <a:lvl2pPr marL="914400" lvl="1" indent="-298450" algn="l">
              <a:lnSpc>
                <a:spcPct val="115000"/>
              </a:lnSpc>
              <a:spcBef>
                <a:spcPts val="800"/>
              </a:spcBef>
              <a:spcAft>
                <a:spcPts val="0"/>
              </a:spcAft>
              <a:buSzPts val="1100"/>
              <a:buChar char="○"/>
              <a:defRPr/>
            </a:lvl2pPr>
            <a:lvl3pPr marL="1371600" lvl="2" indent="-298450" algn="l">
              <a:lnSpc>
                <a:spcPct val="115000"/>
              </a:lnSpc>
              <a:spcBef>
                <a:spcPts val="800"/>
              </a:spcBef>
              <a:spcAft>
                <a:spcPts val="0"/>
              </a:spcAft>
              <a:buSzPts val="1100"/>
              <a:buChar char="■"/>
              <a:defRPr/>
            </a:lvl3pPr>
            <a:lvl4pPr marL="1828800" lvl="3" indent="-298450" algn="l">
              <a:lnSpc>
                <a:spcPct val="115000"/>
              </a:lnSpc>
              <a:spcBef>
                <a:spcPts val="800"/>
              </a:spcBef>
              <a:spcAft>
                <a:spcPts val="0"/>
              </a:spcAft>
              <a:buSzPts val="1100"/>
              <a:buChar char="●"/>
              <a:defRPr/>
            </a:lvl4pPr>
            <a:lvl5pPr marL="2286000" lvl="4" indent="-298450" algn="l">
              <a:lnSpc>
                <a:spcPct val="115000"/>
              </a:lnSpc>
              <a:spcBef>
                <a:spcPts val="800"/>
              </a:spcBef>
              <a:spcAft>
                <a:spcPts val="0"/>
              </a:spcAft>
              <a:buSzPts val="1100"/>
              <a:buChar char="○"/>
              <a:defRPr/>
            </a:lvl5pPr>
            <a:lvl6pPr marL="2743200" lvl="5" indent="-298450" algn="l">
              <a:lnSpc>
                <a:spcPct val="115000"/>
              </a:lnSpc>
              <a:spcBef>
                <a:spcPts val="800"/>
              </a:spcBef>
              <a:spcAft>
                <a:spcPts val="0"/>
              </a:spcAft>
              <a:buSzPts val="1100"/>
              <a:buChar char="■"/>
              <a:defRPr/>
            </a:lvl6pPr>
            <a:lvl7pPr marL="3200400" lvl="6" indent="-298450" algn="l">
              <a:lnSpc>
                <a:spcPct val="115000"/>
              </a:lnSpc>
              <a:spcBef>
                <a:spcPts val="800"/>
              </a:spcBef>
              <a:spcAft>
                <a:spcPts val="0"/>
              </a:spcAft>
              <a:buSzPts val="1100"/>
              <a:buChar char="●"/>
              <a:defRPr/>
            </a:lvl7pPr>
            <a:lvl8pPr marL="3657600" lvl="7" indent="-298450" algn="l">
              <a:lnSpc>
                <a:spcPct val="115000"/>
              </a:lnSpc>
              <a:spcBef>
                <a:spcPts val="800"/>
              </a:spcBef>
              <a:spcAft>
                <a:spcPts val="0"/>
              </a:spcAft>
              <a:buSzPts val="1100"/>
              <a:buChar char="○"/>
              <a:defRPr/>
            </a:lvl8pPr>
            <a:lvl9pPr marL="4114800" lvl="8" indent="-298450" algn="l">
              <a:lnSpc>
                <a:spcPct val="115000"/>
              </a:lnSpc>
              <a:spcBef>
                <a:spcPts val="800"/>
              </a:spcBef>
              <a:spcAft>
                <a:spcPts val="800"/>
              </a:spcAft>
              <a:buSzPts val="1100"/>
              <a:buChar char="■"/>
              <a:defRPr/>
            </a:lvl9pPr>
          </a:lstStyle>
          <a:p>
            <a:endParaRPr/>
          </a:p>
        </p:txBody>
      </p:sp>
      <p:sp>
        <p:nvSpPr>
          <p:cNvPr id="328" name="Google Shape;328;p48"/>
          <p:cNvSpPr txBox="1">
            <a:spLocks noGrp="1"/>
          </p:cNvSpPr>
          <p:nvPr>
            <p:ph type="body" idx="2"/>
          </p:nvPr>
        </p:nvSpPr>
        <p:spPr>
          <a:xfrm>
            <a:off x="4938725" y="1759093"/>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29" name="Google Shape;329;p48"/>
          <p:cNvSpPr txBox="1">
            <a:spLocks noGrp="1"/>
          </p:cNvSpPr>
          <p:nvPr>
            <p:ph type="body" idx="3"/>
          </p:nvPr>
        </p:nvSpPr>
        <p:spPr>
          <a:xfrm>
            <a:off x="366750" y="3648575"/>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30" name="Google Shape;330;p48"/>
          <p:cNvSpPr txBox="1">
            <a:spLocks noGrp="1"/>
          </p:cNvSpPr>
          <p:nvPr>
            <p:ph type="body" idx="4"/>
          </p:nvPr>
        </p:nvSpPr>
        <p:spPr>
          <a:xfrm>
            <a:off x="4938750" y="3648575"/>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31" name="Google Shape;331;p48"/>
          <p:cNvSpPr txBox="1">
            <a:spLocks noGrp="1"/>
          </p:cNvSpPr>
          <p:nvPr>
            <p:ph type="title"/>
          </p:nvPr>
        </p:nvSpPr>
        <p:spPr>
          <a:xfrm>
            <a:off x="366750"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2" name="Google Shape;332;p48"/>
          <p:cNvSpPr txBox="1">
            <a:spLocks noGrp="1"/>
          </p:cNvSpPr>
          <p:nvPr>
            <p:ph type="subTitle" idx="5"/>
          </p:nvPr>
        </p:nvSpPr>
        <p:spPr>
          <a:xfrm>
            <a:off x="366763" y="1277907"/>
            <a:ext cx="3838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33" name="Google Shape;333;p48"/>
          <p:cNvSpPr txBox="1">
            <a:spLocks noGrp="1"/>
          </p:cNvSpPr>
          <p:nvPr>
            <p:ph type="subTitle" idx="6"/>
          </p:nvPr>
        </p:nvSpPr>
        <p:spPr>
          <a:xfrm>
            <a:off x="4938738" y="1277907"/>
            <a:ext cx="3838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34" name="Google Shape;334;p48"/>
          <p:cNvSpPr txBox="1">
            <a:spLocks noGrp="1"/>
          </p:cNvSpPr>
          <p:nvPr>
            <p:ph type="subTitle" idx="7"/>
          </p:nvPr>
        </p:nvSpPr>
        <p:spPr>
          <a:xfrm>
            <a:off x="4938761" y="3167363"/>
            <a:ext cx="3838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35" name="Google Shape;335;p48"/>
          <p:cNvSpPr txBox="1">
            <a:spLocks noGrp="1"/>
          </p:cNvSpPr>
          <p:nvPr>
            <p:ph type="subTitle" idx="8"/>
          </p:nvPr>
        </p:nvSpPr>
        <p:spPr>
          <a:xfrm>
            <a:off x="366750" y="3167363"/>
            <a:ext cx="3838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36"/>
        <p:cNvGrpSpPr/>
        <p:nvPr/>
      </p:nvGrpSpPr>
      <p:grpSpPr>
        <a:xfrm>
          <a:off x="0" y="0"/>
          <a:ext cx="0" cy="0"/>
          <a:chOff x="0" y="0"/>
          <a:chExt cx="0" cy="0"/>
        </a:xfrm>
      </p:grpSpPr>
      <p:sp>
        <p:nvSpPr>
          <p:cNvPr id="337" name="Google Shape;33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8" name="Google Shape;338;p49"/>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39"/>
        <p:cNvGrpSpPr/>
        <p:nvPr/>
      </p:nvGrpSpPr>
      <p:grpSpPr>
        <a:xfrm>
          <a:off x="0" y="0"/>
          <a:ext cx="0" cy="0"/>
          <a:chOff x="0" y="0"/>
          <a:chExt cx="0" cy="0"/>
        </a:xfrm>
      </p:grpSpPr>
      <p:sp>
        <p:nvSpPr>
          <p:cNvPr id="340" name="Google Shape;340;p50"/>
          <p:cNvSpPr txBox="1">
            <a:spLocks noGrp="1"/>
          </p:cNvSpPr>
          <p:nvPr>
            <p:ph type="body" idx="1"/>
          </p:nvPr>
        </p:nvSpPr>
        <p:spPr>
          <a:xfrm>
            <a:off x="311700" y="4080225"/>
            <a:ext cx="4027500" cy="926100"/>
          </a:xfrm>
          <a:prstGeom prst="rect">
            <a:avLst/>
          </a:prstGeom>
          <a:noFill/>
          <a:ln>
            <a:noFill/>
          </a:ln>
        </p:spPr>
        <p:txBody>
          <a:bodyPr spcFirstLastPara="1" wrap="square" lIns="91425" tIns="91425" rIns="91425" bIns="91425" anchor="t" anchorCtr="0">
            <a:sp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800"/>
              </a:spcBef>
              <a:spcAft>
                <a:spcPts val="0"/>
              </a:spcAft>
              <a:buSzPts val="1200"/>
              <a:buChar char="○"/>
              <a:defRPr sz="1200"/>
            </a:lvl2pPr>
            <a:lvl3pPr marL="1371600" lvl="2" indent="-304800" algn="l">
              <a:lnSpc>
                <a:spcPct val="115000"/>
              </a:lnSpc>
              <a:spcBef>
                <a:spcPts val="800"/>
              </a:spcBef>
              <a:spcAft>
                <a:spcPts val="0"/>
              </a:spcAft>
              <a:buSzPts val="1200"/>
              <a:buChar char="■"/>
              <a:defRPr sz="1200"/>
            </a:lvl3pPr>
            <a:lvl4pPr marL="1828800" lvl="3" indent="-304800" algn="l">
              <a:lnSpc>
                <a:spcPct val="115000"/>
              </a:lnSpc>
              <a:spcBef>
                <a:spcPts val="800"/>
              </a:spcBef>
              <a:spcAft>
                <a:spcPts val="0"/>
              </a:spcAft>
              <a:buSzPts val="1200"/>
              <a:buChar char="●"/>
              <a:defRPr sz="1200"/>
            </a:lvl4pPr>
            <a:lvl5pPr marL="2286000" lvl="4" indent="-304800" algn="l">
              <a:lnSpc>
                <a:spcPct val="115000"/>
              </a:lnSpc>
              <a:spcBef>
                <a:spcPts val="800"/>
              </a:spcBef>
              <a:spcAft>
                <a:spcPts val="0"/>
              </a:spcAft>
              <a:buSzPts val="1200"/>
              <a:buChar char="○"/>
              <a:defRPr sz="1200"/>
            </a:lvl5pPr>
            <a:lvl6pPr marL="2743200" lvl="5" indent="-304800" algn="l">
              <a:lnSpc>
                <a:spcPct val="115000"/>
              </a:lnSpc>
              <a:spcBef>
                <a:spcPts val="800"/>
              </a:spcBef>
              <a:spcAft>
                <a:spcPts val="0"/>
              </a:spcAft>
              <a:buSzPts val="1200"/>
              <a:buChar char="■"/>
              <a:defRPr sz="1200"/>
            </a:lvl6pPr>
            <a:lvl7pPr marL="3200400" lvl="6" indent="-304800" algn="l">
              <a:lnSpc>
                <a:spcPct val="115000"/>
              </a:lnSpc>
              <a:spcBef>
                <a:spcPts val="800"/>
              </a:spcBef>
              <a:spcAft>
                <a:spcPts val="0"/>
              </a:spcAft>
              <a:buSzPts val="1200"/>
              <a:buChar char="●"/>
              <a:defRPr sz="1200"/>
            </a:lvl7pPr>
            <a:lvl8pPr marL="3657600" lvl="7" indent="-304800" algn="l">
              <a:lnSpc>
                <a:spcPct val="115000"/>
              </a:lnSpc>
              <a:spcBef>
                <a:spcPts val="800"/>
              </a:spcBef>
              <a:spcAft>
                <a:spcPts val="0"/>
              </a:spcAft>
              <a:buSzPts val="1200"/>
              <a:buChar char="○"/>
              <a:defRPr sz="1200"/>
            </a:lvl8pPr>
            <a:lvl9pPr marL="4114800" lvl="8" indent="-304800" algn="l">
              <a:lnSpc>
                <a:spcPct val="115000"/>
              </a:lnSpc>
              <a:spcBef>
                <a:spcPts val="800"/>
              </a:spcBef>
              <a:spcAft>
                <a:spcPts val="800"/>
              </a:spcAft>
              <a:buSzPts val="1200"/>
              <a:buChar char="■"/>
              <a:defRPr sz="1200"/>
            </a:lvl9pPr>
          </a:lstStyle>
          <a:p>
            <a:endParaRPr/>
          </a:p>
        </p:txBody>
      </p:sp>
      <p:sp>
        <p:nvSpPr>
          <p:cNvPr id="341" name="Google Shape;341;p50"/>
          <p:cNvSpPr>
            <a:spLocks noGrp="1"/>
          </p:cNvSpPr>
          <p:nvPr>
            <p:ph type="pic" idx="2"/>
          </p:nvPr>
        </p:nvSpPr>
        <p:spPr>
          <a:xfrm>
            <a:off x="4804825" y="1133300"/>
            <a:ext cx="4027500" cy="2392800"/>
          </a:xfrm>
          <a:prstGeom prst="rect">
            <a:avLst/>
          </a:prstGeom>
          <a:noFill/>
          <a:ln>
            <a:noFill/>
          </a:ln>
        </p:spPr>
      </p:sp>
      <p:sp>
        <p:nvSpPr>
          <p:cNvPr id="342" name="Google Shape;342;p50"/>
          <p:cNvSpPr>
            <a:spLocks noGrp="1"/>
          </p:cNvSpPr>
          <p:nvPr>
            <p:ph type="pic" idx="3"/>
          </p:nvPr>
        </p:nvSpPr>
        <p:spPr>
          <a:xfrm>
            <a:off x="311725" y="1133300"/>
            <a:ext cx="4027500" cy="2392800"/>
          </a:xfrm>
          <a:prstGeom prst="rect">
            <a:avLst/>
          </a:prstGeom>
          <a:noFill/>
          <a:ln>
            <a:noFill/>
          </a:ln>
        </p:spPr>
      </p:sp>
      <p:sp>
        <p:nvSpPr>
          <p:cNvPr id="343" name="Google Shape;343;p50"/>
          <p:cNvSpPr txBox="1">
            <a:spLocks noGrp="1"/>
          </p:cNvSpPr>
          <p:nvPr>
            <p:ph type="body" idx="4"/>
          </p:nvPr>
        </p:nvSpPr>
        <p:spPr>
          <a:xfrm>
            <a:off x="4804825" y="4080225"/>
            <a:ext cx="4027500" cy="926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4" name="Google Shape;34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5" name="Google Shape;345;p50"/>
          <p:cNvSpPr txBox="1">
            <a:spLocks noGrp="1"/>
          </p:cNvSpPr>
          <p:nvPr>
            <p:ph type="subTitle" idx="5"/>
          </p:nvPr>
        </p:nvSpPr>
        <p:spPr>
          <a:xfrm>
            <a:off x="311725" y="3582900"/>
            <a:ext cx="4027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46" name="Google Shape;346;p50"/>
          <p:cNvSpPr txBox="1">
            <a:spLocks noGrp="1"/>
          </p:cNvSpPr>
          <p:nvPr>
            <p:ph type="subTitle" idx="6"/>
          </p:nvPr>
        </p:nvSpPr>
        <p:spPr>
          <a:xfrm>
            <a:off x="4804825" y="3582900"/>
            <a:ext cx="40275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 top right">
  <p:cSld name="BLANK_1_1_1_1_3">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228650" y="334575"/>
            <a:ext cx="52485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4400">
                <a:solidFill>
                  <a:schemeClr val="dk1"/>
                </a:solidFill>
              </a:defRPr>
            </a:lvl1pPr>
            <a:lvl2pPr lvl="1" algn="l">
              <a:lnSpc>
                <a:spcPct val="80000"/>
              </a:lnSpc>
              <a:spcBef>
                <a:spcPts val="0"/>
              </a:spcBef>
              <a:spcAft>
                <a:spcPts val="0"/>
              </a:spcAft>
              <a:buSzPts val="3000"/>
              <a:buNone/>
              <a:defRPr sz="4400">
                <a:solidFill>
                  <a:schemeClr val="dk1"/>
                </a:solidFill>
              </a:defRPr>
            </a:lvl2pPr>
            <a:lvl3pPr lvl="2" algn="l">
              <a:lnSpc>
                <a:spcPct val="80000"/>
              </a:lnSpc>
              <a:spcBef>
                <a:spcPts val="0"/>
              </a:spcBef>
              <a:spcAft>
                <a:spcPts val="0"/>
              </a:spcAft>
              <a:buSzPts val="3000"/>
              <a:buNone/>
              <a:defRPr sz="4400">
                <a:solidFill>
                  <a:schemeClr val="dk1"/>
                </a:solidFill>
              </a:defRPr>
            </a:lvl3pPr>
            <a:lvl4pPr lvl="3" algn="l">
              <a:lnSpc>
                <a:spcPct val="80000"/>
              </a:lnSpc>
              <a:spcBef>
                <a:spcPts val="0"/>
              </a:spcBef>
              <a:spcAft>
                <a:spcPts val="0"/>
              </a:spcAft>
              <a:buSzPts val="3000"/>
              <a:buNone/>
              <a:defRPr sz="4400">
                <a:solidFill>
                  <a:schemeClr val="dk1"/>
                </a:solidFill>
              </a:defRPr>
            </a:lvl4pPr>
            <a:lvl5pPr lvl="4" algn="l">
              <a:lnSpc>
                <a:spcPct val="80000"/>
              </a:lnSpc>
              <a:spcBef>
                <a:spcPts val="0"/>
              </a:spcBef>
              <a:spcAft>
                <a:spcPts val="0"/>
              </a:spcAft>
              <a:buSzPts val="3000"/>
              <a:buNone/>
              <a:defRPr sz="4400">
                <a:solidFill>
                  <a:schemeClr val="dk1"/>
                </a:solidFill>
              </a:defRPr>
            </a:lvl5pPr>
            <a:lvl6pPr lvl="5" algn="l">
              <a:lnSpc>
                <a:spcPct val="80000"/>
              </a:lnSpc>
              <a:spcBef>
                <a:spcPts val="0"/>
              </a:spcBef>
              <a:spcAft>
                <a:spcPts val="0"/>
              </a:spcAft>
              <a:buSzPts val="3000"/>
              <a:buNone/>
              <a:defRPr sz="4400">
                <a:solidFill>
                  <a:schemeClr val="dk1"/>
                </a:solidFill>
              </a:defRPr>
            </a:lvl6pPr>
            <a:lvl7pPr lvl="6" algn="l">
              <a:lnSpc>
                <a:spcPct val="80000"/>
              </a:lnSpc>
              <a:spcBef>
                <a:spcPts val="0"/>
              </a:spcBef>
              <a:spcAft>
                <a:spcPts val="0"/>
              </a:spcAft>
              <a:buSzPts val="3000"/>
              <a:buNone/>
              <a:defRPr sz="4400">
                <a:solidFill>
                  <a:schemeClr val="dk1"/>
                </a:solidFill>
              </a:defRPr>
            </a:lvl7pPr>
            <a:lvl8pPr lvl="7" algn="l">
              <a:lnSpc>
                <a:spcPct val="80000"/>
              </a:lnSpc>
              <a:spcBef>
                <a:spcPts val="0"/>
              </a:spcBef>
              <a:spcAft>
                <a:spcPts val="0"/>
              </a:spcAft>
              <a:buSzPts val="3000"/>
              <a:buNone/>
              <a:defRPr sz="4400">
                <a:solidFill>
                  <a:schemeClr val="dk1"/>
                </a:solidFill>
              </a:defRPr>
            </a:lvl8pPr>
            <a:lvl9pPr lvl="8" algn="l">
              <a:lnSpc>
                <a:spcPct val="80000"/>
              </a:lnSpc>
              <a:spcBef>
                <a:spcPts val="0"/>
              </a:spcBef>
              <a:spcAft>
                <a:spcPts val="0"/>
              </a:spcAft>
              <a:buSzPts val="3000"/>
              <a:buNone/>
              <a:defRPr sz="4400">
                <a:solidFill>
                  <a:schemeClr val="dk1"/>
                </a:solidFill>
              </a:defRPr>
            </a:lvl9pPr>
          </a:lstStyle>
          <a:p>
            <a:endParaRPr/>
          </a:p>
        </p:txBody>
      </p:sp>
      <p:sp>
        <p:nvSpPr>
          <p:cNvPr id="26" name="Google Shape;26;p15"/>
          <p:cNvSpPr txBox="1">
            <a:spLocks noGrp="1"/>
          </p:cNvSpPr>
          <p:nvPr>
            <p:ph type="body" idx="1"/>
          </p:nvPr>
        </p:nvSpPr>
        <p:spPr>
          <a:xfrm>
            <a:off x="228600" y="2004152"/>
            <a:ext cx="4389300" cy="727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100"/>
              <a:buNone/>
              <a:defRPr sz="1000">
                <a:latin typeface="Taviraj Light"/>
                <a:ea typeface="Taviraj Light"/>
                <a:cs typeface="Taviraj Light"/>
                <a:sym typeface="Taviraj Light"/>
              </a:defRPr>
            </a:lvl1pPr>
            <a:lvl2pPr marL="914400" lvl="1" indent="-228600" algn="l">
              <a:lnSpc>
                <a:spcPct val="115000"/>
              </a:lnSpc>
              <a:spcBef>
                <a:spcPts val="0"/>
              </a:spcBef>
              <a:spcAft>
                <a:spcPts val="0"/>
              </a:spcAft>
              <a:buSzPts val="1100"/>
              <a:buNone/>
              <a:defRPr sz="1000">
                <a:latin typeface="Taviraj Light"/>
                <a:ea typeface="Taviraj Light"/>
                <a:cs typeface="Taviraj Light"/>
                <a:sym typeface="Taviraj Light"/>
              </a:defRPr>
            </a:lvl2pPr>
            <a:lvl3pPr marL="1371600" lvl="2" indent="-228600" algn="l">
              <a:lnSpc>
                <a:spcPct val="115000"/>
              </a:lnSpc>
              <a:spcBef>
                <a:spcPts val="0"/>
              </a:spcBef>
              <a:spcAft>
                <a:spcPts val="0"/>
              </a:spcAft>
              <a:buSzPts val="1100"/>
              <a:buNone/>
              <a:defRPr sz="1000">
                <a:latin typeface="Taviraj Light"/>
                <a:ea typeface="Taviraj Light"/>
                <a:cs typeface="Taviraj Light"/>
                <a:sym typeface="Taviraj Light"/>
              </a:defRPr>
            </a:lvl3pPr>
            <a:lvl4pPr marL="1828800" lvl="3" indent="-228600" algn="l">
              <a:lnSpc>
                <a:spcPct val="115000"/>
              </a:lnSpc>
              <a:spcBef>
                <a:spcPts val="0"/>
              </a:spcBef>
              <a:spcAft>
                <a:spcPts val="0"/>
              </a:spcAft>
              <a:buSzPts val="1100"/>
              <a:buNone/>
              <a:defRPr sz="1000">
                <a:latin typeface="Taviraj Light"/>
                <a:ea typeface="Taviraj Light"/>
                <a:cs typeface="Taviraj Light"/>
                <a:sym typeface="Taviraj Light"/>
              </a:defRPr>
            </a:lvl4pPr>
            <a:lvl5pPr marL="2286000" lvl="4" indent="-228600" algn="l">
              <a:lnSpc>
                <a:spcPct val="115000"/>
              </a:lnSpc>
              <a:spcBef>
                <a:spcPts val="0"/>
              </a:spcBef>
              <a:spcAft>
                <a:spcPts val="0"/>
              </a:spcAft>
              <a:buSzPts val="1100"/>
              <a:buNone/>
              <a:defRPr sz="1000">
                <a:latin typeface="Taviraj Light"/>
                <a:ea typeface="Taviraj Light"/>
                <a:cs typeface="Taviraj Light"/>
                <a:sym typeface="Taviraj Light"/>
              </a:defRPr>
            </a:lvl5pPr>
            <a:lvl6pPr marL="2743200" lvl="5" indent="-228600" algn="l">
              <a:lnSpc>
                <a:spcPct val="115000"/>
              </a:lnSpc>
              <a:spcBef>
                <a:spcPts val="0"/>
              </a:spcBef>
              <a:spcAft>
                <a:spcPts val="0"/>
              </a:spcAft>
              <a:buSzPts val="1100"/>
              <a:buNone/>
              <a:defRPr sz="1000">
                <a:latin typeface="Taviraj Light"/>
                <a:ea typeface="Taviraj Light"/>
                <a:cs typeface="Taviraj Light"/>
                <a:sym typeface="Taviraj Light"/>
              </a:defRPr>
            </a:lvl6pPr>
            <a:lvl7pPr marL="3200400" lvl="6" indent="-228600" algn="l">
              <a:lnSpc>
                <a:spcPct val="115000"/>
              </a:lnSpc>
              <a:spcBef>
                <a:spcPts val="0"/>
              </a:spcBef>
              <a:spcAft>
                <a:spcPts val="0"/>
              </a:spcAft>
              <a:buSzPts val="1100"/>
              <a:buNone/>
              <a:defRPr sz="1000">
                <a:latin typeface="Taviraj Light"/>
                <a:ea typeface="Taviraj Light"/>
                <a:cs typeface="Taviraj Light"/>
                <a:sym typeface="Taviraj Light"/>
              </a:defRPr>
            </a:lvl7pPr>
            <a:lvl8pPr marL="3657600" lvl="7" indent="-228600" algn="l">
              <a:lnSpc>
                <a:spcPct val="115000"/>
              </a:lnSpc>
              <a:spcBef>
                <a:spcPts val="0"/>
              </a:spcBef>
              <a:spcAft>
                <a:spcPts val="0"/>
              </a:spcAft>
              <a:buSzPts val="1100"/>
              <a:buNone/>
              <a:defRPr sz="1000">
                <a:latin typeface="Taviraj Light"/>
                <a:ea typeface="Taviraj Light"/>
                <a:cs typeface="Taviraj Light"/>
                <a:sym typeface="Taviraj Light"/>
              </a:defRPr>
            </a:lvl8pPr>
            <a:lvl9pPr marL="4114800" lvl="8" indent="-228600" algn="l">
              <a:lnSpc>
                <a:spcPct val="115000"/>
              </a:lnSpc>
              <a:spcBef>
                <a:spcPts val="0"/>
              </a:spcBef>
              <a:spcAft>
                <a:spcPts val="0"/>
              </a:spcAft>
              <a:buSzPts val="1100"/>
              <a:buNone/>
              <a:defRPr sz="1000">
                <a:latin typeface="Taviraj Light"/>
                <a:ea typeface="Taviraj Light"/>
                <a:cs typeface="Taviraj Light"/>
                <a:sym typeface="Taviraj Light"/>
              </a:defRPr>
            </a:lvl9pPr>
          </a:lstStyle>
          <a:p>
            <a:endParaRPr/>
          </a:p>
        </p:txBody>
      </p:sp>
      <p:sp>
        <p:nvSpPr>
          <p:cNvPr id="27" name="Google Shape;27;p15"/>
          <p:cNvSpPr txBox="1">
            <a:spLocks noGrp="1"/>
          </p:cNvSpPr>
          <p:nvPr>
            <p:ph type="body" idx="2"/>
          </p:nvPr>
        </p:nvSpPr>
        <p:spPr>
          <a:xfrm>
            <a:off x="223625" y="3332073"/>
            <a:ext cx="2585700" cy="13518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100"/>
              <a:buNone/>
              <a:defRPr sz="1000">
                <a:solidFill>
                  <a:schemeClr val="dk1"/>
                </a:solidFill>
              </a:defRPr>
            </a:lvl1pPr>
            <a:lvl2pPr marL="914400" lvl="1" indent="-228600" algn="l">
              <a:lnSpc>
                <a:spcPct val="115000"/>
              </a:lnSpc>
              <a:spcBef>
                <a:spcPts val="0"/>
              </a:spcBef>
              <a:spcAft>
                <a:spcPts val="0"/>
              </a:spcAft>
              <a:buSzPts val="1100"/>
              <a:buNone/>
              <a:defRPr sz="1000">
                <a:solidFill>
                  <a:schemeClr val="dk1"/>
                </a:solidFill>
              </a:defRPr>
            </a:lvl2pPr>
            <a:lvl3pPr marL="1371600" lvl="2" indent="-228600" algn="l">
              <a:lnSpc>
                <a:spcPct val="115000"/>
              </a:lnSpc>
              <a:spcBef>
                <a:spcPts val="0"/>
              </a:spcBef>
              <a:spcAft>
                <a:spcPts val="0"/>
              </a:spcAft>
              <a:buSzPts val="1100"/>
              <a:buNone/>
              <a:defRPr sz="1000">
                <a:solidFill>
                  <a:schemeClr val="dk1"/>
                </a:solidFill>
              </a:defRPr>
            </a:lvl3pPr>
            <a:lvl4pPr marL="1828800" lvl="3" indent="-228600" algn="l">
              <a:lnSpc>
                <a:spcPct val="115000"/>
              </a:lnSpc>
              <a:spcBef>
                <a:spcPts val="0"/>
              </a:spcBef>
              <a:spcAft>
                <a:spcPts val="0"/>
              </a:spcAft>
              <a:buSzPts val="1100"/>
              <a:buNone/>
              <a:defRPr sz="1000">
                <a:solidFill>
                  <a:schemeClr val="dk1"/>
                </a:solidFill>
              </a:defRPr>
            </a:lvl4pPr>
            <a:lvl5pPr marL="2286000" lvl="4" indent="-228600" algn="l">
              <a:lnSpc>
                <a:spcPct val="115000"/>
              </a:lnSpc>
              <a:spcBef>
                <a:spcPts val="0"/>
              </a:spcBef>
              <a:spcAft>
                <a:spcPts val="0"/>
              </a:spcAft>
              <a:buSzPts val="1100"/>
              <a:buNone/>
              <a:defRPr sz="1000">
                <a:solidFill>
                  <a:schemeClr val="dk1"/>
                </a:solidFill>
              </a:defRPr>
            </a:lvl5pPr>
            <a:lvl6pPr marL="2743200" lvl="5" indent="-228600" algn="l">
              <a:lnSpc>
                <a:spcPct val="115000"/>
              </a:lnSpc>
              <a:spcBef>
                <a:spcPts val="0"/>
              </a:spcBef>
              <a:spcAft>
                <a:spcPts val="0"/>
              </a:spcAft>
              <a:buSzPts val="1100"/>
              <a:buNone/>
              <a:defRPr sz="1000">
                <a:solidFill>
                  <a:schemeClr val="dk1"/>
                </a:solidFill>
              </a:defRPr>
            </a:lvl6pPr>
            <a:lvl7pPr marL="3200400" lvl="6" indent="-228600" algn="l">
              <a:lnSpc>
                <a:spcPct val="115000"/>
              </a:lnSpc>
              <a:spcBef>
                <a:spcPts val="0"/>
              </a:spcBef>
              <a:spcAft>
                <a:spcPts val="0"/>
              </a:spcAft>
              <a:buSzPts val="1100"/>
              <a:buNone/>
              <a:defRPr sz="1000">
                <a:solidFill>
                  <a:schemeClr val="dk1"/>
                </a:solidFill>
              </a:defRPr>
            </a:lvl7pPr>
            <a:lvl8pPr marL="3657600" lvl="7" indent="-228600" algn="l">
              <a:lnSpc>
                <a:spcPct val="115000"/>
              </a:lnSpc>
              <a:spcBef>
                <a:spcPts val="0"/>
              </a:spcBef>
              <a:spcAft>
                <a:spcPts val="0"/>
              </a:spcAft>
              <a:buSzPts val="1100"/>
              <a:buNone/>
              <a:defRPr sz="1000">
                <a:solidFill>
                  <a:schemeClr val="dk1"/>
                </a:solidFill>
              </a:defRPr>
            </a:lvl8pPr>
            <a:lvl9pPr marL="4114800" lvl="8" indent="-228600" algn="l">
              <a:lnSpc>
                <a:spcPct val="115000"/>
              </a:lnSpc>
              <a:spcBef>
                <a:spcPts val="0"/>
              </a:spcBef>
              <a:spcAft>
                <a:spcPts val="0"/>
              </a:spcAft>
              <a:buSzPts val="1100"/>
              <a:buNone/>
              <a:defRPr sz="1000">
                <a:solidFill>
                  <a:schemeClr val="dk1"/>
                </a:solidFill>
              </a:defRPr>
            </a:lvl9pPr>
          </a:lstStyle>
          <a:p>
            <a:endParaRPr/>
          </a:p>
        </p:txBody>
      </p:sp>
      <p:sp>
        <p:nvSpPr>
          <p:cNvPr id="28" name="Google Shape;28;p15"/>
          <p:cNvSpPr txBox="1">
            <a:spLocks noGrp="1"/>
          </p:cNvSpPr>
          <p:nvPr>
            <p:ph type="body" idx="3"/>
          </p:nvPr>
        </p:nvSpPr>
        <p:spPr>
          <a:xfrm>
            <a:off x="3233897" y="3334148"/>
            <a:ext cx="2585700" cy="13518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100"/>
              <a:buNone/>
              <a:defRPr sz="1000">
                <a:solidFill>
                  <a:schemeClr val="dk1"/>
                </a:solidFill>
              </a:defRPr>
            </a:lvl1pPr>
            <a:lvl2pPr marL="914400" lvl="1" indent="-228600" algn="l">
              <a:lnSpc>
                <a:spcPct val="115000"/>
              </a:lnSpc>
              <a:spcBef>
                <a:spcPts val="0"/>
              </a:spcBef>
              <a:spcAft>
                <a:spcPts val="0"/>
              </a:spcAft>
              <a:buSzPts val="1100"/>
              <a:buNone/>
              <a:defRPr sz="1000">
                <a:solidFill>
                  <a:schemeClr val="dk1"/>
                </a:solidFill>
              </a:defRPr>
            </a:lvl2pPr>
            <a:lvl3pPr marL="1371600" lvl="2" indent="-228600" algn="l">
              <a:lnSpc>
                <a:spcPct val="115000"/>
              </a:lnSpc>
              <a:spcBef>
                <a:spcPts val="0"/>
              </a:spcBef>
              <a:spcAft>
                <a:spcPts val="0"/>
              </a:spcAft>
              <a:buSzPts val="1100"/>
              <a:buNone/>
              <a:defRPr sz="1000">
                <a:solidFill>
                  <a:schemeClr val="dk1"/>
                </a:solidFill>
              </a:defRPr>
            </a:lvl3pPr>
            <a:lvl4pPr marL="1828800" lvl="3" indent="-228600" algn="l">
              <a:lnSpc>
                <a:spcPct val="115000"/>
              </a:lnSpc>
              <a:spcBef>
                <a:spcPts val="0"/>
              </a:spcBef>
              <a:spcAft>
                <a:spcPts val="0"/>
              </a:spcAft>
              <a:buSzPts val="1100"/>
              <a:buNone/>
              <a:defRPr sz="1000">
                <a:solidFill>
                  <a:schemeClr val="dk1"/>
                </a:solidFill>
              </a:defRPr>
            </a:lvl4pPr>
            <a:lvl5pPr marL="2286000" lvl="4" indent="-228600" algn="l">
              <a:lnSpc>
                <a:spcPct val="115000"/>
              </a:lnSpc>
              <a:spcBef>
                <a:spcPts val="0"/>
              </a:spcBef>
              <a:spcAft>
                <a:spcPts val="0"/>
              </a:spcAft>
              <a:buSzPts val="1100"/>
              <a:buNone/>
              <a:defRPr sz="1000">
                <a:solidFill>
                  <a:schemeClr val="dk1"/>
                </a:solidFill>
              </a:defRPr>
            </a:lvl5pPr>
            <a:lvl6pPr marL="2743200" lvl="5" indent="-228600" algn="l">
              <a:lnSpc>
                <a:spcPct val="115000"/>
              </a:lnSpc>
              <a:spcBef>
                <a:spcPts val="0"/>
              </a:spcBef>
              <a:spcAft>
                <a:spcPts val="0"/>
              </a:spcAft>
              <a:buSzPts val="1100"/>
              <a:buNone/>
              <a:defRPr sz="1000">
                <a:solidFill>
                  <a:schemeClr val="dk1"/>
                </a:solidFill>
              </a:defRPr>
            </a:lvl6pPr>
            <a:lvl7pPr marL="3200400" lvl="6" indent="-228600" algn="l">
              <a:lnSpc>
                <a:spcPct val="115000"/>
              </a:lnSpc>
              <a:spcBef>
                <a:spcPts val="0"/>
              </a:spcBef>
              <a:spcAft>
                <a:spcPts val="0"/>
              </a:spcAft>
              <a:buSzPts val="1100"/>
              <a:buNone/>
              <a:defRPr sz="1000">
                <a:solidFill>
                  <a:schemeClr val="dk1"/>
                </a:solidFill>
              </a:defRPr>
            </a:lvl7pPr>
            <a:lvl8pPr marL="3657600" lvl="7" indent="-228600" algn="l">
              <a:lnSpc>
                <a:spcPct val="115000"/>
              </a:lnSpc>
              <a:spcBef>
                <a:spcPts val="0"/>
              </a:spcBef>
              <a:spcAft>
                <a:spcPts val="0"/>
              </a:spcAft>
              <a:buSzPts val="1100"/>
              <a:buNone/>
              <a:defRPr sz="1000">
                <a:solidFill>
                  <a:schemeClr val="dk1"/>
                </a:solidFill>
              </a:defRPr>
            </a:lvl8pPr>
            <a:lvl9pPr marL="4114800" lvl="8" indent="-228600" algn="l">
              <a:lnSpc>
                <a:spcPct val="115000"/>
              </a:lnSpc>
              <a:spcBef>
                <a:spcPts val="0"/>
              </a:spcBef>
              <a:spcAft>
                <a:spcPts val="0"/>
              </a:spcAft>
              <a:buSzPts val="1100"/>
              <a:buNone/>
              <a:defRPr sz="1000">
                <a:solidFill>
                  <a:schemeClr val="dk1"/>
                </a:solidFill>
              </a:defRPr>
            </a:lvl9pPr>
          </a:lstStyle>
          <a:p>
            <a:endParaRPr/>
          </a:p>
        </p:txBody>
      </p:sp>
      <p:sp>
        <p:nvSpPr>
          <p:cNvPr id="29" name="Google Shape;29;p15"/>
          <p:cNvSpPr txBox="1">
            <a:spLocks noGrp="1"/>
          </p:cNvSpPr>
          <p:nvPr>
            <p:ph type="body" idx="4"/>
          </p:nvPr>
        </p:nvSpPr>
        <p:spPr>
          <a:xfrm>
            <a:off x="6244169" y="3334148"/>
            <a:ext cx="2585700" cy="13518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100"/>
              <a:buNone/>
              <a:defRPr sz="1000">
                <a:solidFill>
                  <a:schemeClr val="dk1"/>
                </a:solidFill>
              </a:defRPr>
            </a:lvl1pPr>
            <a:lvl2pPr marL="914400" lvl="1" indent="-228600" algn="l">
              <a:lnSpc>
                <a:spcPct val="115000"/>
              </a:lnSpc>
              <a:spcBef>
                <a:spcPts val="0"/>
              </a:spcBef>
              <a:spcAft>
                <a:spcPts val="0"/>
              </a:spcAft>
              <a:buSzPts val="1100"/>
              <a:buNone/>
              <a:defRPr sz="1000">
                <a:solidFill>
                  <a:schemeClr val="dk1"/>
                </a:solidFill>
              </a:defRPr>
            </a:lvl2pPr>
            <a:lvl3pPr marL="1371600" lvl="2" indent="-228600" algn="l">
              <a:lnSpc>
                <a:spcPct val="115000"/>
              </a:lnSpc>
              <a:spcBef>
                <a:spcPts val="0"/>
              </a:spcBef>
              <a:spcAft>
                <a:spcPts val="0"/>
              </a:spcAft>
              <a:buSzPts val="1100"/>
              <a:buNone/>
              <a:defRPr sz="1000">
                <a:solidFill>
                  <a:schemeClr val="dk1"/>
                </a:solidFill>
              </a:defRPr>
            </a:lvl3pPr>
            <a:lvl4pPr marL="1828800" lvl="3" indent="-228600" algn="l">
              <a:lnSpc>
                <a:spcPct val="115000"/>
              </a:lnSpc>
              <a:spcBef>
                <a:spcPts val="0"/>
              </a:spcBef>
              <a:spcAft>
                <a:spcPts val="0"/>
              </a:spcAft>
              <a:buSzPts val="1100"/>
              <a:buNone/>
              <a:defRPr sz="1000">
                <a:solidFill>
                  <a:schemeClr val="dk1"/>
                </a:solidFill>
              </a:defRPr>
            </a:lvl4pPr>
            <a:lvl5pPr marL="2286000" lvl="4" indent="-228600" algn="l">
              <a:lnSpc>
                <a:spcPct val="115000"/>
              </a:lnSpc>
              <a:spcBef>
                <a:spcPts val="0"/>
              </a:spcBef>
              <a:spcAft>
                <a:spcPts val="0"/>
              </a:spcAft>
              <a:buSzPts val="1100"/>
              <a:buNone/>
              <a:defRPr sz="1000">
                <a:solidFill>
                  <a:schemeClr val="dk1"/>
                </a:solidFill>
              </a:defRPr>
            </a:lvl5pPr>
            <a:lvl6pPr marL="2743200" lvl="5" indent="-228600" algn="l">
              <a:lnSpc>
                <a:spcPct val="115000"/>
              </a:lnSpc>
              <a:spcBef>
                <a:spcPts val="0"/>
              </a:spcBef>
              <a:spcAft>
                <a:spcPts val="0"/>
              </a:spcAft>
              <a:buSzPts val="1100"/>
              <a:buNone/>
              <a:defRPr sz="1000">
                <a:solidFill>
                  <a:schemeClr val="dk1"/>
                </a:solidFill>
              </a:defRPr>
            </a:lvl6pPr>
            <a:lvl7pPr marL="3200400" lvl="6" indent="-228600" algn="l">
              <a:lnSpc>
                <a:spcPct val="115000"/>
              </a:lnSpc>
              <a:spcBef>
                <a:spcPts val="0"/>
              </a:spcBef>
              <a:spcAft>
                <a:spcPts val="0"/>
              </a:spcAft>
              <a:buSzPts val="1100"/>
              <a:buNone/>
              <a:defRPr sz="1000">
                <a:solidFill>
                  <a:schemeClr val="dk1"/>
                </a:solidFill>
              </a:defRPr>
            </a:lvl7pPr>
            <a:lvl8pPr marL="3657600" lvl="7" indent="-228600" algn="l">
              <a:lnSpc>
                <a:spcPct val="115000"/>
              </a:lnSpc>
              <a:spcBef>
                <a:spcPts val="0"/>
              </a:spcBef>
              <a:spcAft>
                <a:spcPts val="0"/>
              </a:spcAft>
              <a:buSzPts val="1100"/>
              <a:buNone/>
              <a:defRPr sz="1000">
                <a:solidFill>
                  <a:schemeClr val="dk1"/>
                </a:solidFill>
              </a:defRPr>
            </a:lvl8pPr>
            <a:lvl9pPr marL="4114800" lvl="8" indent="-228600" algn="l">
              <a:lnSpc>
                <a:spcPct val="115000"/>
              </a:lnSpc>
              <a:spcBef>
                <a:spcPts val="0"/>
              </a:spcBef>
              <a:spcAft>
                <a:spcPts val="0"/>
              </a:spcAft>
              <a:buSzPts val="1100"/>
              <a:buNone/>
              <a:defRPr sz="1000">
                <a:solidFill>
                  <a:schemeClr val="dk1"/>
                </a:solidFill>
              </a:defRPr>
            </a:lvl9pPr>
          </a:lstStyle>
          <a:p>
            <a:endParaRPr/>
          </a:p>
        </p:txBody>
      </p:sp>
      <p:sp>
        <p:nvSpPr>
          <p:cNvPr id="30" name="Google Shape;30;p15"/>
          <p:cNvSpPr txBox="1">
            <a:spLocks noGrp="1"/>
          </p:cNvSpPr>
          <p:nvPr>
            <p:ph type="subTitle" idx="5"/>
          </p:nvPr>
        </p:nvSpPr>
        <p:spPr>
          <a:xfrm>
            <a:off x="3236376" y="2963675"/>
            <a:ext cx="430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1" name="Google Shape;31;p15"/>
          <p:cNvSpPr txBox="1">
            <a:spLocks noGrp="1"/>
          </p:cNvSpPr>
          <p:nvPr>
            <p:ph type="subTitle" idx="6"/>
          </p:nvPr>
        </p:nvSpPr>
        <p:spPr>
          <a:xfrm>
            <a:off x="3667188" y="2963675"/>
            <a:ext cx="2154900" cy="3231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1100"/>
              <a:buNone/>
              <a:defRPr sz="1200"/>
            </a:lvl1pPr>
            <a:lvl2pPr lvl="1" algn="l">
              <a:lnSpc>
                <a:spcPct val="90000"/>
              </a:lnSpc>
              <a:spcBef>
                <a:spcPts val="0"/>
              </a:spcBef>
              <a:spcAft>
                <a:spcPts val="0"/>
              </a:spcAft>
              <a:buSzPts val="1100"/>
              <a:buNone/>
              <a:defRPr sz="1200"/>
            </a:lvl2pPr>
            <a:lvl3pPr lvl="2" algn="l">
              <a:lnSpc>
                <a:spcPct val="90000"/>
              </a:lnSpc>
              <a:spcBef>
                <a:spcPts val="0"/>
              </a:spcBef>
              <a:spcAft>
                <a:spcPts val="0"/>
              </a:spcAft>
              <a:buSzPts val="1100"/>
              <a:buNone/>
              <a:defRPr sz="1200"/>
            </a:lvl3pPr>
            <a:lvl4pPr lvl="3" algn="l">
              <a:lnSpc>
                <a:spcPct val="90000"/>
              </a:lnSpc>
              <a:spcBef>
                <a:spcPts val="0"/>
              </a:spcBef>
              <a:spcAft>
                <a:spcPts val="0"/>
              </a:spcAft>
              <a:buSzPts val="1100"/>
              <a:buNone/>
              <a:defRPr sz="1200"/>
            </a:lvl4pPr>
            <a:lvl5pPr lvl="4" algn="l">
              <a:lnSpc>
                <a:spcPct val="90000"/>
              </a:lnSpc>
              <a:spcBef>
                <a:spcPts val="0"/>
              </a:spcBef>
              <a:spcAft>
                <a:spcPts val="0"/>
              </a:spcAft>
              <a:buSzPts val="1100"/>
              <a:buNone/>
              <a:defRPr sz="1200"/>
            </a:lvl5pPr>
            <a:lvl6pPr lvl="5" algn="l">
              <a:lnSpc>
                <a:spcPct val="90000"/>
              </a:lnSpc>
              <a:spcBef>
                <a:spcPts val="0"/>
              </a:spcBef>
              <a:spcAft>
                <a:spcPts val="0"/>
              </a:spcAft>
              <a:buSzPts val="1100"/>
              <a:buNone/>
              <a:defRPr sz="1200"/>
            </a:lvl6pPr>
            <a:lvl7pPr lvl="6" algn="l">
              <a:lnSpc>
                <a:spcPct val="90000"/>
              </a:lnSpc>
              <a:spcBef>
                <a:spcPts val="0"/>
              </a:spcBef>
              <a:spcAft>
                <a:spcPts val="0"/>
              </a:spcAft>
              <a:buSzPts val="1100"/>
              <a:buNone/>
              <a:defRPr sz="1200"/>
            </a:lvl7pPr>
            <a:lvl8pPr lvl="7" algn="l">
              <a:lnSpc>
                <a:spcPct val="90000"/>
              </a:lnSpc>
              <a:spcBef>
                <a:spcPts val="0"/>
              </a:spcBef>
              <a:spcAft>
                <a:spcPts val="0"/>
              </a:spcAft>
              <a:buSzPts val="1100"/>
              <a:buNone/>
              <a:defRPr sz="1200"/>
            </a:lvl8pPr>
            <a:lvl9pPr lvl="8" algn="l">
              <a:lnSpc>
                <a:spcPct val="90000"/>
              </a:lnSpc>
              <a:spcBef>
                <a:spcPts val="0"/>
              </a:spcBef>
              <a:spcAft>
                <a:spcPts val="0"/>
              </a:spcAft>
              <a:buSzPts val="1100"/>
              <a:buNone/>
              <a:defRPr sz="1200"/>
            </a:lvl9pPr>
          </a:lstStyle>
          <a:p>
            <a:endParaRPr/>
          </a:p>
        </p:txBody>
      </p:sp>
      <p:sp>
        <p:nvSpPr>
          <p:cNvPr id="32" name="Google Shape;32;p15"/>
          <p:cNvSpPr txBox="1">
            <a:spLocks noGrp="1"/>
          </p:cNvSpPr>
          <p:nvPr>
            <p:ph type="subTitle" idx="7"/>
          </p:nvPr>
        </p:nvSpPr>
        <p:spPr>
          <a:xfrm>
            <a:off x="6244169" y="2963675"/>
            <a:ext cx="430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3" name="Google Shape;33;p15"/>
          <p:cNvSpPr txBox="1">
            <a:spLocks noGrp="1"/>
          </p:cNvSpPr>
          <p:nvPr>
            <p:ph type="subTitle" idx="8"/>
          </p:nvPr>
        </p:nvSpPr>
        <p:spPr>
          <a:xfrm>
            <a:off x="6674981" y="2963675"/>
            <a:ext cx="2154900" cy="3231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1100"/>
              <a:buNone/>
              <a:defRPr sz="1200"/>
            </a:lvl1pPr>
            <a:lvl2pPr lvl="1" algn="l">
              <a:lnSpc>
                <a:spcPct val="90000"/>
              </a:lnSpc>
              <a:spcBef>
                <a:spcPts val="0"/>
              </a:spcBef>
              <a:spcAft>
                <a:spcPts val="0"/>
              </a:spcAft>
              <a:buSzPts val="1100"/>
              <a:buNone/>
              <a:defRPr sz="1200"/>
            </a:lvl2pPr>
            <a:lvl3pPr lvl="2" algn="l">
              <a:lnSpc>
                <a:spcPct val="90000"/>
              </a:lnSpc>
              <a:spcBef>
                <a:spcPts val="0"/>
              </a:spcBef>
              <a:spcAft>
                <a:spcPts val="0"/>
              </a:spcAft>
              <a:buSzPts val="1100"/>
              <a:buNone/>
              <a:defRPr sz="1200"/>
            </a:lvl3pPr>
            <a:lvl4pPr lvl="3" algn="l">
              <a:lnSpc>
                <a:spcPct val="90000"/>
              </a:lnSpc>
              <a:spcBef>
                <a:spcPts val="0"/>
              </a:spcBef>
              <a:spcAft>
                <a:spcPts val="0"/>
              </a:spcAft>
              <a:buSzPts val="1100"/>
              <a:buNone/>
              <a:defRPr sz="1200"/>
            </a:lvl4pPr>
            <a:lvl5pPr lvl="4" algn="l">
              <a:lnSpc>
                <a:spcPct val="90000"/>
              </a:lnSpc>
              <a:spcBef>
                <a:spcPts val="0"/>
              </a:spcBef>
              <a:spcAft>
                <a:spcPts val="0"/>
              </a:spcAft>
              <a:buSzPts val="1100"/>
              <a:buNone/>
              <a:defRPr sz="1200"/>
            </a:lvl5pPr>
            <a:lvl6pPr lvl="5" algn="l">
              <a:lnSpc>
                <a:spcPct val="90000"/>
              </a:lnSpc>
              <a:spcBef>
                <a:spcPts val="0"/>
              </a:spcBef>
              <a:spcAft>
                <a:spcPts val="0"/>
              </a:spcAft>
              <a:buSzPts val="1100"/>
              <a:buNone/>
              <a:defRPr sz="1200"/>
            </a:lvl6pPr>
            <a:lvl7pPr lvl="6" algn="l">
              <a:lnSpc>
                <a:spcPct val="90000"/>
              </a:lnSpc>
              <a:spcBef>
                <a:spcPts val="0"/>
              </a:spcBef>
              <a:spcAft>
                <a:spcPts val="0"/>
              </a:spcAft>
              <a:buSzPts val="1100"/>
              <a:buNone/>
              <a:defRPr sz="1200"/>
            </a:lvl7pPr>
            <a:lvl8pPr lvl="7" algn="l">
              <a:lnSpc>
                <a:spcPct val="90000"/>
              </a:lnSpc>
              <a:spcBef>
                <a:spcPts val="0"/>
              </a:spcBef>
              <a:spcAft>
                <a:spcPts val="0"/>
              </a:spcAft>
              <a:buSzPts val="1100"/>
              <a:buNone/>
              <a:defRPr sz="1200"/>
            </a:lvl8pPr>
            <a:lvl9pPr lvl="8" algn="l">
              <a:lnSpc>
                <a:spcPct val="90000"/>
              </a:lnSpc>
              <a:spcBef>
                <a:spcPts val="0"/>
              </a:spcBef>
              <a:spcAft>
                <a:spcPts val="0"/>
              </a:spcAft>
              <a:buSzPts val="1100"/>
              <a:buNone/>
              <a:defRPr sz="1200"/>
            </a:lvl9pPr>
          </a:lstStyle>
          <a:p>
            <a:endParaRPr/>
          </a:p>
        </p:txBody>
      </p:sp>
      <p:sp>
        <p:nvSpPr>
          <p:cNvPr id="34" name="Google Shape;34;p15"/>
          <p:cNvSpPr>
            <a:spLocks noGrp="1"/>
          </p:cNvSpPr>
          <p:nvPr>
            <p:ph type="pic" idx="9"/>
          </p:nvPr>
        </p:nvSpPr>
        <p:spPr>
          <a:xfrm>
            <a:off x="5477150" y="455550"/>
            <a:ext cx="3346800" cy="2116200"/>
          </a:xfrm>
          <a:prstGeom prst="rect">
            <a:avLst/>
          </a:prstGeom>
          <a:noFill/>
          <a:ln>
            <a:noFill/>
          </a:ln>
        </p:spPr>
      </p:sp>
      <p:sp>
        <p:nvSpPr>
          <p:cNvPr id="35" name="Google Shape;35;p15"/>
          <p:cNvSpPr txBox="1">
            <a:spLocks noGrp="1"/>
          </p:cNvSpPr>
          <p:nvPr>
            <p:ph type="subTitle" idx="13"/>
          </p:nvPr>
        </p:nvSpPr>
        <p:spPr>
          <a:xfrm>
            <a:off x="223625" y="2963675"/>
            <a:ext cx="430800" cy="3231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lgn="l">
              <a:lnSpc>
                <a:spcPct val="115000"/>
              </a:lnSpc>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6" name="Google Shape;36;p15"/>
          <p:cNvSpPr txBox="1">
            <a:spLocks noGrp="1"/>
          </p:cNvSpPr>
          <p:nvPr>
            <p:ph type="subTitle" idx="14"/>
          </p:nvPr>
        </p:nvSpPr>
        <p:spPr>
          <a:xfrm>
            <a:off x="654425" y="2963675"/>
            <a:ext cx="2154900" cy="3231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1100"/>
              <a:buNone/>
              <a:defRPr sz="1200"/>
            </a:lvl1pPr>
            <a:lvl2pPr lvl="1" algn="l">
              <a:lnSpc>
                <a:spcPct val="90000"/>
              </a:lnSpc>
              <a:spcBef>
                <a:spcPts val="0"/>
              </a:spcBef>
              <a:spcAft>
                <a:spcPts val="0"/>
              </a:spcAft>
              <a:buSzPts val="1100"/>
              <a:buNone/>
              <a:defRPr sz="1200"/>
            </a:lvl2pPr>
            <a:lvl3pPr lvl="2" algn="l">
              <a:lnSpc>
                <a:spcPct val="90000"/>
              </a:lnSpc>
              <a:spcBef>
                <a:spcPts val="0"/>
              </a:spcBef>
              <a:spcAft>
                <a:spcPts val="0"/>
              </a:spcAft>
              <a:buSzPts val="1100"/>
              <a:buNone/>
              <a:defRPr sz="1200"/>
            </a:lvl3pPr>
            <a:lvl4pPr lvl="3" algn="l">
              <a:lnSpc>
                <a:spcPct val="90000"/>
              </a:lnSpc>
              <a:spcBef>
                <a:spcPts val="0"/>
              </a:spcBef>
              <a:spcAft>
                <a:spcPts val="0"/>
              </a:spcAft>
              <a:buSzPts val="1100"/>
              <a:buNone/>
              <a:defRPr sz="1200"/>
            </a:lvl4pPr>
            <a:lvl5pPr lvl="4" algn="l">
              <a:lnSpc>
                <a:spcPct val="90000"/>
              </a:lnSpc>
              <a:spcBef>
                <a:spcPts val="0"/>
              </a:spcBef>
              <a:spcAft>
                <a:spcPts val="0"/>
              </a:spcAft>
              <a:buSzPts val="1100"/>
              <a:buNone/>
              <a:defRPr sz="1200"/>
            </a:lvl5pPr>
            <a:lvl6pPr lvl="5" algn="l">
              <a:lnSpc>
                <a:spcPct val="90000"/>
              </a:lnSpc>
              <a:spcBef>
                <a:spcPts val="0"/>
              </a:spcBef>
              <a:spcAft>
                <a:spcPts val="0"/>
              </a:spcAft>
              <a:buSzPts val="1100"/>
              <a:buNone/>
              <a:defRPr sz="1200"/>
            </a:lvl6pPr>
            <a:lvl7pPr lvl="6" algn="l">
              <a:lnSpc>
                <a:spcPct val="90000"/>
              </a:lnSpc>
              <a:spcBef>
                <a:spcPts val="0"/>
              </a:spcBef>
              <a:spcAft>
                <a:spcPts val="0"/>
              </a:spcAft>
              <a:buSzPts val="1100"/>
              <a:buNone/>
              <a:defRPr sz="1200"/>
            </a:lvl7pPr>
            <a:lvl8pPr lvl="7" algn="l">
              <a:lnSpc>
                <a:spcPct val="90000"/>
              </a:lnSpc>
              <a:spcBef>
                <a:spcPts val="0"/>
              </a:spcBef>
              <a:spcAft>
                <a:spcPts val="0"/>
              </a:spcAft>
              <a:buSzPts val="1100"/>
              <a:buNone/>
              <a:defRPr sz="1200"/>
            </a:lvl8pPr>
            <a:lvl9pPr lvl="8" algn="l">
              <a:lnSpc>
                <a:spcPct val="90000"/>
              </a:lnSpc>
              <a:spcBef>
                <a:spcPts val="0"/>
              </a:spcBef>
              <a:spcAft>
                <a:spcPts val="0"/>
              </a:spcAft>
              <a:buSzPts val="1100"/>
              <a:buNone/>
              <a:defRPr sz="1200"/>
            </a:lvl9pPr>
          </a:lstStyle>
          <a:p>
            <a:endParaRPr/>
          </a:p>
        </p:txBody>
      </p:sp>
      <p:sp>
        <p:nvSpPr>
          <p:cNvPr id="37" name="Google Shape;37;p15"/>
          <p:cNvSpPr txBox="1">
            <a:spLocks noGrp="1"/>
          </p:cNvSpPr>
          <p:nvPr>
            <p:ph type="subTitle" idx="15"/>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38" name="Google Shape;38;p15"/>
          <p:cNvSpPr txBox="1">
            <a:spLocks noGrp="1"/>
          </p:cNvSpPr>
          <p:nvPr>
            <p:ph type="subTitle" idx="16"/>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Tree>
  </p:cSld>
  <p:clrMapOvr>
    <a:masterClrMapping/>
  </p:clrMapOvr>
  <p:extLst>
    <p:ext uri="{DCECCB84-F9BA-43D5-87BE-67443E8EF086}">
      <p15:sldGuideLst xmlns:p15="http://schemas.microsoft.com/office/powerpoint/2012/main">
        <p15:guide id="1" pos="2037">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47"/>
        <p:cNvGrpSpPr/>
        <p:nvPr/>
      </p:nvGrpSpPr>
      <p:grpSpPr>
        <a:xfrm>
          <a:off x="0" y="0"/>
          <a:ext cx="0" cy="0"/>
          <a:chOff x="0" y="0"/>
          <a:chExt cx="0" cy="0"/>
        </a:xfrm>
      </p:grpSpPr>
      <p:sp>
        <p:nvSpPr>
          <p:cNvPr id="348" name="Google Shape;348;p51"/>
          <p:cNvSpPr txBox="1">
            <a:spLocks noGrp="1"/>
          </p:cNvSpPr>
          <p:nvPr>
            <p:ph type="body" idx="1"/>
          </p:nvPr>
        </p:nvSpPr>
        <p:spPr>
          <a:xfrm>
            <a:off x="311700" y="3911700"/>
            <a:ext cx="2627100" cy="1018500"/>
          </a:xfrm>
          <a:prstGeom prst="rect">
            <a:avLst/>
          </a:prstGeom>
          <a:noFill/>
          <a:ln>
            <a:noFill/>
          </a:ln>
        </p:spPr>
        <p:txBody>
          <a:bodyPr spcFirstLastPara="1" wrap="square" lIns="91425" tIns="91425" rIns="91425" bIns="91425" anchor="t" anchorCtr="0">
            <a:sp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800"/>
              </a:spcBef>
              <a:spcAft>
                <a:spcPts val="0"/>
              </a:spcAft>
              <a:buSzPts val="1200"/>
              <a:buChar char="○"/>
              <a:defRPr sz="1200"/>
            </a:lvl2pPr>
            <a:lvl3pPr marL="1371600" lvl="2" indent="-304800" algn="l">
              <a:lnSpc>
                <a:spcPct val="115000"/>
              </a:lnSpc>
              <a:spcBef>
                <a:spcPts val="800"/>
              </a:spcBef>
              <a:spcAft>
                <a:spcPts val="0"/>
              </a:spcAft>
              <a:buSzPts val="1200"/>
              <a:buChar char="■"/>
              <a:defRPr sz="1200"/>
            </a:lvl3pPr>
            <a:lvl4pPr marL="1828800" lvl="3" indent="-304800" algn="l">
              <a:lnSpc>
                <a:spcPct val="115000"/>
              </a:lnSpc>
              <a:spcBef>
                <a:spcPts val="800"/>
              </a:spcBef>
              <a:spcAft>
                <a:spcPts val="0"/>
              </a:spcAft>
              <a:buSzPts val="1200"/>
              <a:buChar char="●"/>
              <a:defRPr sz="1200"/>
            </a:lvl4pPr>
            <a:lvl5pPr marL="2286000" lvl="4" indent="-304800" algn="l">
              <a:lnSpc>
                <a:spcPct val="115000"/>
              </a:lnSpc>
              <a:spcBef>
                <a:spcPts val="800"/>
              </a:spcBef>
              <a:spcAft>
                <a:spcPts val="0"/>
              </a:spcAft>
              <a:buSzPts val="1200"/>
              <a:buChar char="○"/>
              <a:defRPr sz="1200"/>
            </a:lvl5pPr>
            <a:lvl6pPr marL="2743200" lvl="5" indent="-304800" algn="l">
              <a:lnSpc>
                <a:spcPct val="115000"/>
              </a:lnSpc>
              <a:spcBef>
                <a:spcPts val="800"/>
              </a:spcBef>
              <a:spcAft>
                <a:spcPts val="0"/>
              </a:spcAft>
              <a:buSzPts val="1200"/>
              <a:buChar char="■"/>
              <a:defRPr sz="1200"/>
            </a:lvl6pPr>
            <a:lvl7pPr marL="3200400" lvl="6" indent="-304800" algn="l">
              <a:lnSpc>
                <a:spcPct val="115000"/>
              </a:lnSpc>
              <a:spcBef>
                <a:spcPts val="800"/>
              </a:spcBef>
              <a:spcAft>
                <a:spcPts val="0"/>
              </a:spcAft>
              <a:buSzPts val="1200"/>
              <a:buChar char="●"/>
              <a:defRPr sz="1200"/>
            </a:lvl7pPr>
            <a:lvl8pPr marL="3657600" lvl="7" indent="-304800" algn="l">
              <a:lnSpc>
                <a:spcPct val="115000"/>
              </a:lnSpc>
              <a:spcBef>
                <a:spcPts val="800"/>
              </a:spcBef>
              <a:spcAft>
                <a:spcPts val="0"/>
              </a:spcAft>
              <a:buSzPts val="1200"/>
              <a:buChar char="○"/>
              <a:defRPr sz="1200"/>
            </a:lvl8pPr>
            <a:lvl9pPr marL="4114800" lvl="8" indent="-304800" algn="l">
              <a:lnSpc>
                <a:spcPct val="115000"/>
              </a:lnSpc>
              <a:spcBef>
                <a:spcPts val="800"/>
              </a:spcBef>
              <a:spcAft>
                <a:spcPts val="800"/>
              </a:spcAft>
              <a:buSzPts val="1200"/>
              <a:buChar char="■"/>
              <a:defRPr sz="1200"/>
            </a:lvl9pPr>
          </a:lstStyle>
          <a:p>
            <a:endParaRPr/>
          </a:p>
        </p:txBody>
      </p:sp>
      <p:sp>
        <p:nvSpPr>
          <p:cNvPr id="349" name="Google Shape;349;p51"/>
          <p:cNvSpPr>
            <a:spLocks noGrp="1"/>
          </p:cNvSpPr>
          <p:nvPr>
            <p:ph type="pic" idx="2"/>
          </p:nvPr>
        </p:nvSpPr>
        <p:spPr>
          <a:xfrm>
            <a:off x="6205225" y="1128325"/>
            <a:ext cx="2627100" cy="2273100"/>
          </a:xfrm>
          <a:prstGeom prst="rect">
            <a:avLst/>
          </a:prstGeom>
          <a:noFill/>
          <a:ln>
            <a:noFill/>
          </a:ln>
        </p:spPr>
      </p:sp>
      <p:sp>
        <p:nvSpPr>
          <p:cNvPr id="350" name="Google Shape;350;p51"/>
          <p:cNvSpPr>
            <a:spLocks noGrp="1"/>
          </p:cNvSpPr>
          <p:nvPr>
            <p:ph type="pic" idx="3"/>
          </p:nvPr>
        </p:nvSpPr>
        <p:spPr>
          <a:xfrm>
            <a:off x="311725" y="1128325"/>
            <a:ext cx="2627100" cy="2273100"/>
          </a:xfrm>
          <a:prstGeom prst="rect">
            <a:avLst/>
          </a:prstGeom>
          <a:noFill/>
          <a:ln>
            <a:noFill/>
          </a:ln>
        </p:spPr>
      </p:sp>
      <p:sp>
        <p:nvSpPr>
          <p:cNvPr id="351" name="Google Shape;351;p51"/>
          <p:cNvSpPr txBox="1">
            <a:spLocks noGrp="1"/>
          </p:cNvSpPr>
          <p:nvPr>
            <p:ph type="body" idx="4"/>
          </p:nvPr>
        </p:nvSpPr>
        <p:spPr>
          <a:xfrm>
            <a:off x="6205225" y="3911700"/>
            <a:ext cx="2627100" cy="101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2" name="Google Shape;352;p51"/>
          <p:cNvSpPr>
            <a:spLocks noGrp="1"/>
          </p:cNvSpPr>
          <p:nvPr>
            <p:ph type="pic" idx="5"/>
          </p:nvPr>
        </p:nvSpPr>
        <p:spPr>
          <a:xfrm>
            <a:off x="3255250" y="1128325"/>
            <a:ext cx="2627100" cy="2273100"/>
          </a:xfrm>
          <a:prstGeom prst="rect">
            <a:avLst/>
          </a:prstGeom>
          <a:noFill/>
          <a:ln>
            <a:noFill/>
          </a:ln>
        </p:spPr>
      </p:sp>
      <p:sp>
        <p:nvSpPr>
          <p:cNvPr id="353" name="Google Shape;353;p51"/>
          <p:cNvSpPr txBox="1">
            <a:spLocks noGrp="1"/>
          </p:cNvSpPr>
          <p:nvPr>
            <p:ph type="body" idx="6"/>
          </p:nvPr>
        </p:nvSpPr>
        <p:spPr>
          <a:xfrm>
            <a:off x="3255250" y="3911700"/>
            <a:ext cx="2627100" cy="101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4" name="Google Shape;354;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5" name="Google Shape;355;p51"/>
          <p:cNvSpPr txBox="1">
            <a:spLocks noGrp="1"/>
          </p:cNvSpPr>
          <p:nvPr>
            <p:ph type="subTitle" idx="7"/>
          </p:nvPr>
        </p:nvSpPr>
        <p:spPr>
          <a:xfrm>
            <a:off x="311725" y="3430500"/>
            <a:ext cx="26271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56" name="Google Shape;356;p51"/>
          <p:cNvSpPr txBox="1">
            <a:spLocks noGrp="1"/>
          </p:cNvSpPr>
          <p:nvPr>
            <p:ph type="subTitle" idx="8"/>
          </p:nvPr>
        </p:nvSpPr>
        <p:spPr>
          <a:xfrm>
            <a:off x="6205225" y="3430500"/>
            <a:ext cx="26271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57" name="Google Shape;357;p51"/>
          <p:cNvSpPr txBox="1">
            <a:spLocks noGrp="1"/>
          </p:cNvSpPr>
          <p:nvPr>
            <p:ph type="subTitle" idx="9"/>
          </p:nvPr>
        </p:nvSpPr>
        <p:spPr>
          <a:xfrm>
            <a:off x="3255250" y="3430500"/>
            <a:ext cx="2627100" cy="48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58"/>
        <p:cNvGrpSpPr/>
        <p:nvPr/>
      </p:nvGrpSpPr>
      <p:grpSpPr>
        <a:xfrm>
          <a:off x="0" y="0"/>
          <a:ext cx="0" cy="0"/>
          <a:chOff x="0" y="0"/>
          <a:chExt cx="0" cy="0"/>
        </a:xfrm>
      </p:grpSpPr>
      <p:sp>
        <p:nvSpPr>
          <p:cNvPr id="359" name="Google Shape;359;p52"/>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360"/>
        <p:cNvGrpSpPr/>
        <p:nvPr/>
      </p:nvGrpSpPr>
      <p:grpSpPr>
        <a:xfrm>
          <a:off x="0" y="0"/>
          <a:ext cx="0" cy="0"/>
          <a:chOff x="0" y="0"/>
          <a:chExt cx="0" cy="0"/>
        </a:xfrm>
      </p:grpSpPr>
      <p:sp>
        <p:nvSpPr>
          <p:cNvPr id="361" name="Google Shape;361;p53"/>
          <p:cNvSpPr>
            <a:spLocks noGrp="1"/>
          </p:cNvSpPr>
          <p:nvPr>
            <p:ph type="pic" idx="2"/>
          </p:nvPr>
        </p:nvSpPr>
        <p:spPr>
          <a:xfrm>
            <a:off x="3389600" y="118913"/>
            <a:ext cx="1643700" cy="1535100"/>
          </a:xfrm>
          <a:prstGeom prst="rect">
            <a:avLst/>
          </a:prstGeom>
          <a:noFill/>
          <a:ln>
            <a:noFill/>
          </a:ln>
        </p:spPr>
      </p:sp>
      <p:sp>
        <p:nvSpPr>
          <p:cNvPr id="362" name="Google Shape;362;p53"/>
          <p:cNvSpPr>
            <a:spLocks noGrp="1"/>
          </p:cNvSpPr>
          <p:nvPr>
            <p:ph type="pic" idx="3"/>
          </p:nvPr>
        </p:nvSpPr>
        <p:spPr>
          <a:xfrm>
            <a:off x="5195935" y="118913"/>
            <a:ext cx="1643700" cy="1535100"/>
          </a:xfrm>
          <a:prstGeom prst="rect">
            <a:avLst/>
          </a:prstGeom>
          <a:noFill/>
          <a:ln>
            <a:noFill/>
          </a:ln>
        </p:spPr>
      </p:sp>
      <p:sp>
        <p:nvSpPr>
          <p:cNvPr id="363" name="Google Shape;363;p53"/>
          <p:cNvSpPr>
            <a:spLocks noGrp="1"/>
          </p:cNvSpPr>
          <p:nvPr>
            <p:ph type="pic" idx="4"/>
          </p:nvPr>
        </p:nvSpPr>
        <p:spPr>
          <a:xfrm>
            <a:off x="7002270" y="118913"/>
            <a:ext cx="1643700" cy="1535100"/>
          </a:xfrm>
          <a:prstGeom prst="rect">
            <a:avLst/>
          </a:prstGeom>
          <a:noFill/>
          <a:ln>
            <a:noFill/>
          </a:ln>
        </p:spPr>
      </p:sp>
      <p:sp>
        <p:nvSpPr>
          <p:cNvPr id="364" name="Google Shape;364;p53"/>
          <p:cNvSpPr>
            <a:spLocks noGrp="1"/>
          </p:cNvSpPr>
          <p:nvPr>
            <p:ph type="pic" idx="5"/>
          </p:nvPr>
        </p:nvSpPr>
        <p:spPr>
          <a:xfrm>
            <a:off x="3389588" y="1804212"/>
            <a:ext cx="1643700" cy="1535100"/>
          </a:xfrm>
          <a:prstGeom prst="rect">
            <a:avLst/>
          </a:prstGeom>
          <a:noFill/>
          <a:ln>
            <a:noFill/>
          </a:ln>
        </p:spPr>
      </p:sp>
      <p:sp>
        <p:nvSpPr>
          <p:cNvPr id="365" name="Google Shape;365;p53"/>
          <p:cNvSpPr>
            <a:spLocks noGrp="1"/>
          </p:cNvSpPr>
          <p:nvPr>
            <p:ph type="pic" idx="6"/>
          </p:nvPr>
        </p:nvSpPr>
        <p:spPr>
          <a:xfrm>
            <a:off x="5195922" y="1804212"/>
            <a:ext cx="1643700" cy="1535100"/>
          </a:xfrm>
          <a:prstGeom prst="rect">
            <a:avLst/>
          </a:prstGeom>
          <a:noFill/>
          <a:ln>
            <a:noFill/>
          </a:ln>
        </p:spPr>
      </p:sp>
      <p:sp>
        <p:nvSpPr>
          <p:cNvPr id="366" name="Google Shape;366;p53"/>
          <p:cNvSpPr>
            <a:spLocks noGrp="1"/>
          </p:cNvSpPr>
          <p:nvPr>
            <p:ph type="pic" idx="7"/>
          </p:nvPr>
        </p:nvSpPr>
        <p:spPr>
          <a:xfrm>
            <a:off x="7002257" y="1804212"/>
            <a:ext cx="1643700" cy="1535100"/>
          </a:xfrm>
          <a:prstGeom prst="rect">
            <a:avLst/>
          </a:prstGeom>
          <a:noFill/>
          <a:ln>
            <a:noFill/>
          </a:ln>
        </p:spPr>
      </p:sp>
      <p:sp>
        <p:nvSpPr>
          <p:cNvPr id="367" name="Google Shape;367;p53"/>
          <p:cNvSpPr txBox="1">
            <a:spLocks noGrp="1"/>
          </p:cNvSpPr>
          <p:nvPr>
            <p:ph type="title"/>
          </p:nvPr>
        </p:nvSpPr>
        <p:spPr>
          <a:xfrm>
            <a:off x="351550" y="445025"/>
            <a:ext cx="2596800" cy="1706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8" name="Google Shape;368;p53"/>
          <p:cNvSpPr>
            <a:spLocks noGrp="1"/>
          </p:cNvSpPr>
          <p:nvPr>
            <p:ph type="pic" idx="8"/>
          </p:nvPr>
        </p:nvSpPr>
        <p:spPr>
          <a:xfrm>
            <a:off x="3389588" y="3489487"/>
            <a:ext cx="1643700" cy="1535100"/>
          </a:xfrm>
          <a:prstGeom prst="rect">
            <a:avLst/>
          </a:prstGeom>
          <a:noFill/>
          <a:ln>
            <a:noFill/>
          </a:ln>
        </p:spPr>
      </p:sp>
      <p:sp>
        <p:nvSpPr>
          <p:cNvPr id="369" name="Google Shape;369;p53"/>
          <p:cNvSpPr>
            <a:spLocks noGrp="1"/>
          </p:cNvSpPr>
          <p:nvPr>
            <p:ph type="pic" idx="9"/>
          </p:nvPr>
        </p:nvSpPr>
        <p:spPr>
          <a:xfrm>
            <a:off x="5195922" y="3489487"/>
            <a:ext cx="1643700" cy="1535100"/>
          </a:xfrm>
          <a:prstGeom prst="rect">
            <a:avLst/>
          </a:prstGeom>
          <a:noFill/>
          <a:ln>
            <a:noFill/>
          </a:ln>
        </p:spPr>
      </p:sp>
      <p:sp>
        <p:nvSpPr>
          <p:cNvPr id="370" name="Google Shape;370;p53"/>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view slide">
  <p:cSld name="BLANK_1_1_1_1_2_3">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228650" y="320200"/>
            <a:ext cx="1728000" cy="106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lgn="l">
              <a:lnSpc>
                <a:spcPct val="100000"/>
              </a:lnSpc>
              <a:spcBef>
                <a:spcPts val="0"/>
              </a:spcBef>
              <a:spcAft>
                <a:spcPts val="0"/>
              </a:spcAft>
              <a:buClr>
                <a:schemeClr val="dk1"/>
              </a:buClr>
              <a:buSzPts val="3000"/>
              <a:buFont typeface="Taviraj"/>
              <a:buNone/>
              <a:defRPr>
                <a:solidFill>
                  <a:schemeClr val="dk1"/>
                </a:solidFill>
              </a:defRPr>
            </a:lvl2pPr>
            <a:lvl3pPr lvl="2" algn="l">
              <a:lnSpc>
                <a:spcPct val="100000"/>
              </a:lnSpc>
              <a:spcBef>
                <a:spcPts val="0"/>
              </a:spcBef>
              <a:spcAft>
                <a:spcPts val="0"/>
              </a:spcAft>
              <a:buClr>
                <a:schemeClr val="dk1"/>
              </a:buClr>
              <a:buSzPts val="3000"/>
              <a:buFont typeface="Taviraj"/>
              <a:buNone/>
              <a:defRPr>
                <a:solidFill>
                  <a:schemeClr val="dk1"/>
                </a:solidFill>
              </a:defRPr>
            </a:lvl3pPr>
            <a:lvl4pPr lvl="3" algn="l">
              <a:lnSpc>
                <a:spcPct val="100000"/>
              </a:lnSpc>
              <a:spcBef>
                <a:spcPts val="0"/>
              </a:spcBef>
              <a:spcAft>
                <a:spcPts val="0"/>
              </a:spcAft>
              <a:buClr>
                <a:schemeClr val="dk1"/>
              </a:buClr>
              <a:buSzPts val="3000"/>
              <a:buFont typeface="Taviraj"/>
              <a:buNone/>
              <a:defRPr>
                <a:solidFill>
                  <a:schemeClr val="dk1"/>
                </a:solidFill>
              </a:defRPr>
            </a:lvl4pPr>
            <a:lvl5pPr lvl="4" algn="l">
              <a:lnSpc>
                <a:spcPct val="100000"/>
              </a:lnSpc>
              <a:spcBef>
                <a:spcPts val="0"/>
              </a:spcBef>
              <a:spcAft>
                <a:spcPts val="0"/>
              </a:spcAft>
              <a:buClr>
                <a:schemeClr val="dk1"/>
              </a:buClr>
              <a:buSzPts val="3000"/>
              <a:buFont typeface="Taviraj"/>
              <a:buNone/>
              <a:defRPr>
                <a:solidFill>
                  <a:schemeClr val="dk1"/>
                </a:solidFill>
              </a:defRPr>
            </a:lvl5pPr>
            <a:lvl6pPr lvl="5" algn="l">
              <a:lnSpc>
                <a:spcPct val="100000"/>
              </a:lnSpc>
              <a:spcBef>
                <a:spcPts val="0"/>
              </a:spcBef>
              <a:spcAft>
                <a:spcPts val="0"/>
              </a:spcAft>
              <a:buClr>
                <a:schemeClr val="dk1"/>
              </a:buClr>
              <a:buSzPts val="3000"/>
              <a:buFont typeface="Taviraj"/>
              <a:buNone/>
              <a:defRPr>
                <a:solidFill>
                  <a:schemeClr val="dk1"/>
                </a:solidFill>
              </a:defRPr>
            </a:lvl6pPr>
            <a:lvl7pPr lvl="6" algn="l">
              <a:lnSpc>
                <a:spcPct val="100000"/>
              </a:lnSpc>
              <a:spcBef>
                <a:spcPts val="0"/>
              </a:spcBef>
              <a:spcAft>
                <a:spcPts val="0"/>
              </a:spcAft>
              <a:buClr>
                <a:schemeClr val="dk1"/>
              </a:buClr>
              <a:buSzPts val="3000"/>
              <a:buFont typeface="Taviraj"/>
              <a:buNone/>
              <a:defRPr>
                <a:solidFill>
                  <a:schemeClr val="dk1"/>
                </a:solidFill>
              </a:defRPr>
            </a:lvl7pPr>
            <a:lvl8pPr lvl="7" algn="l">
              <a:lnSpc>
                <a:spcPct val="100000"/>
              </a:lnSpc>
              <a:spcBef>
                <a:spcPts val="0"/>
              </a:spcBef>
              <a:spcAft>
                <a:spcPts val="0"/>
              </a:spcAft>
              <a:buClr>
                <a:schemeClr val="dk1"/>
              </a:buClr>
              <a:buSzPts val="3000"/>
              <a:buFont typeface="Taviraj"/>
              <a:buNone/>
              <a:defRPr>
                <a:solidFill>
                  <a:schemeClr val="dk1"/>
                </a:solidFill>
              </a:defRPr>
            </a:lvl8pPr>
            <a:lvl9pPr lvl="8" algn="l">
              <a:lnSpc>
                <a:spcPct val="100000"/>
              </a:lnSpc>
              <a:spcBef>
                <a:spcPts val="0"/>
              </a:spcBef>
              <a:spcAft>
                <a:spcPts val="0"/>
              </a:spcAft>
              <a:buClr>
                <a:schemeClr val="dk1"/>
              </a:buClr>
              <a:buSzPts val="3000"/>
              <a:buFont typeface="Taviraj"/>
              <a:buNone/>
              <a:defRPr>
                <a:solidFill>
                  <a:schemeClr val="dk1"/>
                </a:solidFill>
              </a:defRPr>
            </a:lvl9pPr>
          </a:lstStyle>
          <a:p>
            <a:endParaRPr/>
          </a:p>
        </p:txBody>
      </p:sp>
      <p:sp>
        <p:nvSpPr>
          <p:cNvPr id="41" name="Google Shape;41;p16"/>
          <p:cNvSpPr>
            <a:spLocks noGrp="1"/>
          </p:cNvSpPr>
          <p:nvPr>
            <p:ph type="pic" idx="2"/>
          </p:nvPr>
        </p:nvSpPr>
        <p:spPr>
          <a:xfrm>
            <a:off x="320100" y="2576275"/>
            <a:ext cx="2493600" cy="2112000"/>
          </a:xfrm>
          <a:prstGeom prst="rect">
            <a:avLst/>
          </a:prstGeom>
          <a:noFill/>
          <a:ln>
            <a:noFill/>
          </a:ln>
        </p:spPr>
      </p:sp>
      <p:sp>
        <p:nvSpPr>
          <p:cNvPr id="42" name="Google Shape;42;p16"/>
          <p:cNvSpPr txBox="1">
            <a:spLocks noGrp="1"/>
          </p:cNvSpPr>
          <p:nvPr>
            <p:ph type="subTitle" idx="1"/>
          </p:nvPr>
        </p:nvSpPr>
        <p:spPr>
          <a:xfrm>
            <a:off x="4138875" y="533400"/>
            <a:ext cx="27228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a:solidFill>
                  <a:schemeClr val="lt1"/>
                </a:solidFill>
                <a:highlight>
                  <a:schemeClr val="accent5"/>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3" name="Google Shape;43;p16"/>
          <p:cNvSpPr txBox="1">
            <a:spLocks noGrp="1"/>
          </p:cNvSpPr>
          <p:nvPr>
            <p:ph type="body" idx="3"/>
          </p:nvPr>
        </p:nvSpPr>
        <p:spPr>
          <a:xfrm>
            <a:off x="4143075" y="762000"/>
            <a:ext cx="3342600" cy="848700"/>
          </a:xfrm>
          <a:prstGeom prst="rect">
            <a:avLst/>
          </a:prstGeom>
          <a:noFill/>
          <a:ln>
            <a:noFill/>
          </a:ln>
        </p:spPr>
        <p:txBody>
          <a:bodyPr spcFirstLastPara="1" wrap="square" lIns="0" tIns="91425" rIns="0" bIns="91425" anchor="t" anchorCtr="0">
            <a:noAutofit/>
          </a:bodyPr>
          <a:lstStyle>
            <a:lvl1pPr marL="457200" lvl="0" indent="-228600" algn="l">
              <a:lnSpc>
                <a:spcPct val="115000"/>
              </a:lnSpc>
              <a:spcBef>
                <a:spcPts val="0"/>
              </a:spcBef>
              <a:spcAft>
                <a:spcPts val="0"/>
              </a:spcAft>
              <a:buSzPts val="1100"/>
              <a:buNone/>
              <a:defRPr sz="1200">
                <a:solidFill>
                  <a:schemeClr val="dk1"/>
                </a:solidFill>
              </a:defRPr>
            </a:lvl1pPr>
            <a:lvl2pPr marL="914400" lvl="1" indent="-228600" algn="l">
              <a:lnSpc>
                <a:spcPct val="115000"/>
              </a:lnSpc>
              <a:spcBef>
                <a:spcPts val="0"/>
              </a:spcBef>
              <a:spcAft>
                <a:spcPts val="0"/>
              </a:spcAft>
              <a:buSzPts val="1100"/>
              <a:buNone/>
              <a:defRPr sz="1200">
                <a:solidFill>
                  <a:schemeClr val="dk1"/>
                </a:solidFill>
              </a:defRPr>
            </a:lvl2pPr>
            <a:lvl3pPr marL="1371600" lvl="2" indent="-228600" algn="l">
              <a:lnSpc>
                <a:spcPct val="115000"/>
              </a:lnSpc>
              <a:spcBef>
                <a:spcPts val="0"/>
              </a:spcBef>
              <a:spcAft>
                <a:spcPts val="0"/>
              </a:spcAft>
              <a:buSzPts val="1100"/>
              <a:buNone/>
              <a:defRPr sz="1200">
                <a:solidFill>
                  <a:schemeClr val="dk1"/>
                </a:solidFill>
              </a:defRPr>
            </a:lvl3pPr>
            <a:lvl4pPr marL="1828800" lvl="3" indent="-228600" algn="l">
              <a:lnSpc>
                <a:spcPct val="115000"/>
              </a:lnSpc>
              <a:spcBef>
                <a:spcPts val="0"/>
              </a:spcBef>
              <a:spcAft>
                <a:spcPts val="0"/>
              </a:spcAft>
              <a:buSzPts val="1100"/>
              <a:buNone/>
              <a:defRPr sz="1200">
                <a:solidFill>
                  <a:schemeClr val="dk1"/>
                </a:solidFill>
              </a:defRPr>
            </a:lvl4pPr>
            <a:lvl5pPr marL="2286000" lvl="4" indent="-228600" algn="l">
              <a:lnSpc>
                <a:spcPct val="115000"/>
              </a:lnSpc>
              <a:spcBef>
                <a:spcPts val="0"/>
              </a:spcBef>
              <a:spcAft>
                <a:spcPts val="0"/>
              </a:spcAft>
              <a:buSzPts val="1100"/>
              <a:buNone/>
              <a:defRPr sz="1200">
                <a:solidFill>
                  <a:schemeClr val="dk1"/>
                </a:solidFill>
              </a:defRPr>
            </a:lvl5pPr>
            <a:lvl6pPr marL="2743200" lvl="5" indent="-228600" algn="l">
              <a:lnSpc>
                <a:spcPct val="115000"/>
              </a:lnSpc>
              <a:spcBef>
                <a:spcPts val="0"/>
              </a:spcBef>
              <a:spcAft>
                <a:spcPts val="0"/>
              </a:spcAft>
              <a:buSzPts val="1100"/>
              <a:buNone/>
              <a:defRPr sz="1200">
                <a:solidFill>
                  <a:schemeClr val="dk1"/>
                </a:solidFill>
              </a:defRPr>
            </a:lvl6pPr>
            <a:lvl7pPr marL="3200400" lvl="6" indent="-228600" algn="l">
              <a:lnSpc>
                <a:spcPct val="115000"/>
              </a:lnSpc>
              <a:spcBef>
                <a:spcPts val="0"/>
              </a:spcBef>
              <a:spcAft>
                <a:spcPts val="0"/>
              </a:spcAft>
              <a:buSzPts val="1100"/>
              <a:buNone/>
              <a:defRPr sz="1200">
                <a:solidFill>
                  <a:schemeClr val="dk1"/>
                </a:solidFill>
              </a:defRPr>
            </a:lvl7pPr>
            <a:lvl8pPr marL="3657600" lvl="7" indent="-228600" algn="l">
              <a:lnSpc>
                <a:spcPct val="115000"/>
              </a:lnSpc>
              <a:spcBef>
                <a:spcPts val="0"/>
              </a:spcBef>
              <a:spcAft>
                <a:spcPts val="0"/>
              </a:spcAft>
              <a:buSzPts val="1100"/>
              <a:buNone/>
              <a:defRPr sz="1200">
                <a:solidFill>
                  <a:schemeClr val="dk1"/>
                </a:solidFill>
              </a:defRPr>
            </a:lvl8pPr>
            <a:lvl9pPr marL="4114800" lvl="8" indent="-228600" algn="l">
              <a:lnSpc>
                <a:spcPct val="115000"/>
              </a:lnSpc>
              <a:spcBef>
                <a:spcPts val="0"/>
              </a:spcBef>
              <a:spcAft>
                <a:spcPts val="0"/>
              </a:spcAft>
              <a:buSzPts val="1100"/>
              <a:buNone/>
              <a:defRPr sz="1200">
                <a:solidFill>
                  <a:schemeClr val="dk1"/>
                </a:solidFill>
              </a:defRPr>
            </a:lvl9pPr>
          </a:lstStyle>
          <a:p>
            <a:endParaRPr/>
          </a:p>
        </p:txBody>
      </p:sp>
      <p:sp>
        <p:nvSpPr>
          <p:cNvPr id="44" name="Google Shape;44;p16"/>
          <p:cNvSpPr txBox="1">
            <a:spLocks noGrp="1"/>
          </p:cNvSpPr>
          <p:nvPr>
            <p:ph type="subTitle" idx="4"/>
          </p:nvPr>
        </p:nvSpPr>
        <p:spPr>
          <a:xfrm>
            <a:off x="3757500" y="533400"/>
            <a:ext cx="3543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b="1">
                <a:solidFill>
                  <a:schemeClr val="accent5"/>
                </a:solidFill>
                <a:latin typeface="Taviraj"/>
                <a:ea typeface="Taviraj"/>
                <a:cs typeface="Taviraj"/>
                <a:sym typeface="Taviraj"/>
              </a:defRPr>
            </a:lvl1pPr>
            <a:lvl2pPr lvl="1"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45" name="Google Shape;45;p16"/>
          <p:cNvSpPr txBox="1">
            <a:spLocks noGrp="1"/>
          </p:cNvSpPr>
          <p:nvPr>
            <p:ph type="subTitle" idx="5"/>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46" name="Google Shape;46;p16"/>
          <p:cNvSpPr txBox="1">
            <a:spLocks noGrp="1"/>
          </p:cNvSpPr>
          <p:nvPr>
            <p:ph type="subTitle" idx="6"/>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
        <p:nvSpPr>
          <p:cNvPr id="47" name="Google Shape;47;p16"/>
          <p:cNvSpPr txBox="1">
            <a:spLocks noGrp="1"/>
          </p:cNvSpPr>
          <p:nvPr>
            <p:ph type="subTitle" idx="7"/>
          </p:nvPr>
        </p:nvSpPr>
        <p:spPr>
          <a:xfrm>
            <a:off x="4139063" y="1972650"/>
            <a:ext cx="27228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a:solidFill>
                  <a:schemeClr val="lt1"/>
                </a:solidFill>
                <a:highlight>
                  <a:schemeClr val="accent5"/>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8" name="Google Shape;48;p16"/>
          <p:cNvSpPr txBox="1">
            <a:spLocks noGrp="1"/>
          </p:cNvSpPr>
          <p:nvPr>
            <p:ph type="body" idx="8"/>
          </p:nvPr>
        </p:nvSpPr>
        <p:spPr>
          <a:xfrm>
            <a:off x="4143263" y="2201250"/>
            <a:ext cx="3342600" cy="848700"/>
          </a:xfrm>
          <a:prstGeom prst="rect">
            <a:avLst/>
          </a:prstGeom>
          <a:noFill/>
          <a:ln>
            <a:noFill/>
          </a:ln>
        </p:spPr>
        <p:txBody>
          <a:bodyPr spcFirstLastPara="1" wrap="square" lIns="0" tIns="91425" rIns="0" bIns="91425" anchor="t" anchorCtr="0">
            <a:noAutofit/>
          </a:bodyPr>
          <a:lstStyle>
            <a:lvl1pPr marL="457200" lvl="0" indent="-228600" algn="l">
              <a:lnSpc>
                <a:spcPct val="115000"/>
              </a:lnSpc>
              <a:spcBef>
                <a:spcPts val="0"/>
              </a:spcBef>
              <a:spcAft>
                <a:spcPts val="0"/>
              </a:spcAft>
              <a:buSzPts val="1100"/>
              <a:buNone/>
              <a:defRPr sz="1200">
                <a:solidFill>
                  <a:schemeClr val="dk1"/>
                </a:solidFill>
              </a:defRPr>
            </a:lvl1pPr>
            <a:lvl2pPr marL="914400" lvl="1" indent="-228600" algn="l">
              <a:lnSpc>
                <a:spcPct val="115000"/>
              </a:lnSpc>
              <a:spcBef>
                <a:spcPts val="0"/>
              </a:spcBef>
              <a:spcAft>
                <a:spcPts val="0"/>
              </a:spcAft>
              <a:buSzPts val="1100"/>
              <a:buNone/>
              <a:defRPr sz="1200">
                <a:solidFill>
                  <a:schemeClr val="dk1"/>
                </a:solidFill>
              </a:defRPr>
            </a:lvl2pPr>
            <a:lvl3pPr marL="1371600" lvl="2" indent="-228600" algn="l">
              <a:lnSpc>
                <a:spcPct val="115000"/>
              </a:lnSpc>
              <a:spcBef>
                <a:spcPts val="0"/>
              </a:spcBef>
              <a:spcAft>
                <a:spcPts val="0"/>
              </a:spcAft>
              <a:buSzPts val="1100"/>
              <a:buNone/>
              <a:defRPr sz="1200">
                <a:solidFill>
                  <a:schemeClr val="dk1"/>
                </a:solidFill>
              </a:defRPr>
            </a:lvl3pPr>
            <a:lvl4pPr marL="1828800" lvl="3" indent="-228600" algn="l">
              <a:lnSpc>
                <a:spcPct val="115000"/>
              </a:lnSpc>
              <a:spcBef>
                <a:spcPts val="0"/>
              </a:spcBef>
              <a:spcAft>
                <a:spcPts val="0"/>
              </a:spcAft>
              <a:buSzPts val="1100"/>
              <a:buNone/>
              <a:defRPr sz="1200">
                <a:solidFill>
                  <a:schemeClr val="dk1"/>
                </a:solidFill>
              </a:defRPr>
            </a:lvl4pPr>
            <a:lvl5pPr marL="2286000" lvl="4" indent="-228600" algn="l">
              <a:lnSpc>
                <a:spcPct val="115000"/>
              </a:lnSpc>
              <a:spcBef>
                <a:spcPts val="0"/>
              </a:spcBef>
              <a:spcAft>
                <a:spcPts val="0"/>
              </a:spcAft>
              <a:buSzPts val="1100"/>
              <a:buNone/>
              <a:defRPr sz="1200">
                <a:solidFill>
                  <a:schemeClr val="dk1"/>
                </a:solidFill>
              </a:defRPr>
            </a:lvl5pPr>
            <a:lvl6pPr marL="2743200" lvl="5" indent="-228600" algn="l">
              <a:lnSpc>
                <a:spcPct val="115000"/>
              </a:lnSpc>
              <a:spcBef>
                <a:spcPts val="0"/>
              </a:spcBef>
              <a:spcAft>
                <a:spcPts val="0"/>
              </a:spcAft>
              <a:buSzPts val="1100"/>
              <a:buNone/>
              <a:defRPr sz="1200">
                <a:solidFill>
                  <a:schemeClr val="dk1"/>
                </a:solidFill>
              </a:defRPr>
            </a:lvl6pPr>
            <a:lvl7pPr marL="3200400" lvl="6" indent="-228600" algn="l">
              <a:lnSpc>
                <a:spcPct val="115000"/>
              </a:lnSpc>
              <a:spcBef>
                <a:spcPts val="0"/>
              </a:spcBef>
              <a:spcAft>
                <a:spcPts val="0"/>
              </a:spcAft>
              <a:buSzPts val="1100"/>
              <a:buNone/>
              <a:defRPr sz="1200">
                <a:solidFill>
                  <a:schemeClr val="dk1"/>
                </a:solidFill>
              </a:defRPr>
            </a:lvl7pPr>
            <a:lvl8pPr marL="3657600" lvl="7" indent="-228600" algn="l">
              <a:lnSpc>
                <a:spcPct val="115000"/>
              </a:lnSpc>
              <a:spcBef>
                <a:spcPts val="0"/>
              </a:spcBef>
              <a:spcAft>
                <a:spcPts val="0"/>
              </a:spcAft>
              <a:buSzPts val="1100"/>
              <a:buNone/>
              <a:defRPr sz="1200">
                <a:solidFill>
                  <a:schemeClr val="dk1"/>
                </a:solidFill>
              </a:defRPr>
            </a:lvl8pPr>
            <a:lvl9pPr marL="4114800" lvl="8" indent="-228600" algn="l">
              <a:lnSpc>
                <a:spcPct val="115000"/>
              </a:lnSpc>
              <a:spcBef>
                <a:spcPts val="0"/>
              </a:spcBef>
              <a:spcAft>
                <a:spcPts val="0"/>
              </a:spcAft>
              <a:buSzPts val="1100"/>
              <a:buNone/>
              <a:defRPr sz="1200">
                <a:solidFill>
                  <a:schemeClr val="dk1"/>
                </a:solidFill>
              </a:defRPr>
            </a:lvl9pPr>
          </a:lstStyle>
          <a:p>
            <a:endParaRPr/>
          </a:p>
        </p:txBody>
      </p:sp>
      <p:sp>
        <p:nvSpPr>
          <p:cNvPr id="49" name="Google Shape;49;p16"/>
          <p:cNvSpPr txBox="1">
            <a:spLocks noGrp="1"/>
          </p:cNvSpPr>
          <p:nvPr>
            <p:ph type="subTitle" idx="9"/>
          </p:nvPr>
        </p:nvSpPr>
        <p:spPr>
          <a:xfrm>
            <a:off x="3757645" y="1972650"/>
            <a:ext cx="3543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b="1">
                <a:solidFill>
                  <a:schemeClr val="accent5"/>
                </a:solidFill>
                <a:latin typeface="Taviraj"/>
                <a:ea typeface="Taviraj"/>
                <a:cs typeface="Taviraj"/>
                <a:sym typeface="Taviraj"/>
              </a:defRPr>
            </a:lvl1pPr>
            <a:lvl2pPr lvl="1"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50" name="Google Shape;50;p16"/>
          <p:cNvSpPr txBox="1">
            <a:spLocks noGrp="1"/>
          </p:cNvSpPr>
          <p:nvPr>
            <p:ph type="subTitle" idx="13"/>
          </p:nvPr>
        </p:nvSpPr>
        <p:spPr>
          <a:xfrm>
            <a:off x="4139063" y="3411900"/>
            <a:ext cx="27228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a:solidFill>
                  <a:schemeClr val="lt1"/>
                </a:solidFill>
                <a:highlight>
                  <a:schemeClr val="accent5"/>
                </a:highlight>
                <a:latin typeface="Taviraj Medium"/>
                <a:ea typeface="Taviraj Medium"/>
                <a:cs typeface="Taviraj Medium"/>
                <a:sym typeface="Taviraj Medium"/>
              </a:defRPr>
            </a:lvl1pPr>
            <a:lvl2pPr lvl="1"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lgn="l">
              <a:lnSpc>
                <a:spcPct val="115000"/>
              </a:lnSpc>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51" name="Google Shape;51;p16"/>
          <p:cNvSpPr txBox="1">
            <a:spLocks noGrp="1"/>
          </p:cNvSpPr>
          <p:nvPr>
            <p:ph type="body" idx="14"/>
          </p:nvPr>
        </p:nvSpPr>
        <p:spPr>
          <a:xfrm>
            <a:off x="4143263" y="3640500"/>
            <a:ext cx="3342600" cy="848700"/>
          </a:xfrm>
          <a:prstGeom prst="rect">
            <a:avLst/>
          </a:prstGeom>
          <a:noFill/>
          <a:ln>
            <a:noFill/>
          </a:ln>
        </p:spPr>
        <p:txBody>
          <a:bodyPr spcFirstLastPara="1" wrap="square" lIns="0" tIns="91425" rIns="0" bIns="91425" anchor="t" anchorCtr="0">
            <a:noAutofit/>
          </a:bodyPr>
          <a:lstStyle>
            <a:lvl1pPr marL="457200" lvl="0" indent="-228600" algn="l">
              <a:lnSpc>
                <a:spcPct val="115000"/>
              </a:lnSpc>
              <a:spcBef>
                <a:spcPts val="0"/>
              </a:spcBef>
              <a:spcAft>
                <a:spcPts val="0"/>
              </a:spcAft>
              <a:buSzPts val="1100"/>
              <a:buNone/>
              <a:defRPr sz="1200">
                <a:solidFill>
                  <a:schemeClr val="dk1"/>
                </a:solidFill>
              </a:defRPr>
            </a:lvl1pPr>
            <a:lvl2pPr marL="914400" lvl="1" indent="-228600" algn="l">
              <a:lnSpc>
                <a:spcPct val="115000"/>
              </a:lnSpc>
              <a:spcBef>
                <a:spcPts val="0"/>
              </a:spcBef>
              <a:spcAft>
                <a:spcPts val="0"/>
              </a:spcAft>
              <a:buSzPts val="1100"/>
              <a:buNone/>
              <a:defRPr sz="1200">
                <a:solidFill>
                  <a:schemeClr val="dk1"/>
                </a:solidFill>
              </a:defRPr>
            </a:lvl2pPr>
            <a:lvl3pPr marL="1371600" lvl="2" indent="-228600" algn="l">
              <a:lnSpc>
                <a:spcPct val="115000"/>
              </a:lnSpc>
              <a:spcBef>
                <a:spcPts val="0"/>
              </a:spcBef>
              <a:spcAft>
                <a:spcPts val="0"/>
              </a:spcAft>
              <a:buSzPts val="1100"/>
              <a:buNone/>
              <a:defRPr sz="1200">
                <a:solidFill>
                  <a:schemeClr val="dk1"/>
                </a:solidFill>
              </a:defRPr>
            </a:lvl3pPr>
            <a:lvl4pPr marL="1828800" lvl="3" indent="-228600" algn="l">
              <a:lnSpc>
                <a:spcPct val="115000"/>
              </a:lnSpc>
              <a:spcBef>
                <a:spcPts val="0"/>
              </a:spcBef>
              <a:spcAft>
                <a:spcPts val="0"/>
              </a:spcAft>
              <a:buSzPts val="1100"/>
              <a:buNone/>
              <a:defRPr sz="1200">
                <a:solidFill>
                  <a:schemeClr val="dk1"/>
                </a:solidFill>
              </a:defRPr>
            </a:lvl4pPr>
            <a:lvl5pPr marL="2286000" lvl="4" indent="-228600" algn="l">
              <a:lnSpc>
                <a:spcPct val="115000"/>
              </a:lnSpc>
              <a:spcBef>
                <a:spcPts val="0"/>
              </a:spcBef>
              <a:spcAft>
                <a:spcPts val="0"/>
              </a:spcAft>
              <a:buSzPts val="1100"/>
              <a:buNone/>
              <a:defRPr sz="1200">
                <a:solidFill>
                  <a:schemeClr val="dk1"/>
                </a:solidFill>
              </a:defRPr>
            </a:lvl5pPr>
            <a:lvl6pPr marL="2743200" lvl="5" indent="-228600" algn="l">
              <a:lnSpc>
                <a:spcPct val="115000"/>
              </a:lnSpc>
              <a:spcBef>
                <a:spcPts val="0"/>
              </a:spcBef>
              <a:spcAft>
                <a:spcPts val="0"/>
              </a:spcAft>
              <a:buSzPts val="1100"/>
              <a:buNone/>
              <a:defRPr sz="1200">
                <a:solidFill>
                  <a:schemeClr val="dk1"/>
                </a:solidFill>
              </a:defRPr>
            </a:lvl6pPr>
            <a:lvl7pPr marL="3200400" lvl="6" indent="-228600" algn="l">
              <a:lnSpc>
                <a:spcPct val="115000"/>
              </a:lnSpc>
              <a:spcBef>
                <a:spcPts val="0"/>
              </a:spcBef>
              <a:spcAft>
                <a:spcPts val="0"/>
              </a:spcAft>
              <a:buSzPts val="1100"/>
              <a:buNone/>
              <a:defRPr sz="1200">
                <a:solidFill>
                  <a:schemeClr val="dk1"/>
                </a:solidFill>
              </a:defRPr>
            </a:lvl7pPr>
            <a:lvl8pPr marL="3657600" lvl="7" indent="-228600" algn="l">
              <a:lnSpc>
                <a:spcPct val="115000"/>
              </a:lnSpc>
              <a:spcBef>
                <a:spcPts val="0"/>
              </a:spcBef>
              <a:spcAft>
                <a:spcPts val="0"/>
              </a:spcAft>
              <a:buSzPts val="1100"/>
              <a:buNone/>
              <a:defRPr sz="1200">
                <a:solidFill>
                  <a:schemeClr val="dk1"/>
                </a:solidFill>
              </a:defRPr>
            </a:lvl8pPr>
            <a:lvl9pPr marL="4114800" lvl="8" indent="-228600" algn="l">
              <a:lnSpc>
                <a:spcPct val="115000"/>
              </a:lnSpc>
              <a:spcBef>
                <a:spcPts val="0"/>
              </a:spcBef>
              <a:spcAft>
                <a:spcPts val="0"/>
              </a:spcAft>
              <a:buSzPts val="1100"/>
              <a:buNone/>
              <a:defRPr sz="1200">
                <a:solidFill>
                  <a:schemeClr val="dk1"/>
                </a:solidFill>
              </a:defRPr>
            </a:lvl9pPr>
          </a:lstStyle>
          <a:p>
            <a:endParaRPr/>
          </a:p>
        </p:txBody>
      </p:sp>
      <p:sp>
        <p:nvSpPr>
          <p:cNvPr id="52" name="Google Shape;52;p16"/>
          <p:cNvSpPr txBox="1">
            <a:spLocks noGrp="1"/>
          </p:cNvSpPr>
          <p:nvPr>
            <p:ph type="subTitle" idx="15"/>
          </p:nvPr>
        </p:nvSpPr>
        <p:spPr>
          <a:xfrm>
            <a:off x="3757645" y="3411900"/>
            <a:ext cx="354300" cy="2028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None/>
              <a:defRPr sz="1200" b="1">
                <a:solidFill>
                  <a:schemeClr val="accent5"/>
                </a:solidFill>
                <a:latin typeface="Taviraj"/>
                <a:ea typeface="Taviraj"/>
                <a:cs typeface="Taviraj"/>
                <a:sym typeface="Taviraj"/>
              </a:defRPr>
            </a:lvl1pPr>
            <a:lvl2pPr lvl="1"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lgn="l">
              <a:lnSpc>
                <a:spcPct val="115000"/>
              </a:lnSpc>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eyebrow">
  <p:cSld name="BLANK_1_1_1_1_2_2">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228650" y="592749"/>
            <a:ext cx="6876000" cy="578700"/>
          </a:xfrm>
          <a:prstGeom prst="rect">
            <a:avLst/>
          </a:prstGeom>
          <a:noFill/>
          <a:ln>
            <a:noFill/>
          </a:ln>
        </p:spPr>
        <p:txBody>
          <a:bodyPr spcFirstLastPara="1" wrap="square" lIns="91425" tIns="91425" rIns="91425" bIns="91425" anchor="t" anchorCtr="0">
            <a:spAutoFit/>
          </a:bodyPr>
          <a:lstStyle>
            <a:lvl1pPr lvl="0" algn="l">
              <a:lnSpc>
                <a:spcPct val="80000"/>
              </a:lnSpc>
              <a:spcBef>
                <a:spcPts val="0"/>
              </a:spcBef>
              <a:spcAft>
                <a:spcPts val="0"/>
              </a:spcAft>
              <a:buClr>
                <a:schemeClr val="dk1"/>
              </a:buClr>
              <a:buSzPts val="3200"/>
              <a:buFont typeface="Taviraj Light"/>
              <a:buNone/>
              <a:defRPr sz="3200">
                <a:solidFill>
                  <a:schemeClr val="dk1"/>
                </a:solidFill>
              </a:defRPr>
            </a:lvl1pPr>
            <a:lvl2pPr lvl="1"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2pPr>
            <a:lvl3pPr lvl="2"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3pPr>
            <a:lvl4pPr lvl="3"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4pPr>
            <a:lvl5pPr lvl="4"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5pPr>
            <a:lvl6pPr lvl="5"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6pPr>
            <a:lvl7pPr lvl="6"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7pPr>
            <a:lvl8pPr lvl="7"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8pPr>
            <a:lvl9pPr lvl="8" algn="l">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9pPr>
          </a:lstStyle>
          <a:p>
            <a:endParaRPr/>
          </a:p>
        </p:txBody>
      </p:sp>
      <p:sp>
        <p:nvSpPr>
          <p:cNvPr id="55" name="Google Shape;55;p17"/>
          <p:cNvSpPr txBox="1">
            <a:spLocks noGrp="1"/>
          </p:cNvSpPr>
          <p:nvPr>
            <p:ph type="subTitle" idx="1"/>
          </p:nvPr>
        </p:nvSpPr>
        <p:spPr>
          <a:xfrm>
            <a:off x="228650" y="363801"/>
            <a:ext cx="3129300" cy="2925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1000"/>
              <a:buNone/>
              <a:defRPr sz="1000"/>
            </a:lvl1pPr>
            <a:lvl2pPr lvl="1" algn="l">
              <a:lnSpc>
                <a:spcPct val="80000"/>
              </a:lnSpc>
              <a:spcBef>
                <a:spcPts val="0"/>
              </a:spcBef>
              <a:spcAft>
                <a:spcPts val="0"/>
              </a:spcAft>
              <a:buSzPts val="1000"/>
              <a:buNone/>
              <a:defRPr sz="1000"/>
            </a:lvl2pPr>
            <a:lvl3pPr lvl="2" algn="l">
              <a:lnSpc>
                <a:spcPct val="80000"/>
              </a:lnSpc>
              <a:spcBef>
                <a:spcPts val="0"/>
              </a:spcBef>
              <a:spcAft>
                <a:spcPts val="0"/>
              </a:spcAft>
              <a:buSzPts val="1000"/>
              <a:buNone/>
              <a:defRPr sz="1000"/>
            </a:lvl3pPr>
            <a:lvl4pPr lvl="3" algn="l">
              <a:lnSpc>
                <a:spcPct val="80000"/>
              </a:lnSpc>
              <a:spcBef>
                <a:spcPts val="0"/>
              </a:spcBef>
              <a:spcAft>
                <a:spcPts val="0"/>
              </a:spcAft>
              <a:buSzPts val="1000"/>
              <a:buNone/>
              <a:defRPr sz="1000"/>
            </a:lvl4pPr>
            <a:lvl5pPr lvl="4" algn="l">
              <a:lnSpc>
                <a:spcPct val="80000"/>
              </a:lnSpc>
              <a:spcBef>
                <a:spcPts val="0"/>
              </a:spcBef>
              <a:spcAft>
                <a:spcPts val="0"/>
              </a:spcAft>
              <a:buSzPts val="1000"/>
              <a:buNone/>
              <a:defRPr sz="1000"/>
            </a:lvl5pPr>
            <a:lvl6pPr lvl="5" algn="l">
              <a:lnSpc>
                <a:spcPct val="80000"/>
              </a:lnSpc>
              <a:spcBef>
                <a:spcPts val="0"/>
              </a:spcBef>
              <a:spcAft>
                <a:spcPts val="0"/>
              </a:spcAft>
              <a:buSzPts val="1000"/>
              <a:buNone/>
              <a:defRPr sz="1000"/>
            </a:lvl6pPr>
            <a:lvl7pPr lvl="6" algn="l">
              <a:lnSpc>
                <a:spcPct val="80000"/>
              </a:lnSpc>
              <a:spcBef>
                <a:spcPts val="0"/>
              </a:spcBef>
              <a:spcAft>
                <a:spcPts val="0"/>
              </a:spcAft>
              <a:buSzPts val="1000"/>
              <a:buNone/>
              <a:defRPr sz="1000"/>
            </a:lvl7pPr>
            <a:lvl8pPr lvl="7" algn="l">
              <a:lnSpc>
                <a:spcPct val="80000"/>
              </a:lnSpc>
              <a:spcBef>
                <a:spcPts val="0"/>
              </a:spcBef>
              <a:spcAft>
                <a:spcPts val="0"/>
              </a:spcAft>
              <a:buSzPts val="1000"/>
              <a:buNone/>
              <a:defRPr sz="1000"/>
            </a:lvl8pPr>
            <a:lvl9pPr lvl="8" algn="l">
              <a:lnSpc>
                <a:spcPct val="80000"/>
              </a:lnSpc>
              <a:spcBef>
                <a:spcPts val="0"/>
              </a:spcBef>
              <a:spcAft>
                <a:spcPts val="0"/>
              </a:spcAft>
              <a:buSzPts val="1000"/>
              <a:buNone/>
              <a:defRPr sz="1000"/>
            </a:lvl9pPr>
          </a:lstStyle>
          <a:p>
            <a:endParaRPr/>
          </a:p>
        </p:txBody>
      </p:sp>
      <p:sp>
        <p:nvSpPr>
          <p:cNvPr id="56" name="Google Shape;56;p17"/>
          <p:cNvSpPr txBox="1">
            <a:spLocks noGrp="1"/>
          </p:cNvSpPr>
          <p:nvPr>
            <p:ph type="subTitle" idx="2"/>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57" name="Google Shape;57;p17"/>
          <p:cNvSpPr txBox="1">
            <a:spLocks noGrp="1"/>
          </p:cNvSpPr>
          <p:nvPr>
            <p:ph type="subTitle" idx="3"/>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main point">
  <p:cSld name="BLANK_1_1_1_1_1_1">
    <p:bg>
      <p:bgPr>
        <a:solidFill>
          <a:schemeClr val="accent5"/>
        </a:solidFill>
        <a:effectLst/>
      </p:bgPr>
    </p:bg>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2813700" y="278234"/>
            <a:ext cx="6101700" cy="28431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sz="4400">
                <a:solidFill>
                  <a:schemeClr val="lt1"/>
                </a:solidFill>
              </a:defRPr>
            </a:lvl1pPr>
            <a:lvl2pPr lvl="1" algn="l">
              <a:lnSpc>
                <a:spcPct val="90000"/>
              </a:lnSpc>
              <a:spcBef>
                <a:spcPts val="0"/>
              </a:spcBef>
              <a:spcAft>
                <a:spcPts val="0"/>
              </a:spcAft>
              <a:buSzPts val="3000"/>
              <a:buNone/>
              <a:defRPr sz="4400">
                <a:solidFill>
                  <a:schemeClr val="lt1"/>
                </a:solidFill>
              </a:defRPr>
            </a:lvl2pPr>
            <a:lvl3pPr lvl="2" algn="l">
              <a:lnSpc>
                <a:spcPct val="90000"/>
              </a:lnSpc>
              <a:spcBef>
                <a:spcPts val="0"/>
              </a:spcBef>
              <a:spcAft>
                <a:spcPts val="0"/>
              </a:spcAft>
              <a:buSzPts val="3000"/>
              <a:buNone/>
              <a:defRPr sz="4400">
                <a:solidFill>
                  <a:schemeClr val="lt1"/>
                </a:solidFill>
              </a:defRPr>
            </a:lvl3pPr>
            <a:lvl4pPr lvl="3" algn="l">
              <a:lnSpc>
                <a:spcPct val="90000"/>
              </a:lnSpc>
              <a:spcBef>
                <a:spcPts val="0"/>
              </a:spcBef>
              <a:spcAft>
                <a:spcPts val="0"/>
              </a:spcAft>
              <a:buSzPts val="3000"/>
              <a:buNone/>
              <a:defRPr sz="4400">
                <a:solidFill>
                  <a:schemeClr val="lt1"/>
                </a:solidFill>
              </a:defRPr>
            </a:lvl4pPr>
            <a:lvl5pPr lvl="4" algn="l">
              <a:lnSpc>
                <a:spcPct val="90000"/>
              </a:lnSpc>
              <a:spcBef>
                <a:spcPts val="0"/>
              </a:spcBef>
              <a:spcAft>
                <a:spcPts val="0"/>
              </a:spcAft>
              <a:buSzPts val="3000"/>
              <a:buNone/>
              <a:defRPr sz="4400">
                <a:solidFill>
                  <a:schemeClr val="lt1"/>
                </a:solidFill>
              </a:defRPr>
            </a:lvl5pPr>
            <a:lvl6pPr lvl="5" algn="l">
              <a:lnSpc>
                <a:spcPct val="90000"/>
              </a:lnSpc>
              <a:spcBef>
                <a:spcPts val="0"/>
              </a:spcBef>
              <a:spcAft>
                <a:spcPts val="0"/>
              </a:spcAft>
              <a:buSzPts val="3000"/>
              <a:buNone/>
              <a:defRPr sz="4400">
                <a:solidFill>
                  <a:schemeClr val="lt1"/>
                </a:solidFill>
              </a:defRPr>
            </a:lvl6pPr>
            <a:lvl7pPr lvl="6" algn="l">
              <a:lnSpc>
                <a:spcPct val="90000"/>
              </a:lnSpc>
              <a:spcBef>
                <a:spcPts val="0"/>
              </a:spcBef>
              <a:spcAft>
                <a:spcPts val="0"/>
              </a:spcAft>
              <a:buSzPts val="3000"/>
              <a:buNone/>
              <a:defRPr sz="4400">
                <a:solidFill>
                  <a:schemeClr val="lt1"/>
                </a:solidFill>
              </a:defRPr>
            </a:lvl7pPr>
            <a:lvl8pPr lvl="7" algn="l">
              <a:lnSpc>
                <a:spcPct val="90000"/>
              </a:lnSpc>
              <a:spcBef>
                <a:spcPts val="0"/>
              </a:spcBef>
              <a:spcAft>
                <a:spcPts val="0"/>
              </a:spcAft>
              <a:buSzPts val="3000"/>
              <a:buNone/>
              <a:defRPr sz="4400">
                <a:solidFill>
                  <a:schemeClr val="lt1"/>
                </a:solidFill>
              </a:defRPr>
            </a:lvl8pPr>
            <a:lvl9pPr lvl="8" algn="l">
              <a:lnSpc>
                <a:spcPct val="90000"/>
              </a:lnSpc>
              <a:spcBef>
                <a:spcPts val="0"/>
              </a:spcBef>
              <a:spcAft>
                <a:spcPts val="0"/>
              </a:spcAft>
              <a:buSzPts val="3000"/>
              <a:buNone/>
              <a:defRPr sz="4400">
                <a:solidFill>
                  <a:schemeClr val="lt1"/>
                </a:solidFill>
              </a:defRPr>
            </a:lvl9pPr>
          </a:lstStyle>
          <a:p>
            <a:endParaRPr/>
          </a:p>
        </p:txBody>
      </p:sp>
      <p:sp>
        <p:nvSpPr>
          <p:cNvPr id="60" name="Google Shape;60;p18"/>
          <p:cNvSpPr txBox="1">
            <a:spLocks noGrp="1"/>
          </p:cNvSpPr>
          <p:nvPr>
            <p:ph type="subTitle" idx="1"/>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61" name="Google Shape;61;p18"/>
          <p:cNvSpPr txBox="1">
            <a:spLocks noGrp="1"/>
          </p:cNvSpPr>
          <p:nvPr>
            <p:ph type="subTitle" idx="2"/>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2">
    <p:bg>
      <p:bgPr>
        <a:solidFill>
          <a:schemeClr val="accent2"/>
        </a:solidFill>
        <a:effectLst/>
      </p:bgPr>
    </p:bg>
    <p:spTree>
      <p:nvGrpSpPr>
        <p:cNvPr id="1" name="Shape 62"/>
        <p:cNvGrpSpPr/>
        <p:nvPr/>
      </p:nvGrpSpPr>
      <p:grpSpPr>
        <a:xfrm>
          <a:off x="0" y="0"/>
          <a:ext cx="0" cy="0"/>
          <a:chOff x="0" y="0"/>
          <a:chExt cx="0" cy="0"/>
        </a:xfrm>
      </p:grpSpPr>
      <p:sp>
        <p:nvSpPr>
          <p:cNvPr id="63" name="Google Shape;63;p19"/>
          <p:cNvSpPr txBox="1">
            <a:spLocks noGrp="1"/>
          </p:cNvSpPr>
          <p:nvPr>
            <p:ph type="subTitle" idx="1"/>
          </p:nvPr>
        </p:nvSpPr>
        <p:spPr>
          <a:xfrm>
            <a:off x="234250" y="2987975"/>
            <a:ext cx="27585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4" name="Google Shape;64;p19"/>
          <p:cNvSpPr txBox="1">
            <a:spLocks noGrp="1"/>
          </p:cNvSpPr>
          <p:nvPr>
            <p:ph type="subTitle" idx="2"/>
          </p:nvPr>
        </p:nvSpPr>
        <p:spPr>
          <a:xfrm>
            <a:off x="3195625" y="2987975"/>
            <a:ext cx="26736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5" name="Google Shape;65;p19"/>
          <p:cNvSpPr txBox="1">
            <a:spLocks noGrp="1"/>
          </p:cNvSpPr>
          <p:nvPr>
            <p:ph type="subTitle" idx="3"/>
          </p:nvPr>
        </p:nvSpPr>
        <p:spPr>
          <a:xfrm>
            <a:off x="6157000" y="2987975"/>
            <a:ext cx="26736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6" name="Google Shape;66;p19"/>
          <p:cNvSpPr txBox="1">
            <a:spLocks noGrp="1"/>
          </p:cNvSpPr>
          <p:nvPr>
            <p:ph type="subTitle" idx="4"/>
          </p:nvPr>
        </p:nvSpPr>
        <p:spPr>
          <a:xfrm>
            <a:off x="6157000" y="4322350"/>
            <a:ext cx="26736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7" name="Google Shape;67;p19"/>
          <p:cNvSpPr txBox="1">
            <a:spLocks noGrp="1"/>
          </p:cNvSpPr>
          <p:nvPr>
            <p:ph type="subTitle" idx="5"/>
          </p:nvPr>
        </p:nvSpPr>
        <p:spPr>
          <a:xfrm>
            <a:off x="3195075" y="4322350"/>
            <a:ext cx="26736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8" name="Google Shape;68;p19"/>
          <p:cNvSpPr txBox="1">
            <a:spLocks noGrp="1"/>
          </p:cNvSpPr>
          <p:nvPr>
            <p:ph type="subTitle" idx="6"/>
          </p:nvPr>
        </p:nvSpPr>
        <p:spPr>
          <a:xfrm>
            <a:off x="233150" y="4322350"/>
            <a:ext cx="26736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Clr>
                <a:schemeClr val="lt1"/>
              </a:buClr>
              <a:buSzPts val="1000"/>
              <a:buNone/>
              <a:defRPr sz="1000">
                <a:solidFill>
                  <a:schemeClr val="lt1"/>
                </a:solidFill>
              </a:defRPr>
            </a:lvl2pPr>
            <a:lvl3pPr lvl="2" algn="l">
              <a:lnSpc>
                <a:spcPct val="115000"/>
              </a:lnSpc>
              <a:spcBef>
                <a:spcPts val="0"/>
              </a:spcBef>
              <a:spcAft>
                <a:spcPts val="0"/>
              </a:spcAft>
              <a:buClr>
                <a:schemeClr val="lt1"/>
              </a:buClr>
              <a:buSzPts val="1000"/>
              <a:buNone/>
              <a:defRPr sz="1000">
                <a:solidFill>
                  <a:schemeClr val="lt1"/>
                </a:solidFill>
              </a:defRPr>
            </a:lvl3pPr>
            <a:lvl4pPr lvl="3" algn="l">
              <a:lnSpc>
                <a:spcPct val="115000"/>
              </a:lnSpc>
              <a:spcBef>
                <a:spcPts val="0"/>
              </a:spcBef>
              <a:spcAft>
                <a:spcPts val="0"/>
              </a:spcAft>
              <a:buClr>
                <a:schemeClr val="lt1"/>
              </a:buClr>
              <a:buSzPts val="1000"/>
              <a:buNone/>
              <a:defRPr sz="1000">
                <a:solidFill>
                  <a:schemeClr val="lt1"/>
                </a:solidFill>
              </a:defRPr>
            </a:lvl4pPr>
            <a:lvl5pPr lvl="4" algn="l">
              <a:lnSpc>
                <a:spcPct val="115000"/>
              </a:lnSpc>
              <a:spcBef>
                <a:spcPts val="0"/>
              </a:spcBef>
              <a:spcAft>
                <a:spcPts val="0"/>
              </a:spcAft>
              <a:buClr>
                <a:schemeClr val="lt1"/>
              </a:buClr>
              <a:buSzPts val="1000"/>
              <a:buNone/>
              <a:defRPr sz="1000">
                <a:solidFill>
                  <a:schemeClr val="lt1"/>
                </a:solidFill>
              </a:defRPr>
            </a:lvl5pPr>
            <a:lvl6pPr lvl="5" algn="l">
              <a:lnSpc>
                <a:spcPct val="115000"/>
              </a:lnSpc>
              <a:spcBef>
                <a:spcPts val="0"/>
              </a:spcBef>
              <a:spcAft>
                <a:spcPts val="0"/>
              </a:spcAft>
              <a:buClr>
                <a:schemeClr val="lt1"/>
              </a:buClr>
              <a:buSzPts val="1000"/>
              <a:buNone/>
              <a:defRPr sz="1000">
                <a:solidFill>
                  <a:schemeClr val="lt1"/>
                </a:solidFill>
              </a:defRPr>
            </a:lvl6pPr>
            <a:lvl7pPr lvl="6" algn="l">
              <a:lnSpc>
                <a:spcPct val="115000"/>
              </a:lnSpc>
              <a:spcBef>
                <a:spcPts val="0"/>
              </a:spcBef>
              <a:spcAft>
                <a:spcPts val="0"/>
              </a:spcAft>
              <a:buClr>
                <a:schemeClr val="lt1"/>
              </a:buClr>
              <a:buSzPts val="1000"/>
              <a:buNone/>
              <a:defRPr sz="1000">
                <a:solidFill>
                  <a:schemeClr val="lt1"/>
                </a:solidFill>
              </a:defRPr>
            </a:lvl7pPr>
            <a:lvl8pPr lvl="7" algn="l">
              <a:lnSpc>
                <a:spcPct val="115000"/>
              </a:lnSpc>
              <a:spcBef>
                <a:spcPts val="0"/>
              </a:spcBef>
              <a:spcAft>
                <a:spcPts val="0"/>
              </a:spcAft>
              <a:buClr>
                <a:schemeClr val="lt1"/>
              </a:buClr>
              <a:buSzPts val="1000"/>
              <a:buNone/>
              <a:defRPr sz="1000">
                <a:solidFill>
                  <a:schemeClr val="lt1"/>
                </a:solidFill>
              </a:defRPr>
            </a:lvl8pPr>
            <a:lvl9pPr lvl="8" algn="l">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9" name="Google Shape;69;p19"/>
          <p:cNvSpPr txBox="1">
            <a:spLocks noGrp="1"/>
          </p:cNvSpPr>
          <p:nvPr>
            <p:ph type="title"/>
          </p:nvPr>
        </p:nvSpPr>
        <p:spPr>
          <a:xfrm>
            <a:off x="234255" y="312872"/>
            <a:ext cx="8610600" cy="587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000"/>
              <a:buNone/>
              <a:defRPr sz="7200">
                <a:solidFill>
                  <a:schemeClr val="lt1"/>
                </a:solidFill>
              </a:defRPr>
            </a:lvl1pPr>
            <a:lvl2pPr lvl="1" algn="l">
              <a:lnSpc>
                <a:spcPct val="80000"/>
              </a:lnSpc>
              <a:spcBef>
                <a:spcPts val="0"/>
              </a:spcBef>
              <a:spcAft>
                <a:spcPts val="0"/>
              </a:spcAft>
              <a:buSzPts val="3000"/>
              <a:buNone/>
              <a:defRPr sz="7200">
                <a:solidFill>
                  <a:schemeClr val="lt1"/>
                </a:solidFill>
              </a:defRPr>
            </a:lvl2pPr>
            <a:lvl3pPr lvl="2" algn="l">
              <a:lnSpc>
                <a:spcPct val="80000"/>
              </a:lnSpc>
              <a:spcBef>
                <a:spcPts val="0"/>
              </a:spcBef>
              <a:spcAft>
                <a:spcPts val="0"/>
              </a:spcAft>
              <a:buSzPts val="3000"/>
              <a:buNone/>
              <a:defRPr sz="7200">
                <a:solidFill>
                  <a:schemeClr val="lt1"/>
                </a:solidFill>
              </a:defRPr>
            </a:lvl3pPr>
            <a:lvl4pPr lvl="3" algn="l">
              <a:lnSpc>
                <a:spcPct val="80000"/>
              </a:lnSpc>
              <a:spcBef>
                <a:spcPts val="0"/>
              </a:spcBef>
              <a:spcAft>
                <a:spcPts val="0"/>
              </a:spcAft>
              <a:buSzPts val="3000"/>
              <a:buNone/>
              <a:defRPr sz="7200">
                <a:solidFill>
                  <a:schemeClr val="lt1"/>
                </a:solidFill>
              </a:defRPr>
            </a:lvl4pPr>
            <a:lvl5pPr lvl="4" algn="l">
              <a:lnSpc>
                <a:spcPct val="80000"/>
              </a:lnSpc>
              <a:spcBef>
                <a:spcPts val="0"/>
              </a:spcBef>
              <a:spcAft>
                <a:spcPts val="0"/>
              </a:spcAft>
              <a:buSzPts val="3000"/>
              <a:buNone/>
              <a:defRPr sz="7200">
                <a:solidFill>
                  <a:schemeClr val="lt1"/>
                </a:solidFill>
              </a:defRPr>
            </a:lvl5pPr>
            <a:lvl6pPr lvl="5" algn="l">
              <a:lnSpc>
                <a:spcPct val="80000"/>
              </a:lnSpc>
              <a:spcBef>
                <a:spcPts val="0"/>
              </a:spcBef>
              <a:spcAft>
                <a:spcPts val="0"/>
              </a:spcAft>
              <a:buSzPts val="3000"/>
              <a:buNone/>
              <a:defRPr sz="7200">
                <a:solidFill>
                  <a:schemeClr val="lt1"/>
                </a:solidFill>
              </a:defRPr>
            </a:lvl6pPr>
            <a:lvl7pPr lvl="6" algn="l">
              <a:lnSpc>
                <a:spcPct val="80000"/>
              </a:lnSpc>
              <a:spcBef>
                <a:spcPts val="0"/>
              </a:spcBef>
              <a:spcAft>
                <a:spcPts val="0"/>
              </a:spcAft>
              <a:buSzPts val="3000"/>
              <a:buNone/>
              <a:defRPr sz="7200">
                <a:solidFill>
                  <a:schemeClr val="lt1"/>
                </a:solidFill>
              </a:defRPr>
            </a:lvl7pPr>
            <a:lvl8pPr lvl="7" algn="l">
              <a:lnSpc>
                <a:spcPct val="80000"/>
              </a:lnSpc>
              <a:spcBef>
                <a:spcPts val="0"/>
              </a:spcBef>
              <a:spcAft>
                <a:spcPts val="0"/>
              </a:spcAft>
              <a:buSzPts val="3000"/>
              <a:buNone/>
              <a:defRPr sz="7200">
                <a:solidFill>
                  <a:schemeClr val="lt1"/>
                </a:solidFill>
              </a:defRPr>
            </a:lvl8pPr>
            <a:lvl9pPr lvl="8" algn="l">
              <a:lnSpc>
                <a:spcPct val="80000"/>
              </a:lnSpc>
              <a:spcBef>
                <a:spcPts val="0"/>
              </a:spcBef>
              <a:spcAft>
                <a:spcPts val="0"/>
              </a:spcAft>
              <a:buSzPts val="3000"/>
              <a:buNone/>
              <a:defRPr sz="7200">
                <a:solidFill>
                  <a:schemeClr val="lt1"/>
                </a:solidFill>
              </a:defRPr>
            </a:lvl9pPr>
          </a:lstStyle>
          <a:p>
            <a:endParaRPr/>
          </a:p>
        </p:txBody>
      </p:sp>
      <p:sp>
        <p:nvSpPr>
          <p:cNvPr id="70" name="Google Shape;70;p19"/>
          <p:cNvSpPr txBox="1">
            <a:spLocks noGrp="1"/>
          </p:cNvSpPr>
          <p:nvPr>
            <p:ph type="subTitle" idx="7"/>
          </p:nvPr>
        </p:nvSpPr>
        <p:spPr>
          <a:xfrm>
            <a:off x="234248" y="2659751"/>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1" name="Google Shape;71;p19"/>
          <p:cNvSpPr txBox="1">
            <a:spLocks noGrp="1"/>
          </p:cNvSpPr>
          <p:nvPr>
            <p:ph type="subTitle" idx="8"/>
          </p:nvPr>
        </p:nvSpPr>
        <p:spPr>
          <a:xfrm>
            <a:off x="1462701" y="2659750"/>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2" name="Google Shape;72;p19"/>
          <p:cNvSpPr txBox="1">
            <a:spLocks noGrp="1"/>
          </p:cNvSpPr>
          <p:nvPr>
            <p:ph type="subTitle" idx="9"/>
          </p:nvPr>
        </p:nvSpPr>
        <p:spPr>
          <a:xfrm>
            <a:off x="3195623" y="2659751"/>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3" name="Google Shape;73;p19"/>
          <p:cNvSpPr txBox="1">
            <a:spLocks noGrp="1"/>
          </p:cNvSpPr>
          <p:nvPr>
            <p:ph type="subTitle" idx="13"/>
          </p:nvPr>
        </p:nvSpPr>
        <p:spPr>
          <a:xfrm>
            <a:off x="4424076" y="2659750"/>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4" name="Google Shape;74;p19"/>
          <p:cNvSpPr txBox="1">
            <a:spLocks noGrp="1"/>
          </p:cNvSpPr>
          <p:nvPr>
            <p:ph type="subTitle" idx="14"/>
          </p:nvPr>
        </p:nvSpPr>
        <p:spPr>
          <a:xfrm>
            <a:off x="6156998" y="2659751"/>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5" name="Google Shape;75;p19"/>
          <p:cNvSpPr txBox="1">
            <a:spLocks noGrp="1"/>
          </p:cNvSpPr>
          <p:nvPr>
            <p:ph type="subTitle" idx="15"/>
          </p:nvPr>
        </p:nvSpPr>
        <p:spPr>
          <a:xfrm>
            <a:off x="7385451" y="2659750"/>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6" name="Google Shape;76;p19"/>
          <p:cNvSpPr txBox="1">
            <a:spLocks noGrp="1"/>
          </p:cNvSpPr>
          <p:nvPr>
            <p:ph type="subTitle" idx="16"/>
          </p:nvPr>
        </p:nvSpPr>
        <p:spPr>
          <a:xfrm>
            <a:off x="6156998" y="3994135"/>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7" name="Google Shape;77;p19"/>
          <p:cNvSpPr txBox="1">
            <a:spLocks noGrp="1"/>
          </p:cNvSpPr>
          <p:nvPr>
            <p:ph type="subTitle" idx="17"/>
          </p:nvPr>
        </p:nvSpPr>
        <p:spPr>
          <a:xfrm>
            <a:off x="7385451" y="3994134"/>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8" name="Google Shape;78;p19"/>
          <p:cNvSpPr txBox="1">
            <a:spLocks noGrp="1"/>
          </p:cNvSpPr>
          <p:nvPr>
            <p:ph type="subTitle" idx="18"/>
          </p:nvPr>
        </p:nvSpPr>
        <p:spPr>
          <a:xfrm>
            <a:off x="3195073" y="3994135"/>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9" name="Google Shape;79;p19"/>
          <p:cNvSpPr txBox="1">
            <a:spLocks noGrp="1"/>
          </p:cNvSpPr>
          <p:nvPr>
            <p:ph type="subTitle" idx="19"/>
          </p:nvPr>
        </p:nvSpPr>
        <p:spPr>
          <a:xfrm>
            <a:off x="4423526" y="3994134"/>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0" name="Google Shape;80;p19"/>
          <p:cNvSpPr txBox="1">
            <a:spLocks noGrp="1"/>
          </p:cNvSpPr>
          <p:nvPr>
            <p:ph type="subTitle" idx="20"/>
          </p:nvPr>
        </p:nvSpPr>
        <p:spPr>
          <a:xfrm>
            <a:off x="233148" y="3994135"/>
            <a:ext cx="465900" cy="452700"/>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gn="l">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81" name="Google Shape;81;p19"/>
          <p:cNvSpPr txBox="1">
            <a:spLocks noGrp="1"/>
          </p:cNvSpPr>
          <p:nvPr>
            <p:ph type="subTitle" idx="21"/>
          </p:nvPr>
        </p:nvSpPr>
        <p:spPr>
          <a:xfrm>
            <a:off x="1461601" y="3994134"/>
            <a:ext cx="1530000" cy="452700"/>
          </a:xfrm>
          <a:prstGeom prst="rect">
            <a:avLst/>
          </a:prstGeom>
          <a:noFill/>
          <a:ln>
            <a:noFill/>
          </a:ln>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2" name="Google Shape;82;p19"/>
          <p:cNvSpPr txBox="1">
            <a:spLocks noGrp="1"/>
          </p:cNvSpPr>
          <p:nvPr>
            <p:ph type="subTitle" idx="22"/>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solidFill>
                  <a:schemeClr val="lt1"/>
                </a:solidFill>
              </a:defRPr>
            </a:lvl1pPr>
            <a:lvl2pPr lvl="1" algn="l">
              <a:lnSpc>
                <a:spcPct val="115000"/>
              </a:lnSpc>
              <a:spcBef>
                <a:spcPts val="0"/>
              </a:spcBef>
              <a:spcAft>
                <a:spcPts val="0"/>
              </a:spcAft>
              <a:buSzPts val="1100"/>
              <a:buNone/>
              <a:defRPr sz="700">
                <a:solidFill>
                  <a:schemeClr val="lt1"/>
                </a:solidFill>
              </a:defRPr>
            </a:lvl2pPr>
            <a:lvl3pPr lvl="2" algn="l">
              <a:lnSpc>
                <a:spcPct val="115000"/>
              </a:lnSpc>
              <a:spcBef>
                <a:spcPts val="0"/>
              </a:spcBef>
              <a:spcAft>
                <a:spcPts val="0"/>
              </a:spcAft>
              <a:buSzPts val="1100"/>
              <a:buNone/>
              <a:defRPr sz="700">
                <a:solidFill>
                  <a:schemeClr val="lt1"/>
                </a:solidFill>
              </a:defRPr>
            </a:lvl3pPr>
            <a:lvl4pPr lvl="3" algn="l">
              <a:lnSpc>
                <a:spcPct val="115000"/>
              </a:lnSpc>
              <a:spcBef>
                <a:spcPts val="0"/>
              </a:spcBef>
              <a:spcAft>
                <a:spcPts val="0"/>
              </a:spcAft>
              <a:buSzPts val="1100"/>
              <a:buNone/>
              <a:defRPr sz="700">
                <a:solidFill>
                  <a:schemeClr val="lt1"/>
                </a:solidFill>
              </a:defRPr>
            </a:lvl4pPr>
            <a:lvl5pPr lvl="4" algn="l">
              <a:lnSpc>
                <a:spcPct val="115000"/>
              </a:lnSpc>
              <a:spcBef>
                <a:spcPts val="0"/>
              </a:spcBef>
              <a:spcAft>
                <a:spcPts val="0"/>
              </a:spcAft>
              <a:buSzPts val="1100"/>
              <a:buNone/>
              <a:defRPr sz="700">
                <a:solidFill>
                  <a:schemeClr val="lt1"/>
                </a:solidFill>
              </a:defRPr>
            </a:lvl5pPr>
            <a:lvl6pPr lvl="5" algn="l">
              <a:lnSpc>
                <a:spcPct val="115000"/>
              </a:lnSpc>
              <a:spcBef>
                <a:spcPts val="0"/>
              </a:spcBef>
              <a:spcAft>
                <a:spcPts val="0"/>
              </a:spcAft>
              <a:buSzPts val="1100"/>
              <a:buNone/>
              <a:defRPr sz="700">
                <a:solidFill>
                  <a:schemeClr val="lt1"/>
                </a:solidFill>
              </a:defRPr>
            </a:lvl6pPr>
            <a:lvl7pPr lvl="6" algn="l">
              <a:lnSpc>
                <a:spcPct val="115000"/>
              </a:lnSpc>
              <a:spcBef>
                <a:spcPts val="0"/>
              </a:spcBef>
              <a:spcAft>
                <a:spcPts val="0"/>
              </a:spcAft>
              <a:buSzPts val="1100"/>
              <a:buNone/>
              <a:defRPr sz="700">
                <a:solidFill>
                  <a:schemeClr val="lt1"/>
                </a:solidFill>
              </a:defRPr>
            </a:lvl7pPr>
            <a:lvl8pPr lvl="7" algn="l">
              <a:lnSpc>
                <a:spcPct val="115000"/>
              </a:lnSpc>
              <a:spcBef>
                <a:spcPts val="0"/>
              </a:spcBef>
              <a:spcAft>
                <a:spcPts val="0"/>
              </a:spcAft>
              <a:buSzPts val="1100"/>
              <a:buNone/>
              <a:defRPr sz="700">
                <a:solidFill>
                  <a:schemeClr val="lt1"/>
                </a:solidFill>
              </a:defRPr>
            </a:lvl8pPr>
            <a:lvl9pPr lvl="8" algn="l">
              <a:lnSpc>
                <a:spcPct val="115000"/>
              </a:lnSpc>
              <a:spcBef>
                <a:spcPts val="0"/>
              </a:spcBef>
              <a:spcAft>
                <a:spcPts val="0"/>
              </a:spcAft>
              <a:buSzPts val="1100"/>
              <a:buNone/>
              <a:defRPr sz="700">
                <a:solidFill>
                  <a:schemeClr val="lt1"/>
                </a:solidFill>
              </a:defRPr>
            </a:lvl9pPr>
          </a:lstStyle>
          <a:p>
            <a:endParaRPr/>
          </a:p>
        </p:txBody>
      </p:sp>
      <p:sp>
        <p:nvSpPr>
          <p:cNvPr id="83" name="Google Shape;83;p19"/>
          <p:cNvSpPr txBox="1">
            <a:spLocks noGrp="1"/>
          </p:cNvSpPr>
          <p:nvPr>
            <p:ph type="subTitle" idx="23"/>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solidFill>
                  <a:schemeClr val="lt1"/>
                </a:solidFill>
              </a:defRPr>
            </a:lvl1pPr>
            <a:lvl2pPr lvl="1" algn="r">
              <a:lnSpc>
                <a:spcPct val="115000"/>
              </a:lnSpc>
              <a:spcBef>
                <a:spcPts val="0"/>
              </a:spcBef>
              <a:spcAft>
                <a:spcPts val="0"/>
              </a:spcAft>
              <a:buSzPts val="1100"/>
              <a:buNone/>
              <a:defRPr sz="700">
                <a:solidFill>
                  <a:schemeClr val="lt1"/>
                </a:solidFill>
              </a:defRPr>
            </a:lvl2pPr>
            <a:lvl3pPr lvl="2" algn="r">
              <a:lnSpc>
                <a:spcPct val="115000"/>
              </a:lnSpc>
              <a:spcBef>
                <a:spcPts val="0"/>
              </a:spcBef>
              <a:spcAft>
                <a:spcPts val="0"/>
              </a:spcAft>
              <a:buSzPts val="1100"/>
              <a:buNone/>
              <a:defRPr sz="700">
                <a:solidFill>
                  <a:schemeClr val="lt1"/>
                </a:solidFill>
              </a:defRPr>
            </a:lvl3pPr>
            <a:lvl4pPr lvl="3" algn="r">
              <a:lnSpc>
                <a:spcPct val="115000"/>
              </a:lnSpc>
              <a:spcBef>
                <a:spcPts val="0"/>
              </a:spcBef>
              <a:spcAft>
                <a:spcPts val="0"/>
              </a:spcAft>
              <a:buSzPts val="1100"/>
              <a:buNone/>
              <a:defRPr sz="700">
                <a:solidFill>
                  <a:schemeClr val="lt1"/>
                </a:solidFill>
              </a:defRPr>
            </a:lvl4pPr>
            <a:lvl5pPr lvl="4" algn="r">
              <a:lnSpc>
                <a:spcPct val="115000"/>
              </a:lnSpc>
              <a:spcBef>
                <a:spcPts val="0"/>
              </a:spcBef>
              <a:spcAft>
                <a:spcPts val="0"/>
              </a:spcAft>
              <a:buSzPts val="1100"/>
              <a:buNone/>
              <a:defRPr sz="700">
                <a:solidFill>
                  <a:schemeClr val="lt1"/>
                </a:solidFill>
              </a:defRPr>
            </a:lvl5pPr>
            <a:lvl6pPr lvl="5" algn="r">
              <a:lnSpc>
                <a:spcPct val="115000"/>
              </a:lnSpc>
              <a:spcBef>
                <a:spcPts val="0"/>
              </a:spcBef>
              <a:spcAft>
                <a:spcPts val="0"/>
              </a:spcAft>
              <a:buSzPts val="1100"/>
              <a:buNone/>
              <a:defRPr sz="700">
                <a:solidFill>
                  <a:schemeClr val="lt1"/>
                </a:solidFill>
              </a:defRPr>
            </a:lvl6pPr>
            <a:lvl7pPr lvl="6" algn="r">
              <a:lnSpc>
                <a:spcPct val="115000"/>
              </a:lnSpc>
              <a:spcBef>
                <a:spcPts val="0"/>
              </a:spcBef>
              <a:spcAft>
                <a:spcPts val="0"/>
              </a:spcAft>
              <a:buSzPts val="1100"/>
              <a:buNone/>
              <a:defRPr sz="700">
                <a:solidFill>
                  <a:schemeClr val="lt1"/>
                </a:solidFill>
              </a:defRPr>
            </a:lvl7pPr>
            <a:lvl8pPr lvl="7" algn="r">
              <a:lnSpc>
                <a:spcPct val="115000"/>
              </a:lnSpc>
              <a:spcBef>
                <a:spcPts val="0"/>
              </a:spcBef>
              <a:spcAft>
                <a:spcPts val="0"/>
              </a:spcAft>
              <a:buSzPts val="1100"/>
              <a:buNone/>
              <a:defRPr sz="700">
                <a:solidFill>
                  <a:schemeClr val="lt1"/>
                </a:solidFill>
              </a:defRPr>
            </a:lvl8pPr>
            <a:lvl9pPr lvl="8" algn="r">
              <a:lnSpc>
                <a:spcPct val="115000"/>
              </a:lnSpc>
              <a:spcBef>
                <a:spcPts val="0"/>
              </a:spcBef>
              <a:spcAft>
                <a:spcPts val="0"/>
              </a:spcAft>
              <a:buSzPts val="1100"/>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286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title, body and image">
  <p:cSld name="BLANK_1_1_1_1_1_1_1_1_1_1_1_1">
    <p:spTree>
      <p:nvGrpSpPr>
        <p:cNvPr id="1" name="Shape 84"/>
        <p:cNvGrpSpPr/>
        <p:nvPr/>
      </p:nvGrpSpPr>
      <p:grpSpPr>
        <a:xfrm>
          <a:off x="0" y="0"/>
          <a:ext cx="0" cy="0"/>
          <a:chOff x="0" y="0"/>
          <a:chExt cx="0" cy="0"/>
        </a:xfrm>
      </p:grpSpPr>
      <p:sp>
        <p:nvSpPr>
          <p:cNvPr id="85" name="Google Shape;85;p20"/>
          <p:cNvSpPr>
            <a:spLocks noGrp="1"/>
          </p:cNvSpPr>
          <p:nvPr>
            <p:ph type="pic" idx="2"/>
          </p:nvPr>
        </p:nvSpPr>
        <p:spPr>
          <a:xfrm>
            <a:off x="4617775" y="457200"/>
            <a:ext cx="4206000" cy="4226400"/>
          </a:xfrm>
          <a:prstGeom prst="roundRect">
            <a:avLst>
              <a:gd name="adj" fmla="val 0"/>
            </a:avLst>
          </a:prstGeom>
          <a:noFill/>
          <a:ln>
            <a:noFill/>
          </a:ln>
        </p:spPr>
      </p:sp>
      <p:sp>
        <p:nvSpPr>
          <p:cNvPr id="86" name="Google Shape;86;p20"/>
          <p:cNvSpPr txBox="1">
            <a:spLocks noGrp="1"/>
          </p:cNvSpPr>
          <p:nvPr>
            <p:ph type="title"/>
          </p:nvPr>
        </p:nvSpPr>
        <p:spPr>
          <a:xfrm>
            <a:off x="228600" y="1359900"/>
            <a:ext cx="4149300" cy="5877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3000"/>
              <a:buNone/>
              <a:defRPr sz="2800">
                <a:solidFill>
                  <a:schemeClr val="dk1"/>
                </a:solidFill>
              </a:defRPr>
            </a:lvl1pPr>
            <a:lvl2pPr lvl="1" algn="l">
              <a:lnSpc>
                <a:spcPct val="80000"/>
              </a:lnSpc>
              <a:spcBef>
                <a:spcPts val="0"/>
              </a:spcBef>
              <a:spcAft>
                <a:spcPts val="0"/>
              </a:spcAft>
              <a:buSzPts val="3000"/>
              <a:buNone/>
              <a:defRPr>
                <a:solidFill>
                  <a:schemeClr val="dk1"/>
                </a:solidFill>
                <a:latin typeface="Taviraj"/>
                <a:ea typeface="Taviraj"/>
                <a:cs typeface="Taviraj"/>
                <a:sym typeface="Taviraj"/>
              </a:defRPr>
            </a:lvl2pPr>
            <a:lvl3pPr lvl="2" algn="l">
              <a:lnSpc>
                <a:spcPct val="80000"/>
              </a:lnSpc>
              <a:spcBef>
                <a:spcPts val="0"/>
              </a:spcBef>
              <a:spcAft>
                <a:spcPts val="0"/>
              </a:spcAft>
              <a:buSzPts val="3000"/>
              <a:buNone/>
              <a:defRPr>
                <a:solidFill>
                  <a:schemeClr val="dk1"/>
                </a:solidFill>
                <a:latin typeface="Taviraj"/>
                <a:ea typeface="Taviraj"/>
                <a:cs typeface="Taviraj"/>
                <a:sym typeface="Taviraj"/>
              </a:defRPr>
            </a:lvl3pPr>
            <a:lvl4pPr lvl="3" algn="l">
              <a:lnSpc>
                <a:spcPct val="80000"/>
              </a:lnSpc>
              <a:spcBef>
                <a:spcPts val="0"/>
              </a:spcBef>
              <a:spcAft>
                <a:spcPts val="0"/>
              </a:spcAft>
              <a:buSzPts val="3000"/>
              <a:buNone/>
              <a:defRPr>
                <a:solidFill>
                  <a:schemeClr val="dk1"/>
                </a:solidFill>
                <a:latin typeface="Taviraj"/>
                <a:ea typeface="Taviraj"/>
                <a:cs typeface="Taviraj"/>
                <a:sym typeface="Taviraj"/>
              </a:defRPr>
            </a:lvl4pPr>
            <a:lvl5pPr lvl="4" algn="l">
              <a:lnSpc>
                <a:spcPct val="80000"/>
              </a:lnSpc>
              <a:spcBef>
                <a:spcPts val="0"/>
              </a:spcBef>
              <a:spcAft>
                <a:spcPts val="0"/>
              </a:spcAft>
              <a:buSzPts val="3000"/>
              <a:buNone/>
              <a:defRPr>
                <a:solidFill>
                  <a:schemeClr val="dk1"/>
                </a:solidFill>
                <a:latin typeface="Taviraj"/>
                <a:ea typeface="Taviraj"/>
                <a:cs typeface="Taviraj"/>
                <a:sym typeface="Taviraj"/>
              </a:defRPr>
            </a:lvl5pPr>
            <a:lvl6pPr lvl="5" algn="l">
              <a:lnSpc>
                <a:spcPct val="80000"/>
              </a:lnSpc>
              <a:spcBef>
                <a:spcPts val="0"/>
              </a:spcBef>
              <a:spcAft>
                <a:spcPts val="0"/>
              </a:spcAft>
              <a:buSzPts val="3000"/>
              <a:buNone/>
              <a:defRPr>
                <a:solidFill>
                  <a:schemeClr val="dk1"/>
                </a:solidFill>
                <a:latin typeface="Taviraj"/>
                <a:ea typeface="Taviraj"/>
                <a:cs typeface="Taviraj"/>
                <a:sym typeface="Taviraj"/>
              </a:defRPr>
            </a:lvl6pPr>
            <a:lvl7pPr lvl="6" algn="l">
              <a:lnSpc>
                <a:spcPct val="80000"/>
              </a:lnSpc>
              <a:spcBef>
                <a:spcPts val="0"/>
              </a:spcBef>
              <a:spcAft>
                <a:spcPts val="0"/>
              </a:spcAft>
              <a:buSzPts val="3000"/>
              <a:buNone/>
              <a:defRPr>
                <a:solidFill>
                  <a:schemeClr val="dk1"/>
                </a:solidFill>
                <a:latin typeface="Taviraj"/>
                <a:ea typeface="Taviraj"/>
                <a:cs typeface="Taviraj"/>
                <a:sym typeface="Taviraj"/>
              </a:defRPr>
            </a:lvl7pPr>
            <a:lvl8pPr lvl="7" algn="l">
              <a:lnSpc>
                <a:spcPct val="80000"/>
              </a:lnSpc>
              <a:spcBef>
                <a:spcPts val="0"/>
              </a:spcBef>
              <a:spcAft>
                <a:spcPts val="0"/>
              </a:spcAft>
              <a:buSzPts val="3000"/>
              <a:buNone/>
              <a:defRPr>
                <a:solidFill>
                  <a:schemeClr val="dk1"/>
                </a:solidFill>
                <a:latin typeface="Taviraj"/>
                <a:ea typeface="Taviraj"/>
                <a:cs typeface="Taviraj"/>
                <a:sym typeface="Taviraj"/>
              </a:defRPr>
            </a:lvl8pPr>
            <a:lvl9pPr lvl="8" algn="l">
              <a:lnSpc>
                <a:spcPct val="80000"/>
              </a:lnSpc>
              <a:spcBef>
                <a:spcPts val="0"/>
              </a:spcBef>
              <a:spcAft>
                <a:spcPts val="0"/>
              </a:spcAft>
              <a:buSzPts val="3000"/>
              <a:buNone/>
              <a:defRPr>
                <a:solidFill>
                  <a:schemeClr val="dk1"/>
                </a:solidFill>
                <a:latin typeface="Taviraj"/>
                <a:ea typeface="Taviraj"/>
                <a:cs typeface="Taviraj"/>
                <a:sym typeface="Taviraj"/>
              </a:defRPr>
            </a:lvl9pPr>
          </a:lstStyle>
          <a:p>
            <a:endParaRPr/>
          </a:p>
        </p:txBody>
      </p:sp>
      <p:sp>
        <p:nvSpPr>
          <p:cNvPr id="87" name="Google Shape;87;p20"/>
          <p:cNvSpPr txBox="1">
            <a:spLocks noGrp="1"/>
          </p:cNvSpPr>
          <p:nvPr>
            <p:ph type="body" idx="1"/>
          </p:nvPr>
        </p:nvSpPr>
        <p:spPr>
          <a:xfrm>
            <a:off x="228600" y="2079600"/>
            <a:ext cx="3529500" cy="2604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800"/>
              </a:spcBef>
              <a:spcAft>
                <a:spcPts val="0"/>
              </a:spcAft>
              <a:buSzPts val="1200"/>
              <a:buChar char="○"/>
              <a:defRPr sz="1200"/>
            </a:lvl2pPr>
            <a:lvl3pPr marL="1371600" lvl="2" indent="-304800" algn="l">
              <a:lnSpc>
                <a:spcPct val="115000"/>
              </a:lnSpc>
              <a:spcBef>
                <a:spcPts val="800"/>
              </a:spcBef>
              <a:spcAft>
                <a:spcPts val="0"/>
              </a:spcAft>
              <a:buSzPts val="1200"/>
              <a:buChar char="■"/>
              <a:defRPr sz="1200"/>
            </a:lvl3pPr>
            <a:lvl4pPr marL="1828800" lvl="3" indent="-304800" algn="l">
              <a:lnSpc>
                <a:spcPct val="115000"/>
              </a:lnSpc>
              <a:spcBef>
                <a:spcPts val="800"/>
              </a:spcBef>
              <a:spcAft>
                <a:spcPts val="0"/>
              </a:spcAft>
              <a:buSzPts val="1200"/>
              <a:buChar char="●"/>
              <a:defRPr sz="1200"/>
            </a:lvl4pPr>
            <a:lvl5pPr marL="2286000" lvl="4" indent="-304800" algn="l">
              <a:lnSpc>
                <a:spcPct val="115000"/>
              </a:lnSpc>
              <a:spcBef>
                <a:spcPts val="800"/>
              </a:spcBef>
              <a:spcAft>
                <a:spcPts val="0"/>
              </a:spcAft>
              <a:buSzPts val="1200"/>
              <a:buChar char="○"/>
              <a:defRPr sz="1200"/>
            </a:lvl5pPr>
            <a:lvl6pPr marL="2743200" lvl="5" indent="-304800" algn="l">
              <a:lnSpc>
                <a:spcPct val="115000"/>
              </a:lnSpc>
              <a:spcBef>
                <a:spcPts val="800"/>
              </a:spcBef>
              <a:spcAft>
                <a:spcPts val="0"/>
              </a:spcAft>
              <a:buSzPts val="1200"/>
              <a:buChar char="■"/>
              <a:defRPr sz="1200"/>
            </a:lvl6pPr>
            <a:lvl7pPr marL="3200400" lvl="6" indent="-304800" algn="l">
              <a:lnSpc>
                <a:spcPct val="115000"/>
              </a:lnSpc>
              <a:spcBef>
                <a:spcPts val="800"/>
              </a:spcBef>
              <a:spcAft>
                <a:spcPts val="0"/>
              </a:spcAft>
              <a:buSzPts val="1200"/>
              <a:buChar char="●"/>
              <a:defRPr sz="1200"/>
            </a:lvl7pPr>
            <a:lvl8pPr marL="3657600" lvl="7" indent="-304800" algn="l">
              <a:lnSpc>
                <a:spcPct val="115000"/>
              </a:lnSpc>
              <a:spcBef>
                <a:spcPts val="800"/>
              </a:spcBef>
              <a:spcAft>
                <a:spcPts val="0"/>
              </a:spcAft>
              <a:buSzPts val="1200"/>
              <a:buChar char="○"/>
              <a:defRPr sz="1200"/>
            </a:lvl8pPr>
            <a:lvl9pPr marL="4114800" lvl="8" indent="-304800" algn="l">
              <a:lnSpc>
                <a:spcPct val="115000"/>
              </a:lnSpc>
              <a:spcBef>
                <a:spcPts val="800"/>
              </a:spcBef>
              <a:spcAft>
                <a:spcPts val="800"/>
              </a:spcAft>
              <a:buSzPts val="1200"/>
              <a:buChar char="■"/>
              <a:defRPr sz="1200"/>
            </a:lvl9pPr>
          </a:lstStyle>
          <a:p>
            <a:endParaRPr/>
          </a:p>
        </p:txBody>
      </p:sp>
      <p:sp>
        <p:nvSpPr>
          <p:cNvPr id="88" name="Google Shape;88;p20"/>
          <p:cNvSpPr txBox="1">
            <a:spLocks noGrp="1"/>
          </p:cNvSpPr>
          <p:nvPr>
            <p:ph type="subTitle" idx="3"/>
          </p:nvPr>
        </p:nvSpPr>
        <p:spPr>
          <a:xfrm>
            <a:off x="320100" y="228590"/>
            <a:ext cx="1805400" cy="1233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100"/>
              <a:buNone/>
              <a:defRPr sz="700"/>
            </a:lvl1pPr>
            <a:lvl2pPr lvl="1" algn="l">
              <a:lnSpc>
                <a:spcPct val="115000"/>
              </a:lnSpc>
              <a:spcBef>
                <a:spcPts val="0"/>
              </a:spcBef>
              <a:spcAft>
                <a:spcPts val="0"/>
              </a:spcAft>
              <a:buSzPts val="1100"/>
              <a:buNone/>
              <a:defRPr sz="700"/>
            </a:lvl2pPr>
            <a:lvl3pPr lvl="2" algn="l">
              <a:lnSpc>
                <a:spcPct val="115000"/>
              </a:lnSpc>
              <a:spcBef>
                <a:spcPts val="0"/>
              </a:spcBef>
              <a:spcAft>
                <a:spcPts val="0"/>
              </a:spcAft>
              <a:buSzPts val="1100"/>
              <a:buNone/>
              <a:defRPr sz="700"/>
            </a:lvl3pPr>
            <a:lvl4pPr lvl="3" algn="l">
              <a:lnSpc>
                <a:spcPct val="115000"/>
              </a:lnSpc>
              <a:spcBef>
                <a:spcPts val="0"/>
              </a:spcBef>
              <a:spcAft>
                <a:spcPts val="0"/>
              </a:spcAft>
              <a:buSzPts val="1100"/>
              <a:buNone/>
              <a:defRPr sz="700"/>
            </a:lvl4pPr>
            <a:lvl5pPr lvl="4" algn="l">
              <a:lnSpc>
                <a:spcPct val="115000"/>
              </a:lnSpc>
              <a:spcBef>
                <a:spcPts val="0"/>
              </a:spcBef>
              <a:spcAft>
                <a:spcPts val="0"/>
              </a:spcAft>
              <a:buSzPts val="1100"/>
              <a:buNone/>
              <a:defRPr sz="700"/>
            </a:lvl5pPr>
            <a:lvl6pPr lvl="5" algn="l">
              <a:lnSpc>
                <a:spcPct val="115000"/>
              </a:lnSpc>
              <a:spcBef>
                <a:spcPts val="0"/>
              </a:spcBef>
              <a:spcAft>
                <a:spcPts val="0"/>
              </a:spcAft>
              <a:buSzPts val="1100"/>
              <a:buNone/>
              <a:defRPr sz="700"/>
            </a:lvl6pPr>
            <a:lvl7pPr lvl="6" algn="l">
              <a:lnSpc>
                <a:spcPct val="115000"/>
              </a:lnSpc>
              <a:spcBef>
                <a:spcPts val="0"/>
              </a:spcBef>
              <a:spcAft>
                <a:spcPts val="0"/>
              </a:spcAft>
              <a:buSzPts val="1100"/>
              <a:buNone/>
              <a:defRPr sz="700"/>
            </a:lvl7pPr>
            <a:lvl8pPr lvl="7" algn="l">
              <a:lnSpc>
                <a:spcPct val="115000"/>
              </a:lnSpc>
              <a:spcBef>
                <a:spcPts val="0"/>
              </a:spcBef>
              <a:spcAft>
                <a:spcPts val="0"/>
              </a:spcAft>
              <a:buSzPts val="1100"/>
              <a:buNone/>
              <a:defRPr sz="700"/>
            </a:lvl8pPr>
            <a:lvl9pPr lvl="8" algn="l">
              <a:lnSpc>
                <a:spcPct val="115000"/>
              </a:lnSpc>
              <a:spcBef>
                <a:spcPts val="0"/>
              </a:spcBef>
              <a:spcAft>
                <a:spcPts val="0"/>
              </a:spcAft>
              <a:buSzPts val="1100"/>
              <a:buNone/>
              <a:defRPr sz="700"/>
            </a:lvl9pPr>
          </a:lstStyle>
          <a:p>
            <a:endParaRPr/>
          </a:p>
        </p:txBody>
      </p:sp>
      <p:sp>
        <p:nvSpPr>
          <p:cNvPr id="89" name="Google Shape;89;p20"/>
          <p:cNvSpPr txBox="1">
            <a:spLocks noGrp="1"/>
          </p:cNvSpPr>
          <p:nvPr>
            <p:ph type="subTitle" idx="4"/>
          </p:nvPr>
        </p:nvSpPr>
        <p:spPr>
          <a:xfrm>
            <a:off x="7196175" y="228600"/>
            <a:ext cx="1627800" cy="123300"/>
          </a:xfrm>
          <a:prstGeom prst="rect">
            <a:avLst/>
          </a:prstGeom>
          <a:noFill/>
          <a:ln>
            <a:noFill/>
          </a:ln>
        </p:spPr>
        <p:txBody>
          <a:bodyPr spcFirstLastPara="1" wrap="square" lIns="0" tIns="0" rIns="0" bIns="0" anchor="ctr" anchorCtr="0">
            <a:noAutofit/>
          </a:bodyPr>
          <a:lstStyle>
            <a:lvl1pPr lvl="0" algn="r">
              <a:lnSpc>
                <a:spcPct val="115000"/>
              </a:lnSpc>
              <a:spcBef>
                <a:spcPts val="0"/>
              </a:spcBef>
              <a:spcAft>
                <a:spcPts val="0"/>
              </a:spcAft>
              <a:buSzPts val="1100"/>
              <a:buNone/>
              <a:defRPr sz="700"/>
            </a:lvl1pPr>
            <a:lvl2pPr lvl="1" algn="r">
              <a:lnSpc>
                <a:spcPct val="115000"/>
              </a:lnSpc>
              <a:spcBef>
                <a:spcPts val="0"/>
              </a:spcBef>
              <a:spcAft>
                <a:spcPts val="0"/>
              </a:spcAft>
              <a:buSzPts val="1100"/>
              <a:buNone/>
              <a:defRPr sz="700"/>
            </a:lvl2pPr>
            <a:lvl3pPr lvl="2" algn="r">
              <a:lnSpc>
                <a:spcPct val="115000"/>
              </a:lnSpc>
              <a:spcBef>
                <a:spcPts val="0"/>
              </a:spcBef>
              <a:spcAft>
                <a:spcPts val="0"/>
              </a:spcAft>
              <a:buSzPts val="1100"/>
              <a:buNone/>
              <a:defRPr sz="700"/>
            </a:lvl3pPr>
            <a:lvl4pPr lvl="3" algn="r">
              <a:lnSpc>
                <a:spcPct val="115000"/>
              </a:lnSpc>
              <a:spcBef>
                <a:spcPts val="0"/>
              </a:spcBef>
              <a:spcAft>
                <a:spcPts val="0"/>
              </a:spcAft>
              <a:buSzPts val="1100"/>
              <a:buNone/>
              <a:defRPr sz="700"/>
            </a:lvl4pPr>
            <a:lvl5pPr lvl="4" algn="r">
              <a:lnSpc>
                <a:spcPct val="115000"/>
              </a:lnSpc>
              <a:spcBef>
                <a:spcPts val="0"/>
              </a:spcBef>
              <a:spcAft>
                <a:spcPts val="0"/>
              </a:spcAft>
              <a:buSzPts val="1100"/>
              <a:buNone/>
              <a:defRPr sz="700"/>
            </a:lvl5pPr>
            <a:lvl6pPr lvl="5" algn="r">
              <a:lnSpc>
                <a:spcPct val="115000"/>
              </a:lnSpc>
              <a:spcBef>
                <a:spcPts val="0"/>
              </a:spcBef>
              <a:spcAft>
                <a:spcPts val="0"/>
              </a:spcAft>
              <a:buSzPts val="1100"/>
              <a:buNone/>
              <a:defRPr sz="700"/>
            </a:lvl6pPr>
            <a:lvl7pPr lvl="6" algn="r">
              <a:lnSpc>
                <a:spcPct val="115000"/>
              </a:lnSpc>
              <a:spcBef>
                <a:spcPts val="0"/>
              </a:spcBef>
              <a:spcAft>
                <a:spcPts val="0"/>
              </a:spcAft>
              <a:buSzPts val="1100"/>
              <a:buNone/>
              <a:defRPr sz="700"/>
            </a:lvl7pPr>
            <a:lvl8pPr lvl="7" algn="r">
              <a:lnSpc>
                <a:spcPct val="115000"/>
              </a:lnSpc>
              <a:spcBef>
                <a:spcPts val="0"/>
              </a:spcBef>
              <a:spcAft>
                <a:spcPts val="0"/>
              </a:spcAft>
              <a:buSzPts val="1100"/>
              <a:buNone/>
              <a:defRPr sz="700"/>
            </a:lvl8pPr>
            <a:lvl9pPr lvl="8" algn="r">
              <a:lnSpc>
                <a:spcPct val="115000"/>
              </a:lnSpc>
              <a:spcBef>
                <a:spcPts val="0"/>
              </a:spcBef>
              <a:spcAft>
                <a:spcPts val="0"/>
              </a:spcAft>
              <a:buSzPts val="1100"/>
              <a:buNone/>
              <a:defRPr sz="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body" idx="1"/>
          </p:nvPr>
        </p:nvSpPr>
        <p:spPr>
          <a:xfrm>
            <a:off x="228600" y="2075400"/>
            <a:ext cx="5760600" cy="3460200"/>
          </a:xfrm>
          <a:prstGeom prst="rect">
            <a:avLst/>
          </a:prstGeom>
          <a:noFill/>
          <a:ln>
            <a:noFill/>
          </a:ln>
        </p:spPr>
        <p:txBody>
          <a:bodyPr spcFirstLastPara="1" wrap="square" lIns="91425" tIns="91425" rIns="91425" bIns="91425" anchor="t" anchorCtr="0">
            <a:spAutoFit/>
          </a:bodyPr>
          <a:lstStyle>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endParaRPr/>
          </a:p>
        </p:txBody>
      </p:sp>
      <p:sp>
        <p:nvSpPr>
          <p:cNvPr id="7" name="Google Shape;7;p11"/>
          <p:cNvSpPr txBox="1">
            <a:spLocks noGrp="1"/>
          </p:cNvSpPr>
          <p:nvPr>
            <p:ph type="title"/>
          </p:nvPr>
        </p:nvSpPr>
        <p:spPr>
          <a:xfrm>
            <a:off x="228600" y="158975"/>
            <a:ext cx="5154900" cy="92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Taviraj Light"/>
              <a:buNone/>
              <a:defRPr sz="3000" b="0" i="0" u="none" strike="noStrike" cap="none">
                <a:solidFill>
                  <a:srgbClr val="000000"/>
                </a:solidFill>
                <a:latin typeface="Taviraj Light"/>
                <a:ea typeface="Taviraj Light"/>
                <a:cs typeface="Taviraj Light"/>
                <a:sym typeface="Taviraj Light"/>
              </a:defRPr>
            </a:lvl1pPr>
            <a:lvl2pPr marR="0" lvl="1"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2pPr>
            <a:lvl3pPr marR="0" lvl="2"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3pPr>
            <a:lvl4pPr marR="0" lvl="3"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4pPr>
            <a:lvl5pPr marR="0" lvl="4"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5pPr>
            <a:lvl6pPr marR="0" lvl="5"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6pPr>
            <a:lvl7pPr marR="0" lvl="6"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7pPr>
            <a:lvl8pPr marR="0" lvl="7"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8pPr>
            <a:lvl9pPr marR="0" lvl="8" algn="l" rtl="0">
              <a:lnSpc>
                <a:spcPct val="100000"/>
              </a:lnSpc>
              <a:spcBef>
                <a:spcPts val="0"/>
              </a:spcBef>
              <a:spcAft>
                <a:spcPts val="0"/>
              </a:spcAft>
              <a:buClr>
                <a:srgbClr val="000000"/>
              </a:buClr>
              <a:buSzPts val="3000"/>
              <a:buFont typeface="Taviraj"/>
              <a:buNone/>
              <a:defRPr sz="3000" b="0" i="0" u="none" strike="noStrike" cap="none">
                <a:solidFill>
                  <a:srgbClr val="000000"/>
                </a:solidFill>
                <a:latin typeface="Taviraj"/>
                <a:ea typeface="Taviraj"/>
                <a:cs typeface="Taviraj"/>
                <a:sym typeface="Taviraj"/>
              </a:defRPr>
            </a:lvl9pPr>
          </a:lstStyle>
          <a:p>
            <a:endParaRPr/>
          </a:p>
        </p:txBody>
      </p:sp>
      <p:sp>
        <p:nvSpPr>
          <p:cNvPr id="8" name="Google Shape;8;p11"/>
          <p:cNvSpPr txBox="1">
            <a:spLocks noGrp="1"/>
          </p:cNvSpPr>
          <p:nvPr>
            <p:ph type="body" idx="2"/>
          </p:nvPr>
        </p:nvSpPr>
        <p:spPr>
          <a:xfrm>
            <a:off x="4587150" y="2081625"/>
            <a:ext cx="3951300" cy="26646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1pPr>
            <a:lvl2pPr marL="914400" marR="0" lvl="1"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2pPr>
            <a:lvl3pPr marL="1371600" marR="0" lvl="2"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3pPr>
            <a:lvl4pPr marL="1828800" marR="0" lvl="3"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4pPr>
            <a:lvl5pPr marL="2286000" marR="0" lvl="4"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5pPr>
            <a:lvl6pPr marL="2743200" marR="0" lvl="5"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6pPr>
            <a:lvl7pPr marL="3200400" marR="0" lvl="6"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7pPr>
            <a:lvl8pPr marL="3657600" marR="0" lvl="7"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8pPr>
            <a:lvl9pPr marL="4114800" marR="0" lvl="8" indent="-298450" algn="l" rtl="0">
              <a:lnSpc>
                <a:spcPct val="100000"/>
              </a:lnSpc>
              <a:spcBef>
                <a:spcPts val="0"/>
              </a:spcBef>
              <a:spcAft>
                <a:spcPts val="0"/>
              </a:spcAft>
              <a:buClr>
                <a:srgbClr val="000000"/>
              </a:buClr>
              <a:buSzPts val="1100"/>
              <a:buFont typeface="Inter Light"/>
              <a:buChar char="■"/>
              <a:defRPr sz="1100" b="0" i="0" u="none" strike="noStrike" cap="none">
                <a:solidFill>
                  <a:srgbClr val="000000"/>
                </a:solidFill>
                <a:latin typeface="Inter Light"/>
                <a:ea typeface="Inter Light"/>
                <a:cs typeface="Inter Light"/>
                <a:sym typeface="Inter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
          <p:cNvSpPr txBox="1">
            <a:spLocks noGrp="1"/>
          </p:cNvSpPr>
          <p:nvPr>
            <p:ph type="subTitle" idx="4294967295"/>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100"/>
              <a:buFont typeface="Inter Light"/>
              <a:buNone/>
            </a:pPr>
            <a:r>
              <a:rPr lang="en" sz="1000" dirty="0">
                <a:solidFill>
                  <a:schemeClr val="lt1"/>
                </a:solidFill>
              </a:rPr>
              <a:t>2026</a:t>
            </a:r>
            <a:endParaRPr sz="1000" b="0" i="0" u="none" strike="noStrike" cap="none" dirty="0">
              <a:solidFill>
                <a:schemeClr val="lt1"/>
              </a:solidFill>
              <a:latin typeface="Inter Light"/>
              <a:ea typeface="Inter Light"/>
              <a:cs typeface="Inter Light"/>
              <a:sym typeface="Inter Light"/>
            </a:endParaRPr>
          </a:p>
        </p:txBody>
      </p:sp>
      <p:cxnSp>
        <p:nvCxnSpPr>
          <p:cNvPr id="376" name="Google Shape;376;p1"/>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377" name="Google Shape;377;p1"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378" name="Google Shape;378;p1"/>
          <p:cNvSpPr txBox="1">
            <a:spLocks noGrp="1"/>
          </p:cNvSpPr>
          <p:nvPr>
            <p:ph type="title"/>
          </p:nvPr>
        </p:nvSpPr>
        <p:spPr>
          <a:xfrm>
            <a:off x="228600" y="332275"/>
            <a:ext cx="63768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100" b="1" dirty="0">
                <a:latin typeface="Arial"/>
                <a:ea typeface="Arial"/>
                <a:cs typeface="Arial"/>
                <a:sym typeface="Arial"/>
              </a:rPr>
              <a:t>&lt;VERSE 1&gt;</a:t>
            </a:r>
            <a:endParaRPr sz="21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Isaiah 59:14 </a:t>
            </a:r>
            <a:r>
              <a:rPr lang="en" sz="2000" dirty="0">
                <a:latin typeface="Arial"/>
                <a:ea typeface="Arial"/>
                <a:cs typeface="Arial"/>
                <a:sym typeface="Arial"/>
              </a:rPr>
              <a:t>Justice is driven back; righteousness stands far off; truth has stumbled in the public square</a:t>
            </a:r>
            <a:r>
              <a:rPr lang="en" sz="1800" i="1" dirty="0">
                <a:latin typeface="Arial"/>
                <a:ea typeface="Arial"/>
                <a:cs typeface="Arial"/>
                <a:sym typeface="Arial"/>
              </a:rPr>
              <a:t> </a:t>
            </a:r>
            <a:endParaRPr sz="18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Isaiah 59:15 </a:t>
            </a:r>
            <a:r>
              <a:rPr lang="en" sz="2000" dirty="0">
                <a:latin typeface="Arial"/>
                <a:ea typeface="Arial"/>
                <a:cs typeface="Arial"/>
                <a:sym typeface="Arial"/>
              </a:rPr>
              <a:t>Nowhere to be found; he who departs from evil makes himself prey</a:t>
            </a:r>
            <a:endParaRPr sz="18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p:txBody>
      </p:sp>
      <p:sp>
        <p:nvSpPr>
          <p:cNvPr id="379" name="Google Shape;379;p1"/>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380" name="Google Shape;380;p1" title="Heart Balloons.jpg"/>
          <p:cNvPicPr preferRelativeResize="0"/>
          <p:nvPr/>
        </p:nvPicPr>
        <p:blipFill rotWithShape="1">
          <a:blip r:embed="rId4">
            <a:alphaModFix/>
          </a:blip>
          <a:srcRect l="42334" t="2084" r="28217" b="17127"/>
          <a:stretch/>
        </p:blipFill>
        <p:spPr>
          <a:xfrm>
            <a:off x="6708425" y="328275"/>
            <a:ext cx="2115476" cy="3868202"/>
          </a:xfrm>
          <a:prstGeom prst="rect">
            <a:avLst/>
          </a:prstGeom>
          <a:noFill/>
          <a:ln>
            <a:noFill/>
          </a:ln>
        </p:spPr>
      </p:pic>
      <p:pic>
        <p:nvPicPr>
          <p:cNvPr id="381" name="Google Shape;381;p1" title="Heart in Tree.jpg"/>
          <p:cNvPicPr preferRelativeResize="0"/>
          <p:nvPr/>
        </p:nvPicPr>
        <p:blipFill rotWithShape="1">
          <a:blip r:embed="rId5">
            <a:alphaModFix/>
          </a:blip>
          <a:srcRect l="31761" r="31761"/>
          <a:stretch/>
        </p:blipFill>
        <p:spPr>
          <a:xfrm>
            <a:off x="6708425" y="328275"/>
            <a:ext cx="2115476" cy="3868201"/>
          </a:xfrm>
          <a:prstGeom prst="rect">
            <a:avLst/>
          </a:prstGeom>
          <a:noFill/>
          <a:ln>
            <a:noFill/>
          </a:ln>
        </p:spPr>
      </p:pic>
      <p:pic>
        <p:nvPicPr>
          <p:cNvPr id="382" name="Google Shape;382;p1" title="Heart Candy.jpg"/>
          <p:cNvPicPr preferRelativeResize="0"/>
          <p:nvPr/>
        </p:nvPicPr>
        <p:blipFill rotWithShape="1">
          <a:blip r:embed="rId6">
            <a:alphaModFix/>
          </a:blip>
          <a:srcRect l="31773" r="31776"/>
          <a:stretch/>
        </p:blipFill>
        <p:spPr>
          <a:xfrm>
            <a:off x="6708425" y="328275"/>
            <a:ext cx="2115476" cy="3868202"/>
          </a:xfrm>
          <a:prstGeom prst="rect">
            <a:avLst/>
          </a:prstGeom>
          <a:noFill/>
          <a:ln>
            <a:noFill/>
          </a:ln>
        </p:spPr>
      </p:pic>
      <p:pic>
        <p:nvPicPr>
          <p:cNvPr id="383" name="Google Shape;383;p1" title="Heart Candy.jpg"/>
          <p:cNvPicPr preferRelativeResize="0"/>
          <p:nvPr/>
        </p:nvPicPr>
        <p:blipFill rotWithShape="1">
          <a:blip r:embed="rId6">
            <a:alphaModFix/>
          </a:blip>
          <a:srcRect l="36017" t="9091" r="36017" b="14185"/>
          <a:stretch/>
        </p:blipFill>
        <p:spPr>
          <a:xfrm>
            <a:off x="6708425" y="328275"/>
            <a:ext cx="2115476" cy="38682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89" name="Google Shape;389;g3acb4a0329c_0_1"/>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390" name="Google Shape;390;g3acb4a0329c_0_1"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391" name="Google Shape;391;g3acb4a0329c_0_1"/>
          <p:cNvSpPr txBox="1">
            <a:spLocks noGrp="1"/>
          </p:cNvSpPr>
          <p:nvPr>
            <p:ph type="title"/>
          </p:nvPr>
        </p:nvSpPr>
        <p:spPr>
          <a:xfrm>
            <a:off x="228600" y="332275"/>
            <a:ext cx="63768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100" b="1" dirty="0">
                <a:latin typeface="Arial"/>
                <a:ea typeface="Arial"/>
                <a:cs typeface="Arial"/>
                <a:sym typeface="Arial"/>
              </a:rPr>
              <a:t>&lt;VERSE 1&gt;</a:t>
            </a:r>
            <a:endParaRPr sz="21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Jeremiah 17:9 </a:t>
            </a:r>
            <a:r>
              <a:rPr lang="en" sz="2000" dirty="0">
                <a:latin typeface="Arial"/>
                <a:ea typeface="Arial"/>
                <a:cs typeface="Arial"/>
                <a:sym typeface="Arial"/>
              </a:rPr>
              <a:t>The heart is deceitful, sick</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Romans 3:10 </a:t>
            </a:r>
            <a:r>
              <a:rPr lang="en" sz="2000" dirty="0">
                <a:latin typeface="Arial"/>
                <a:ea typeface="Arial"/>
                <a:cs typeface="Arial"/>
                <a:sym typeface="Arial"/>
              </a:rPr>
              <a:t>No one righteous</a:t>
            </a:r>
            <a:endParaRPr sz="2000" dirty="0">
              <a:latin typeface="Arial"/>
              <a:ea typeface="Arial"/>
              <a:cs typeface="Arial"/>
              <a:sym typeface="Arial"/>
            </a:endParaRPr>
          </a:p>
          <a:p>
            <a:pPr>
              <a:lnSpc>
                <a:spcPct val="114000"/>
              </a:lnSpc>
            </a:pPr>
            <a:r>
              <a:rPr lang="en-US" sz="1800" i="1" dirty="0">
                <a:latin typeface="+mn-lt"/>
              </a:rPr>
              <a:t>Romans 3:23 </a:t>
            </a:r>
            <a:r>
              <a:rPr lang="en-US" sz="2000" dirty="0">
                <a:latin typeface="+mn-lt"/>
              </a:rPr>
              <a:t>All have sinned and fall short of God’s glory</a:t>
            </a:r>
            <a:br>
              <a:rPr lang="en-US" dirty="0"/>
            </a:b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Isaiah 59:15 </a:t>
            </a:r>
            <a:r>
              <a:rPr lang="en" sz="2000" dirty="0">
                <a:latin typeface="Arial"/>
                <a:ea typeface="Arial"/>
                <a:cs typeface="Arial"/>
                <a:sym typeface="Arial"/>
              </a:rPr>
              <a:t>The Lord saw that there was no justice; He was offended</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p:txBody>
      </p:sp>
      <p:sp>
        <p:nvSpPr>
          <p:cNvPr id="392" name="Google Shape;392;g3acb4a0329c_0_1"/>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393" name="Google Shape;393;g3acb4a0329c_0_1" title="Walking Green Light.jpg"/>
          <p:cNvPicPr preferRelativeResize="0"/>
          <p:nvPr/>
        </p:nvPicPr>
        <p:blipFill rotWithShape="1">
          <a:blip r:embed="rId4">
            <a:alphaModFix/>
          </a:blip>
          <a:srcRect l="28949" t="21305" r="37004" b="37204"/>
          <a:stretch/>
        </p:blipFill>
        <p:spPr>
          <a:xfrm>
            <a:off x="6708425" y="328275"/>
            <a:ext cx="2115477" cy="3868201"/>
          </a:xfrm>
          <a:prstGeom prst="rect">
            <a:avLst/>
          </a:prstGeom>
          <a:noFill/>
          <a:ln>
            <a:noFill/>
          </a:ln>
        </p:spPr>
      </p:pic>
      <p:pic>
        <p:nvPicPr>
          <p:cNvPr id="394" name="Google Shape;394;g3acb4a0329c_0_1" title="Heart Balloons.jpg"/>
          <p:cNvPicPr preferRelativeResize="0"/>
          <p:nvPr/>
        </p:nvPicPr>
        <p:blipFill rotWithShape="1">
          <a:blip r:embed="rId5">
            <a:alphaModFix/>
          </a:blip>
          <a:srcRect l="42334" t="2084" r="28217" b="17127"/>
          <a:stretch/>
        </p:blipFill>
        <p:spPr>
          <a:xfrm>
            <a:off x="6708425" y="328275"/>
            <a:ext cx="2115476" cy="3868202"/>
          </a:xfrm>
          <a:prstGeom prst="rect">
            <a:avLst/>
          </a:prstGeom>
          <a:noFill/>
          <a:ln>
            <a:noFill/>
          </a:ln>
        </p:spPr>
      </p:pic>
      <p:pic>
        <p:nvPicPr>
          <p:cNvPr id="395" name="Google Shape;395;g3acb4a0329c_0_1" title="Heart in Tree.jpg"/>
          <p:cNvPicPr preferRelativeResize="0"/>
          <p:nvPr/>
        </p:nvPicPr>
        <p:blipFill rotWithShape="1">
          <a:blip r:embed="rId6">
            <a:alphaModFix/>
          </a:blip>
          <a:srcRect l="31761" r="31761"/>
          <a:stretch/>
        </p:blipFill>
        <p:spPr>
          <a:xfrm>
            <a:off x="6708425" y="328275"/>
            <a:ext cx="2115476" cy="3868201"/>
          </a:xfrm>
          <a:prstGeom prst="rect">
            <a:avLst/>
          </a:prstGeom>
          <a:noFill/>
          <a:ln>
            <a:noFill/>
          </a:ln>
        </p:spPr>
      </p:pic>
      <p:pic>
        <p:nvPicPr>
          <p:cNvPr id="396" name="Google Shape;396;g3acb4a0329c_0_1" title="Heart Candy.jpg"/>
          <p:cNvPicPr preferRelativeResize="0"/>
          <p:nvPr/>
        </p:nvPicPr>
        <p:blipFill rotWithShape="1">
          <a:blip r:embed="rId7">
            <a:alphaModFix/>
          </a:blip>
          <a:srcRect l="36017" t="9091" r="36017" b="14185"/>
          <a:stretch/>
        </p:blipFill>
        <p:spPr>
          <a:xfrm>
            <a:off x="6708425" y="328275"/>
            <a:ext cx="2115476" cy="3868202"/>
          </a:xfrm>
          <a:prstGeom prst="rect">
            <a:avLst/>
          </a:prstGeom>
          <a:noFill/>
          <a:ln>
            <a:noFill/>
          </a:ln>
        </p:spPr>
      </p:pic>
      <p:sp>
        <p:nvSpPr>
          <p:cNvPr id="2" name="Google Shape;375;p1">
            <a:extLst>
              <a:ext uri="{FF2B5EF4-FFF2-40B4-BE49-F238E27FC236}">
                <a16:creationId xmlns:a16="http://schemas.microsoft.com/office/drawing/2014/main" id="{825A2341-BD58-4D4B-5295-F3519C1FA6B0}"/>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
          <p:cNvSpPr txBox="1">
            <a:spLocks noGrp="1"/>
          </p:cNvSpPr>
          <p:nvPr>
            <p:ph type="subTitle" idx="4294967295"/>
          </p:nvPr>
        </p:nvSpPr>
        <p:spPr>
          <a:xfrm>
            <a:off x="5786953" y="4804825"/>
            <a:ext cx="3128400" cy="18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Inter Light"/>
              <a:buNone/>
            </a:pPr>
            <a:r>
              <a:rPr lang="en" sz="1100" b="0" i="0" u="none" strike="noStrike" cap="none">
                <a:solidFill>
                  <a:schemeClr val="dk1"/>
                </a:solidFill>
                <a:latin typeface="Inter Light"/>
                <a:ea typeface="Inter Light"/>
                <a:cs typeface="Inter Light"/>
                <a:sym typeface="Inter Light"/>
              </a:rPr>
              <a:t>Month Year</a:t>
            </a:r>
            <a:endParaRPr sz="1100" b="0" i="0" u="none" strike="noStrike" cap="none">
              <a:solidFill>
                <a:schemeClr val="dk1"/>
              </a:solidFill>
              <a:latin typeface="Inter Light"/>
              <a:ea typeface="Inter Light"/>
              <a:cs typeface="Inter Light"/>
              <a:sym typeface="Inter Light"/>
            </a:endParaRPr>
          </a:p>
        </p:txBody>
      </p:sp>
      <p:sp>
        <p:nvSpPr>
          <p:cNvPr id="402" name="Google Shape;402;p3"/>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3</a:t>
            </a:fld>
            <a:endParaRPr sz="1400" b="0" i="0" u="none" strike="noStrike" cap="none">
              <a:solidFill>
                <a:srgbClr val="000000"/>
              </a:solidFill>
              <a:latin typeface="Inter"/>
              <a:ea typeface="Inter"/>
              <a:cs typeface="Inter"/>
              <a:sym typeface="Inter"/>
            </a:endParaRPr>
          </a:p>
        </p:txBody>
      </p:sp>
      <p:cxnSp>
        <p:nvCxnSpPr>
          <p:cNvPr id="403" name="Google Shape;403;p3"/>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404" name="Google Shape;404;p3"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405" name="Google Shape;405;p3"/>
          <p:cNvSpPr txBox="1">
            <a:spLocks noGrp="1"/>
          </p:cNvSpPr>
          <p:nvPr>
            <p:ph type="title"/>
          </p:nvPr>
        </p:nvSpPr>
        <p:spPr>
          <a:xfrm>
            <a:off x="228600" y="332275"/>
            <a:ext cx="63504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 sz="2100" b="1" dirty="0">
                <a:latin typeface="Arial"/>
                <a:ea typeface="Arial"/>
                <a:cs typeface="Arial"/>
                <a:sym typeface="Arial"/>
              </a:rPr>
              <a:t>&lt;CHORUS&gt;</a:t>
            </a:r>
            <a:endParaRPr sz="2100" b="1" dirty="0">
              <a:latin typeface="Arial"/>
              <a:ea typeface="Arial"/>
              <a:cs typeface="Arial"/>
              <a:sym typeface="Arial"/>
            </a:endParaRPr>
          </a:p>
          <a:p>
            <a:pPr marL="0" lvl="0" indent="0" algn="l" rtl="0">
              <a:lnSpc>
                <a:spcPct val="115000"/>
              </a:lnSpc>
              <a:spcBef>
                <a:spcPts val="0"/>
              </a:spcBef>
              <a:spcAft>
                <a:spcPts val="0"/>
              </a:spcAft>
              <a:buSzPts val="3000"/>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51:10 </a:t>
            </a:r>
            <a:r>
              <a:rPr lang="en" sz="2000" dirty="0">
                <a:latin typeface="Arial"/>
                <a:ea typeface="Arial"/>
                <a:cs typeface="Arial"/>
                <a:sym typeface="Arial"/>
              </a:rPr>
              <a:t>Create in me a clean heart, O God</a:t>
            </a:r>
            <a:r>
              <a:rPr lang="en" sz="1800" i="1" dirty="0">
                <a:latin typeface="Arial"/>
                <a:ea typeface="Arial"/>
                <a:cs typeface="Arial"/>
                <a:sym typeface="Arial"/>
              </a:rPr>
              <a:t> </a:t>
            </a:r>
            <a:endParaRPr sz="18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51:12 </a:t>
            </a:r>
            <a:r>
              <a:rPr lang="en" sz="2000" dirty="0">
                <a:latin typeface="Arial"/>
                <a:ea typeface="Arial"/>
                <a:cs typeface="Arial"/>
                <a:sym typeface="Arial"/>
              </a:rPr>
              <a:t>Grant me a willing spirit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Micah 7:7 </a:t>
            </a:r>
            <a:r>
              <a:rPr lang="en" sz="2000" dirty="0">
                <a:latin typeface="Arial"/>
                <a:ea typeface="Arial"/>
                <a:cs typeface="Arial"/>
                <a:sym typeface="Arial"/>
              </a:rPr>
              <a:t>I will look to the Lord. I will wait for the God of my salvation. My God will hear me</a:t>
            </a:r>
            <a:endParaRPr sz="2000" dirty="0">
              <a:latin typeface="Arial"/>
              <a:ea typeface="Arial"/>
              <a:cs typeface="Arial"/>
              <a:sym typeface="Arial"/>
            </a:endParaRPr>
          </a:p>
        </p:txBody>
      </p:sp>
      <p:pic>
        <p:nvPicPr>
          <p:cNvPr id="407" name="Google Shape;407;p3" title="Walking Green Light.jpg"/>
          <p:cNvPicPr preferRelativeResize="0"/>
          <p:nvPr/>
        </p:nvPicPr>
        <p:blipFill rotWithShape="1">
          <a:blip r:embed="rId4">
            <a:alphaModFix/>
          </a:blip>
          <a:srcRect l="28951" t="21305" r="37003" b="37203"/>
          <a:stretch/>
        </p:blipFill>
        <p:spPr>
          <a:xfrm>
            <a:off x="6708425" y="328275"/>
            <a:ext cx="2115477" cy="3868201"/>
          </a:xfrm>
          <a:prstGeom prst="rect">
            <a:avLst/>
          </a:prstGeom>
          <a:noFill/>
          <a:ln>
            <a:noFill/>
          </a:ln>
        </p:spPr>
      </p:pic>
      <p:sp>
        <p:nvSpPr>
          <p:cNvPr id="408" name="Google Shape;408;p3"/>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409" name="Google Shape;409;p3" title="Heart Balloons.jpg"/>
          <p:cNvPicPr preferRelativeResize="0"/>
          <p:nvPr/>
        </p:nvPicPr>
        <p:blipFill rotWithShape="1">
          <a:blip r:embed="rId5">
            <a:alphaModFix/>
          </a:blip>
          <a:srcRect l="42334" t="2084" r="28217" b="17127"/>
          <a:stretch/>
        </p:blipFill>
        <p:spPr>
          <a:xfrm>
            <a:off x="6708425" y="328275"/>
            <a:ext cx="2115476" cy="3868202"/>
          </a:xfrm>
          <a:prstGeom prst="rect">
            <a:avLst/>
          </a:prstGeom>
          <a:noFill/>
          <a:ln>
            <a:noFill/>
          </a:ln>
        </p:spPr>
      </p:pic>
      <p:pic>
        <p:nvPicPr>
          <p:cNvPr id="410" name="Google Shape;410;p3" title="Heart in Tree.jpg"/>
          <p:cNvPicPr preferRelativeResize="0"/>
          <p:nvPr/>
        </p:nvPicPr>
        <p:blipFill rotWithShape="1">
          <a:blip r:embed="rId6">
            <a:alphaModFix/>
          </a:blip>
          <a:srcRect l="31761" r="31761"/>
          <a:stretch/>
        </p:blipFill>
        <p:spPr>
          <a:xfrm>
            <a:off x="6708425" y="328275"/>
            <a:ext cx="2115476" cy="3868201"/>
          </a:xfrm>
          <a:prstGeom prst="rect">
            <a:avLst/>
          </a:prstGeom>
          <a:noFill/>
          <a:ln>
            <a:noFill/>
          </a:ln>
        </p:spPr>
      </p:pic>
      <p:pic>
        <p:nvPicPr>
          <p:cNvPr id="411" name="Google Shape;411;p3" title="Heart Candy.jpg"/>
          <p:cNvPicPr preferRelativeResize="0"/>
          <p:nvPr/>
        </p:nvPicPr>
        <p:blipFill rotWithShape="1">
          <a:blip r:embed="rId7">
            <a:alphaModFix/>
          </a:blip>
          <a:srcRect l="31773" r="31776"/>
          <a:stretch/>
        </p:blipFill>
        <p:spPr>
          <a:xfrm>
            <a:off x="6708425" y="328275"/>
            <a:ext cx="2115476" cy="3868202"/>
          </a:xfrm>
          <a:prstGeom prst="rect">
            <a:avLst/>
          </a:prstGeom>
          <a:noFill/>
          <a:ln>
            <a:noFill/>
          </a:ln>
        </p:spPr>
      </p:pic>
      <p:pic>
        <p:nvPicPr>
          <p:cNvPr id="412" name="Google Shape;412;p3" title="Heart Candy.jpg"/>
          <p:cNvPicPr preferRelativeResize="0"/>
          <p:nvPr/>
        </p:nvPicPr>
        <p:blipFill rotWithShape="1">
          <a:blip r:embed="rId7">
            <a:alphaModFix/>
          </a:blip>
          <a:srcRect l="36017" t="9091" r="36017" b="14185"/>
          <a:stretch/>
        </p:blipFill>
        <p:spPr>
          <a:xfrm>
            <a:off x="6708425" y="328275"/>
            <a:ext cx="2115476" cy="3868202"/>
          </a:xfrm>
          <a:prstGeom prst="rect">
            <a:avLst/>
          </a:prstGeom>
          <a:noFill/>
          <a:ln>
            <a:noFill/>
          </a:ln>
        </p:spPr>
      </p:pic>
      <p:sp>
        <p:nvSpPr>
          <p:cNvPr id="2" name="Google Shape;375;p1">
            <a:extLst>
              <a:ext uri="{FF2B5EF4-FFF2-40B4-BE49-F238E27FC236}">
                <a16:creationId xmlns:a16="http://schemas.microsoft.com/office/drawing/2014/main" id="{E2D55F26-5598-AB47-FFF2-94042046579F}"/>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
          <p:cNvSpPr txBox="1">
            <a:spLocks noGrp="1"/>
          </p:cNvSpPr>
          <p:nvPr>
            <p:ph type="subTitle" idx="4294967295"/>
          </p:nvPr>
        </p:nvSpPr>
        <p:spPr>
          <a:xfrm>
            <a:off x="5786953" y="4804825"/>
            <a:ext cx="3128400" cy="18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Inter Light"/>
              <a:buNone/>
            </a:pPr>
            <a:r>
              <a:rPr lang="en" sz="1100" b="0" i="0" u="none" strike="noStrike" cap="none">
                <a:solidFill>
                  <a:schemeClr val="dk1"/>
                </a:solidFill>
                <a:latin typeface="Inter Light"/>
                <a:ea typeface="Inter Light"/>
                <a:cs typeface="Inter Light"/>
                <a:sym typeface="Inter Light"/>
              </a:rPr>
              <a:t>Month Year</a:t>
            </a:r>
            <a:endParaRPr sz="1100" b="0" i="0" u="none" strike="noStrike" cap="none">
              <a:solidFill>
                <a:schemeClr val="dk1"/>
              </a:solidFill>
              <a:latin typeface="Inter Light"/>
              <a:ea typeface="Inter Light"/>
              <a:cs typeface="Inter Light"/>
              <a:sym typeface="Inter Light"/>
            </a:endParaRPr>
          </a:p>
        </p:txBody>
      </p:sp>
      <p:sp>
        <p:nvSpPr>
          <p:cNvPr id="418" name="Google Shape;418;p4"/>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4</a:t>
            </a:fld>
            <a:endParaRPr sz="1400" b="0" i="0" u="none" strike="noStrike" cap="none">
              <a:solidFill>
                <a:srgbClr val="000000"/>
              </a:solidFill>
              <a:latin typeface="Inter"/>
              <a:ea typeface="Inter"/>
              <a:cs typeface="Inter"/>
              <a:sym typeface="Inter"/>
            </a:endParaRPr>
          </a:p>
        </p:txBody>
      </p:sp>
      <p:cxnSp>
        <p:nvCxnSpPr>
          <p:cNvPr id="419" name="Google Shape;419;p4"/>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420" name="Google Shape;420;p4"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421" name="Google Shape;421;p4"/>
          <p:cNvSpPr txBox="1">
            <a:spLocks noGrp="1"/>
          </p:cNvSpPr>
          <p:nvPr>
            <p:ph type="title"/>
          </p:nvPr>
        </p:nvSpPr>
        <p:spPr>
          <a:xfrm>
            <a:off x="228600" y="332275"/>
            <a:ext cx="63504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 sz="2100" b="1" dirty="0">
                <a:latin typeface="Arial"/>
                <a:ea typeface="Arial"/>
                <a:cs typeface="Arial"/>
                <a:sym typeface="Arial"/>
              </a:rPr>
              <a:t>&lt;VERSE 2&gt;</a:t>
            </a:r>
            <a:endParaRPr sz="2100" b="1" dirty="0">
              <a:latin typeface="Arial"/>
              <a:ea typeface="Arial"/>
              <a:cs typeface="Arial"/>
              <a:sym typeface="Arial"/>
            </a:endParaRPr>
          </a:p>
          <a:p>
            <a:pPr marL="0" lvl="0" indent="0" algn="l" rtl="0">
              <a:lnSpc>
                <a:spcPct val="115000"/>
              </a:lnSpc>
              <a:spcBef>
                <a:spcPts val="0"/>
              </a:spcBef>
              <a:spcAft>
                <a:spcPts val="0"/>
              </a:spcAft>
              <a:buSzPts val="3000"/>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1 Samuel 16:7 </a:t>
            </a:r>
            <a:r>
              <a:rPr lang="en" sz="2000" dirty="0">
                <a:latin typeface="Arial"/>
                <a:ea typeface="Arial"/>
                <a:cs typeface="Arial"/>
                <a:sym typeface="Arial"/>
              </a:rPr>
              <a:t>People look at the outward appearance, but the Lord looks at the heart</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Jeremiah 29:13 </a:t>
            </a:r>
            <a:r>
              <a:rPr lang="en" sz="2000" dirty="0">
                <a:latin typeface="Arial"/>
                <a:ea typeface="Arial"/>
                <a:cs typeface="Arial"/>
                <a:sym typeface="Arial"/>
              </a:rPr>
              <a:t>Seek Me and find Me; when you search for Me with all your heart</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Micah 7:7 </a:t>
            </a:r>
            <a:r>
              <a:rPr lang="en" sz="2000" dirty="0">
                <a:latin typeface="Arial"/>
                <a:ea typeface="Arial"/>
                <a:cs typeface="Arial"/>
                <a:sym typeface="Arial"/>
              </a:rPr>
              <a:t>Therefore, I will look to the Lord</a:t>
            </a:r>
            <a:endParaRPr sz="2000" dirty="0">
              <a:latin typeface="Arial"/>
              <a:ea typeface="Arial"/>
              <a:cs typeface="Arial"/>
              <a:sym typeface="Arial"/>
            </a:endParaRPr>
          </a:p>
        </p:txBody>
      </p:sp>
      <p:pic>
        <p:nvPicPr>
          <p:cNvPr id="423" name="Google Shape;423;p4" title="Walking Green Light.jpg"/>
          <p:cNvPicPr preferRelativeResize="0"/>
          <p:nvPr/>
        </p:nvPicPr>
        <p:blipFill rotWithShape="1">
          <a:blip r:embed="rId4">
            <a:alphaModFix/>
          </a:blip>
          <a:srcRect l="28949" t="21305" r="37004" b="37204"/>
          <a:stretch/>
        </p:blipFill>
        <p:spPr>
          <a:xfrm>
            <a:off x="6708425" y="328275"/>
            <a:ext cx="2115477" cy="3868201"/>
          </a:xfrm>
          <a:prstGeom prst="rect">
            <a:avLst/>
          </a:prstGeom>
          <a:noFill/>
          <a:ln>
            <a:noFill/>
          </a:ln>
        </p:spPr>
      </p:pic>
      <p:sp>
        <p:nvSpPr>
          <p:cNvPr id="424" name="Google Shape;424;p4"/>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425" name="Google Shape;425;p4" title="Heart Balloons.jpg"/>
          <p:cNvPicPr preferRelativeResize="0"/>
          <p:nvPr/>
        </p:nvPicPr>
        <p:blipFill rotWithShape="1">
          <a:blip r:embed="rId5">
            <a:alphaModFix/>
          </a:blip>
          <a:srcRect l="42334" t="2084" r="28217" b="17127"/>
          <a:stretch/>
        </p:blipFill>
        <p:spPr>
          <a:xfrm>
            <a:off x="6708425" y="328275"/>
            <a:ext cx="2115476" cy="3868202"/>
          </a:xfrm>
          <a:prstGeom prst="rect">
            <a:avLst/>
          </a:prstGeom>
          <a:noFill/>
          <a:ln>
            <a:noFill/>
          </a:ln>
        </p:spPr>
      </p:pic>
      <p:pic>
        <p:nvPicPr>
          <p:cNvPr id="426" name="Google Shape;426;p4" title="Heart in Tree.jpg"/>
          <p:cNvPicPr preferRelativeResize="0"/>
          <p:nvPr/>
        </p:nvPicPr>
        <p:blipFill rotWithShape="1">
          <a:blip r:embed="rId6">
            <a:alphaModFix/>
          </a:blip>
          <a:srcRect l="31761" r="31761"/>
          <a:stretch/>
        </p:blipFill>
        <p:spPr>
          <a:xfrm>
            <a:off x="6708425" y="328275"/>
            <a:ext cx="2115476" cy="3868201"/>
          </a:xfrm>
          <a:prstGeom prst="rect">
            <a:avLst/>
          </a:prstGeom>
          <a:noFill/>
          <a:ln>
            <a:noFill/>
          </a:ln>
        </p:spPr>
      </p:pic>
      <p:pic>
        <p:nvPicPr>
          <p:cNvPr id="427" name="Google Shape;427;p4" title="Heart Candy.jpg"/>
          <p:cNvPicPr preferRelativeResize="0"/>
          <p:nvPr/>
        </p:nvPicPr>
        <p:blipFill rotWithShape="1">
          <a:blip r:embed="rId7">
            <a:alphaModFix/>
          </a:blip>
          <a:srcRect l="31773" r="31776"/>
          <a:stretch/>
        </p:blipFill>
        <p:spPr>
          <a:xfrm>
            <a:off x="6708425" y="328275"/>
            <a:ext cx="2115476" cy="3868202"/>
          </a:xfrm>
          <a:prstGeom prst="rect">
            <a:avLst/>
          </a:prstGeom>
          <a:noFill/>
          <a:ln>
            <a:noFill/>
          </a:ln>
        </p:spPr>
      </p:pic>
      <p:pic>
        <p:nvPicPr>
          <p:cNvPr id="428" name="Google Shape;428;p4" title="Heart Candy.jpg"/>
          <p:cNvPicPr preferRelativeResize="0"/>
          <p:nvPr/>
        </p:nvPicPr>
        <p:blipFill rotWithShape="1">
          <a:blip r:embed="rId7">
            <a:alphaModFix/>
          </a:blip>
          <a:srcRect l="36017" t="9091" r="36017" b="14185"/>
          <a:stretch/>
        </p:blipFill>
        <p:spPr>
          <a:xfrm>
            <a:off x="6708425" y="328275"/>
            <a:ext cx="2115476" cy="3868202"/>
          </a:xfrm>
          <a:prstGeom prst="rect">
            <a:avLst/>
          </a:prstGeom>
          <a:noFill/>
          <a:ln>
            <a:noFill/>
          </a:ln>
        </p:spPr>
      </p:pic>
      <p:sp>
        <p:nvSpPr>
          <p:cNvPr id="2" name="Google Shape;375;p1">
            <a:extLst>
              <a:ext uri="{FF2B5EF4-FFF2-40B4-BE49-F238E27FC236}">
                <a16:creationId xmlns:a16="http://schemas.microsoft.com/office/drawing/2014/main" id="{3D46DB8E-C047-AF0C-7B6C-AD615151351A}"/>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acb4a0329c_0_12"/>
          <p:cNvSpPr txBox="1">
            <a:spLocks noGrp="1"/>
          </p:cNvSpPr>
          <p:nvPr>
            <p:ph type="subTitle" idx="4294967295"/>
          </p:nvPr>
        </p:nvSpPr>
        <p:spPr>
          <a:xfrm>
            <a:off x="5786953" y="4804825"/>
            <a:ext cx="3128400" cy="18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Inter Light"/>
              <a:buNone/>
            </a:pPr>
            <a:r>
              <a:rPr lang="en" sz="1100" b="0" i="0" u="none" strike="noStrike" cap="none">
                <a:solidFill>
                  <a:schemeClr val="dk1"/>
                </a:solidFill>
                <a:latin typeface="Inter Light"/>
                <a:ea typeface="Inter Light"/>
                <a:cs typeface="Inter Light"/>
                <a:sym typeface="Inter Light"/>
              </a:rPr>
              <a:t>Month Year</a:t>
            </a:r>
            <a:endParaRPr sz="1100" b="0" i="0" u="none" strike="noStrike" cap="none">
              <a:solidFill>
                <a:schemeClr val="dk1"/>
              </a:solidFill>
              <a:latin typeface="Inter Light"/>
              <a:ea typeface="Inter Light"/>
              <a:cs typeface="Inter Light"/>
              <a:sym typeface="Inter Light"/>
            </a:endParaRPr>
          </a:p>
        </p:txBody>
      </p:sp>
      <p:sp>
        <p:nvSpPr>
          <p:cNvPr id="434" name="Google Shape;434;g3acb4a0329c_0_12"/>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5</a:t>
            </a:fld>
            <a:endParaRPr sz="1400" b="0" i="0" u="none" strike="noStrike" cap="none">
              <a:solidFill>
                <a:srgbClr val="000000"/>
              </a:solidFill>
              <a:latin typeface="Inter"/>
              <a:ea typeface="Inter"/>
              <a:cs typeface="Inter"/>
              <a:sym typeface="Inter"/>
            </a:endParaRPr>
          </a:p>
        </p:txBody>
      </p:sp>
      <p:cxnSp>
        <p:nvCxnSpPr>
          <p:cNvPr id="435" name="Google Shape;435;g3acb4a0329c_0_12"/>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436" name="Google Shape;436;g3acb4a0329c_0_12"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437" name="Google Shape;437;g3acb4a0329c_0_12"/>
          <p:cNvSpPr txBox="1">
            <a:spLocks noGrp="1"/>
          </p:cNvSpPr>
          <p:nvPr>
            <p:ph type="title"/>
          </p:nvPr>
        </p:nvSpPr>
        <p:spPr>
          <a:xfrm>
            <a:off x="228600" y="332275"/>
            <a:ext cx="63504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 sz="2100" b="1" dirty="0">
                <a:latin typeface="Arial"/>
                <a:ea typeface="Arial"/>
                <a:cs typeface="Arial"/>
                <a:sym typeface="Arial"/>
              </a:rPr>
              <a:t>&lt;CHORUS&gt;</a:t>
            </a:r>
            <a:endParaRPr sz="2100" b="1" dirty="0">
              <a:latin typeface="Arial"/>
              <a:ea typeface="Arial"/>
              <a:cs typeface="Arial"/>
              <a:sym typeface="Arial"/>
            </a:endParaRPr>
          </a:p>
          <a:p>
            <a:pPr marL="0" lvl="0" indent="0" algn="l" rtl="0">
              <a:lnSpc>
                <a:spcPct val="115000"/>
              </a:lnSpc>
              <a:spcBef>
                <a:spcPts val="0"/>
              </a:spcBef>
              <a:spcAft>
                <a:spcPts val="0"/>
              </a:spcAft>
              <a:buSzPts val="3000"/>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51:10 </a:t>
            </a:r>
            <a:r>
              <a:rPr lang="en" sz="2000" dirty="0">
                <a:latin typeface="Arial"/>
                <a:ea typeface="Arial"/>
                <a:cs typeface="Arial"/>
                <a:sym typeface="Arial"/>
              </a:rPr>
              <a:t>Create in me a clean heart, O God</a:t>
            </a:r>
            <a:r>
              <a:rPr lang="en" sz="1800" i="1" dirty="0">
                <a:latin typeface="Arial"/>
                <a:ea typeface="Arial"/>
                <a:cs typeface="Arial"/>
                <a:sym typeface="Arial"/>
              </a:rPr>
              <a:t> </a:t>
            </a:r>
            <a:endParaRPr sz="18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51:12 </a:t>
            </a:r>
            <a:r>
              <a:rPr lang="en" sz="2000" dirty="0">
                <a:latin typeface="Arial"/>
                <a:ea typeface="Arial"/>
                <a:cs typeface="Arial"/>
                <a:sym typeface="Arial"/>
              </a:rPr>
              <a:t>Grant me a willing spirit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Micah 7:7 </a:t>
            </a:r>
            <a:r>
              <a:rPr lang="en" sz="2000" dirty="0">
                <a:latin typeface="Arial"/>
                <a:ea typeface="Arial"/>
                <a:cs typeface="Arial"/>
                <a:sym typeface="Arial"/>
              </a:rPr>
              <a:t>I will look to the Lord. I will wait for the God of my salvation. My God will hear me</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51:10</a:t>
            </a:r>
            <a:r>
              <a:rPr lang="en" sz="2000" dirty="0">
                <a:latin typeface="Arial"/>
                <a:ea typeface="Arial"/>
                <a:cs typeface="Arial"/>
                <a:sym typeface="Arial"/>
              </a:rPr>
              <a:t> Create in me a clean heart, O God, renew a steadfast spirit within me</a:t>
            </a:r>
            <a:endParaRPr sz="2000" dirty="0">
              <a:latin typeface="Arial"/>
              <a:ea typeface="Arial"/>
              <a:cs typeface="Arial"/>
              <a:sym typeface="Arial"/>
            </a:endParaRPr>
          </a:p>
        </p:txBody>
      </p:sp>
      <p:pic>
        <p:nvPicPr>
          <p:cNvPr id="439" name="Google Shape;439;g3acb4a0329c_0_12" title="Walking Green Light.jpg"/>
          <p:cNvPicPr preferRelativeResize="0"/>
          <p:nvPr/>
        </p:nvPicPr>
        <p:blipFill rotWithShape="1">
          <a:blip r:embed="rId4">
            <a:alphaModFix/>
          </a:blip>
          <a:srcRect l="28949" t="21305" r="37004" b="37204"/>
          <a:stretch/>
        </p:blipFill>
        <p:spPr>
          <a:xfrm>
            <a:off x="6708425" y="328275"/>
            <a:ext cx="2115477" cy="3868201"/>
          </a:xfrm>
          <a:prstGeom prst="rect">
            <a:avLst/>
          </a:prstGeom>
          <a:noFill/>
          <a:ln>
            <a:noFill/>
          </a:ln>
        </p:spPr>
      </p:pic>
      <p:sp>
        <p:nvSpPr>
          <p:cNvPr id="440" name="Google Shape;440;g3acb4a0329c_0_12"/>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441" name="Google Shape;441;g3acb4a0329c_0_12" title="Heart Candy.jpg"/>
          <p:cNvPicPr preferRelativeResize="0"/>
          <p:nvPr/>
        </p:nvPicPr>
        <p:blipFill rotWithShape="1">
          <a:blip r:embed="rId5">
            <a:alphaModFix/>
          </a:blip>
          <a:srcRect l="31773" r="31776"/>
          <a:stretch/>
        </p:blipFill>
        <p:spPr>
          <a:xfrm>
            <a:off x="6708425" y="328275"/>
            <a:ext cx="2115476" cy="3868202"/>
          </a:xfrm>
          <a:prstGeom prst="rect">
            <a:avLst/>
          </a:prstGeom>
          <a:noFill/>
          <a:ln>
            <a:noFill/>
          </a:ln>
        </p:spPr>
      </p:pic>
      <p:pic>
        <p:nvPicPr>
          <p:cNvPr id="442" name="Google Shape;442;g3acb4a0329c_0_12" title="Heart Candy.jpg"/>
          <p:cNvPicPr preferRelativeResize="0"/>
          <p:nvPr/>
        </p:nvPicPr>
        <p:blipFill rotWithShape="1">
          <a:blip r:embed="rId5">
            <a:alphaModFix/>
          </a:blip>
          <a:srcRect l="36017" t="9091" r="36017" b="14185"/>
          <a:stretch/>
        </p:blipFill>
        <p:spPr>
          <a:xfrm>
            <a:off x="6708425" y="328275"/>
            <a:ext cx="2115476" cy="3868202"/>
          </a:xfrm>
          <a:prstGeom prst="rect">
            <a:avLst/>
          </a:prstGeom>
          <a:noFill/>
          <a:ln>
            <a:noFill/>
          </a:ln>
        </p:spPr>
      </p:pic>
      <p:sp>
        <p:nvSpPr>
          <p:cNvPr id="2" name="Google Shape;375;p1">
            <a:extLst>
              <a:ext uri="{FF2B5EF4-FFF2-40B4-BE49-F238E27FC236}">
                <a16:creationId xmlns:a16="http://schemas.microsoft.com/office/drawing/2014/main" id="{21944349-52DE-EBCB-45DB-4E96F4FB10A6}"/>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acb4a0329c_0_24"/>
          <p:cNvSpPr txBox="1">
            <a:spLocks noGrp="1"/>
          </p:cNvSpPr>
          <p:nvPr>
            <p:ph type="subTitle" idx="4294967295"/>
          </p:nvPr>
        </p:nvSpPr>
        <p:spPr>
          <a:xfrm>
            <a:off x="5786953" y="4804825"/>
            <a:ext cx="3128400" cy="18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Inter Light"/>
              <a:buNone/>
            </a:pPr>
            <a:r>
              <a:rPr lang="en" sz="1100" b="0" i="0" u="none" strike="noStrike" cap="none">
                <a:solidFill>
                  <a:schemeClr val="dk1"/>
                </a:solidFill>
                <a:latin typeface="Inter Light"/>
                <a:ea typeface="Inter Light"/>
                <a:cs typeface="Inter Light"/>
                <a:sym typeface="Inter Light"/>
              </a:rPr>
              <a:t>Month Year</a:t>
            </a:r>
            <a:endParaRPr sz="1100" b="0" i="0" u="none" strike="noStrike" cap="none">
              <a:solidFill>
                <a:schemeClr val="dk1"/>
              </a:solidFill>
              <a:latin typeface="Inter Light"/>
              <a:ea typeface="Inter Light"/>
              <a:cs typeface="Inter Light"/>
              <a:sym typeface="Inter Light"/>
            </a:endParaRPr>
          </a:p>
        </p:txBody>
      </p:sp>
      <p:sp>
        <p:nvSpPr>
          <p:cNvPr id="448" name="Google Shape;448;g3acb4a0329c_0_24"/>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6</a:t>
            </a:fld>
            <a:endParaRPr sz="1400" b="0" i="0" u="none" strike="noStrike" cap="none">
              <a:solidFill>
                <a:srgbClr val="000000"/>
              </a:solidFill>
              <a:latin typeface="Inter"/>
              <a:ea typeface="Inter"/>
              <a:cs typeface="Inter"/>
              <a:sym typeface="Inter"/>
            </a:endParaRPr>
          </a:p>
        </p:txBody>
      </p:sp>
      <p:cxnSp>
        <p:nvCxnSpPr>
          <p:cNvPr id="449" name="Google Shape;449;g3acb4a0329c_0_24"/>
          <p:cNvCxnSpPr/>
          <p:nvPr/>
        </p:nvCxnSpPr>
        <p:spPr>
          <a:xfrm>
            <a:off x="322537" y="4678933"/>
            <a:ext cx="4482900" cy="0"/>
          </a:xfrm>
          <a:prstGeom prst="straightConnector1">
            <a:avLst/>
          </a:prstGeom>
          <a:noFill/>
          <a:ln w="9525" cap="flat" cmpd="sng">
            <a:solidFill>
              <a:schemeClr val="lt1"/>
            </a:solidFill>
            <a:prstDash val="solid"/>
            <a:round/>
            <a:headEnd type="none" w="sm" len="sm"/>
            <a:tailEnd type="none" w="sm" len="sm"/>
          </a:ln>
        </p:spPr>
      </p:cxnSp>
      <p:pic>
        <p:nvPicPr>
          <p:cNvPr id="450" name="Google Shape;450;g3acb4a0329c_0_24" title="logotype-verse-and-voice-23423.png"/>
          <p:cNvPicPr preferRelativeResize="0"/>
          <p:nvPr/>
        </p:nvPicPr>
        <p:blipFill rotWithShape="1">
          <a:blip r:embed="rId3">
            <a:alphaModFix/>
          </a:blip>
          <a:srcRect/>
          <a:stretch/>
        </p:blipFill>
        <p:spPr>
          <a:xfrm>
            <a:off x="322525" y="4088675"/>
            <a:ext cx="1527949" cy="1527949"/>
          </a:xfrm>
          <a:prstGeom prst="rect">
            <a:avLst/>
          </a:prstGeom>
          <a:noFill/>
          <a:ln>
            <a:noFill/>
          </a:ln>
        </p:spPr>
      </p:pic>
      <p:sp>
        <p:nvSpPr>
          <p:cNvPr id="451" name="Google Shape;451;g3acb4a0329c_0_24"/>
          <p:cNvSpPr txBox="1">
            <a:spLocks noGrp="1"/>
          </p:cNvSpPr>
          <p:nvPr>
            <p:ph type="title"/>
          </p:nvPr>
        </p:nvSpPr>
        <p:spPr>
          <a:xfrm>
            <a:off x="228600" y="332275"/>
            <a:ext cx="63504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 sz="2100" b="1" dirty="0">
                <a:latin typeface="Arial"/>
                <a:ea typeface="Arial"/>
                <a:cs typeface="Arial"/>
                <a:sym typeface="Arial"/>
              </a:rPr>
              <a:t>&lt;CHORUS&gt;</a:t>
            </a:r>
            <a:endParaRPr sz="2100" b="1" dirty="0">
              <a:latin typeface="Arial"/>
              <a:ea typeface="Arial"/>
              <a:cs typeface="Arial"/>
              <a:sym typeface="Arial"/>
            </a:endParaRPr>
          </a:p>
          <a:p>
            <a:pPr marL="0" lvl="0" indent="0" algn="l" rtl="0">
              <a:lnSpc>
                <a:spcPct val="115000"/>
              </a:lnSpc>
              <a:spcBef>
                <a:spcPts val="0"/>
              </a:spcBef>
              <a:spcAft>
                <a:spcPts val="0"/>
              </a:spcAft>
              <a:buSzPts val="3000"/>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51:10 </a:t>
            </a:r>
            <a:r>
              <a:rPr lang="en" sz="2000" dirty="0">
                <a:latin typeface="Arial"/>
                <a:ea typeface="Arial"/>
                <a:cs typeface="Arial"/>
                <a:sym typeface="Arial"/>
              </a:rPr>
              <a:t>Create in me a clean heart, O God</a:t>
            </a:r>
            <a:r>
              <a:rPr lang="en" sz="1800" i="1" dirty="0">
                <a:latin typeface="Arial"/>
                <a:ea typeface="Arial"/>
                <a:cs typeface="Arial"/>
                <a:sym typeface="Arial"/>
              </a:rPr>
              <a:t> </a:t>
            </a:r>
            <a:endParaRPr sz="18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51:12 </a:t>
            </a:r>
            <a:r>
              <a:rPr lang="en" sz="2000" dirty="0">
                <a:latin typeface="Arial"/>
                <a:ea typeface="Arial"/>
                <a:cs typeface="Arial"/>
                <a:sym typeface="Arial"/>
              </a:rPr>
              <a:t>Grant me a willing spirit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Micah 7:7 </a:t>
            </a:r>
            <a:r>
              <a:rPr lang="en" sz="2000" dirty="0">
                <a:latin typeface="Arial"/>
                <a:ea typeface="Arial"/>
                <a:cs typeface="Arial"/>
                <a:sym typeface="Arial"/>
              </a:rPr>
              <a:t>I will look to the Lord. I will wait for the God of my salvation. My God will hear me</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51:10 </a:t>
            </a:r>
            <a:r>
              <a:rPr lang="en" sz="2000" dirty="0">
                <a:latin typeface="Arial"/>
                <a:ea typeface="Arial"/>
                <a:cs typeface="Arial"/>
                <a:sym typeface="Arial"/>
              </a:rPr>
              <a:t>Create in me a clean heart, O God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Micah 7:7 </a:t>
            </a:r>
            <a:r>
              <a:rPr lang="en" sz="2000" dirty="0">
                <a:latin typeface="Arial"/>
                <a:ea typeface="Arial"/>
                <a:cs typeface="Arial"/>
                <a:sym typeface="Arial"/>
              </a:rPr>
              <a:t>My God will hear me</a:t>
            </a:r>
            <a:endParaRPr sz="2000" dirty="0">
              <a:latin typeface="Arial"/>
              <a:ea typeface="Arial"/>
              <a:cs typeface="Arial"/>
              <a:sym typeface="Arial"/>
            </a:endParaRPr>
          </a:p>
        </p:txBody>
      </p:sp>
      <p:pic>
        <p:nvPicPr>
          <p:cNvPr id="453" name="Google Shape;453;g3acb4a0329c_0_24" title="Walking Green Light.jpg"/>
          <p:cNvPicPr preferRelativeResize="0"/>
          <p:nvPr/>
        </p:nvPicPr>
        <p:blipFill rotWithShape="1">
          <a:blip r:embed="rId4">
            <a:alphaModFix/>
          </a:blip>
          <a:srcRect l="28949" t="21305" r="37004" b="37204"/>
          <a:stretch/>
        </p:blipFill>
        <p:spPr>
          <a:xfrm>
            <a:off x="6708425" y="328275"/>
            <a:ext cx="2115477" cy="3868201"/>
          </a:xfrm>
          <a:prstGeom prst="rect">
            <a:avLst/>
          </a:prstGeom>
          <a:noFill/>
          <a:ln>
            <a:noFill/>
          </a:ln>
        </p:spPr>
      </p:pic>
      <p:sp>
        <p:nvSpPr>
          <p:cNvPr id="454" name="Google Shape;454;g3acb4a0329c_0_24"/>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a:solidFill>
                  <a:schemeClr val="lt1"/>
                </a:solidFill>
                <a:latin typeface="Taviraj"/>
                <a:ea typeface="Taviraj"/>
                <a:cs typeface="Taviraj"/>
                <a:sym typeface="Taviraj"/>
              </a:rPr>
              <a:t>Hearts</a:t>
            </a:r>
            <a:endParaRPr sz="3900" b="0" i="0" u="none" strike="noStrike" cap="none">
              <a:solidFill>
                <a:schemeClr val="lt1"/>
              </a:solidFill>
              <a:latin typeface="Taviraj"/>
              <a:ea typeface="Taviraj"/>
              <a:cs typeface="Taviraj"/>
              <a:sym typeface="Taviraj"/>
            </a:endParaRPr>
          </a:p>
        </p:txBody>
      </p:sp>
      <p:pic>
        <p:nvPicPr>
          <p:cNvPr id="455" name="Google Shape;455;g3acb4a0329c_0_24" title="Heart in Tree.jpg"/>
          <p:cNvPicPr preferRelativeResize="0"/>
          <p:nvPr/>
        </p:nvPicPr>
        <p:blipFill rotWithShape="1">
          <a:blip r:embed="rId5">
            <a:alphaModFix/>
          </a:blip>
          <a:srcRect l="31761" r="31761"/>
          <a:stretch/>
        </p:blipFill>
        <p:spPr>
          <a:xfrm>
            <a:off x="6708425" y="328275"/>
            <a:ext cx="2115476" cy="3868201"/>
          </a:xfrm>
          <a:prstGeom prst="rect">
            <a:avLst/>
          </a:prstGeom>
          <a:noFill/>
          <a:ln>
            <a:noFill/>
          </a:ln>
        </p:spPr>
      </p:pic>
      <p:pic>
        <p:nvPicPr>
          <p:cNvPr id="456" name="Google Shape;456;g3acb4a0329c_0_24" title="Heart Candy.jpg"/>
          <p:cNvPicPr preferRelativeResize="0"/>
          <p:nvPr/>
        </p:nvPicPr>
        <p:blipFill rotWithShape="1">
          <a:blip r:embed="rId6">
            <a:alphaModFix/>
          </a:blip>
          <a:srcRect l="31773" r="31776"/>
          <a:stretch/>
        </p:blipFill>
        <p:spPr>
          <a:xfrm>
            <a:off x="6708425" y="328275"/>
            <a:ext cx="2115476" cy="3868202"/>
          </a:xfrm>
          <a:prstGeom prst="rect">
            <a:avLst/>
          </a:prstGeom>
          <a:noFill/>
          <a:ln>
            <a:noFill/>
          </a:ln>
        </p:spPr>
      </p:pic>
      <p:pic>
        <p:nvPicPr>
          <p:cNvPr id="457" name="Google Shape;457;g3acb4a0329c_0_24" title="Heart Candy.jpg"/>
          <p:cNvPicPr preferRelativeResize="0"/>
          <p:nvPr/>
        </p:nvPicPr>
        <p:blipFill rotWithShape="1">
          <a:blip r:embed="rId6">
            <a:alphaModFix/>
          </a:blip>
          <a:srcRect l="36017" t="9091" r="36017" b="14185"/>
          <a:stretch/>
        </p:blipFill>
        <p:spPr>
          <a:xfrm>
            <a:off x="6708425" y="328275"/>
            <a:ext cx="2115476" cy="3868202"/>
          </a:xfrm>
          <a:prstGeom prst="rect">
            <a:avLst/>
          </a:prstGeom>
          <a:noFill/>
          <a:ln>
            <a:noFill/>
          </a:ln>
        </p:spPr>
      </p:pic>
      <p:sp>
        <p:nvSpPr>
          <p:cNvPr id="2" name="Google Shape;375;p1">
            <a:extLst>
              <a:ext uri="{FF2B5EF4-FFF2-40B4-BE49-F238E27FC236}">
                <a16:creationId xmlns:a16="http://schemas.microsoft.com/office/drawing/2014/main" id="{0E18EA4E-46A2-9A31-955A-2ED73C6433EF}"/>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a:extLst>
            <a:ext uri="{FF2B5EF4-FFF2-40B4-BE49-F238E27FC236}">
              <a16:creationId xmlns:a16="http://schemas.microsoft.com/office/drawing/2014/main" id="{50572336-8D9E-E91B-6AA0-446F37529B7E}"/>
            </a:ext>
          </a:extLst>
        </p:cNvPr>
        <p:cNvGrpSpPr/>
        <p:nvPr/>
      </p:nvGrpSpPr>
      <p:grpSpPr>
        <a:xfrm>
          <a:off x="0" y="0"/>
          <a:ext cx="0" cy="0"/>
          <a:chOff x="0" y="0"/>
          <a:chExt cx="0" cy="0"/>
        </a:xfrm>
      </p:grpSpPr>
      <p:sp>
        <p:nvSpPr>
          <p:cNvPr id="433" name="Google Shape;433;p49">
            <a:extLst>
              <a:ext uri="{FF2B5EF4-FFF2-40B4-BE49-F238E27FC236}">
                <a16:creationId xmlns:a16="http://schemas.microsoft.com/office/drawing/2014/main" id="{C37B7885-EE80-D673-5B6C-A1E8E24D94AE}"/>
              </a:ext>
            </a:extLst>
          </p:cNvPr>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Month Year</a:t>
            </a:r>
            <a:endParaRPr dirty="0"/>
          </a:p>
        </p:txBody>
      </p:sp>
      <p:sp>
        <p:nvSpPr>
          <p:cNvPr id="434" name="Google Shape;434;p49">
            <a:extLst>
              <a:ext uri="{FF2B5EF4-FFF2-40B4-BE49-F238E27FC236}">
                <a16:creationId xmlns:a16="http://schemas.microsoft.com/office/drawing/2014/main" id="{EE70F4BA-92CC-4EB0-5C2A-E8BFDD066C8E}"/>
              </a:ext>
            </a:extLst>
          </p:cNvPr>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7</a:t>
            </a:fld>
            <a:endParaRPr>
              <a:latin typeface="Inter"/>
              <a:ea typeface="Inter"/>
              <a:cs typeface="Inter"/>
              <a:sym typeface="Inter"/>
            </a:endParaRPr>
          </a:p>
        </p:txBody>
      </p:sp>
      <p:cxnSp>
        <p:nvCxnSpPr>
          <p:cNvPr id="435" name="Google Shape;435;p49">
            <a:extLst>
              <a:ext uri="{FF2B5EF4-FFF2-40B4-BE49-F238E27FC236}">
                <a16:creationId xmlns:a16="http://schemas.microsoft.com/office/drawing/2014/main" id="{5A311B95-1115-8D3C-5470-2390AAE55D40}"/>
              </a:ext>
            </a:extLst>
          </p:cNvPr>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a:extLst>
              <a:ext uri="{FF2B5EF4-FFF2-40B4-BE49-F238E27FC236}">
                <a16:creationId xmlns:a16="http://schemas.microsoft.com/office/drawing/2014/main" id="{DA1CCB8E-CCCC-06D7-8C94-DB89DC8C693B}"/>
              </a:ext>
            </a:extLst>
          </p:cNvPr>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a:extLst>
              <a:ext uri="{FF2B5EF4-FFF2-40B4-BE49-F238E27FC236}">
                <a16:creationId xmlns:a16="http://schemas.microsoft.com/office/drawing/2014/main" id="{C801C090-F069-C86C-54AE-50B9FEE4261D}"/>
              </a:ext>
            </a:extLst>
          </p:cNvPr>
          <p:cNvSpPr txBox="1">
            <a:spLocks noGrp="1"/>
          </p:cNvSpPr>
          <p:nvPr>
            <p:ph type="title"/>
          </p:nvPr>
        </p:nvSpPr>
        <p:spPr>
          <a:xfrm>
            <a:off x="228600" y="158675"/>
            <a:ext cx="6350400" cy="4041800"/>
          </a:xfrm>
          <a:prstGeom prst="rect">
            <a:avLst/>
          </a:prstGeom>
        </p:spPr>
        <p:txBody>
          <a:bodyPr spcFirstLastPara="1" wrap="square" lIns="91425" tIns="91425" rIns="91425" bIns="91425" anchor="t" anchorCtr="0">
            <a:noAutofit/>
          </a:bodyPr>
          <a:lstStyle/>
          <a:p>
            <a:pPr lvl="0"/>
            <a:r>
              <a:rPr lang="en-US" sz="800" b="1" dirty="0">
                <a:latin typeface="+mn-lt"/>
              </a:rPr>
              <a:t>©2026 Awake and Renew. All Rights Reserved. This resource is protected by copyright and provided subject to the terms of use established by the organization. Scripture quotations are curated from various faithful versions of the Holy Bible. For current licensing, distribution, and usage permissions, please visit awakeandrenew.org/license. For a comprehensive list of translation copyrights, please visit awakeandrenew.org/copyright.</a:t>
            </a:r>
            <a:br>
              <a:rPr lang="en-US" sz="800" dirty="0">
                <a:latin typeface="+mn-lt"/>
              </a:rPr>
            </a:br>
            <a:br>
              <a:rPr lang="en-US" sz="800" dirty="0">
                <a:latin typeface="+mn-lt"/>
              </a:rPr>
            </a:br>
            <a:endParaRPr sz="800" i="1" dirty="0">
              <a:latin typeface="+mn-lt"/>
              <a:ea typeface="Arial"/>
              <a:cs typeface="Arial"/>
              <a:sym typeface="Arial"/>
            </a:endParaRPr>
          </a:p>
        </p:txBody>
      </p:sp>
      <p:sp>
        <p:nvSpPr>
          <p:cNvPr id="6" name="Google Shape;454;g3acb4a0329c_0_24">
            <a:extLst>
              <a:ext uri="{FF2B5EF4-FFF2-40B4-BE49-F238E27FC236}">
                <a16:creationId xmlns:a16="http://schemas.microsoft.com/office/drawing/2014/main" id="{1835CCC9-844C-D2FD-797A-12B043BC1772}"/>
              </a:ext>
            </a:extLst>
          </p:cNvPr>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3900"/>
              <a:buFont typeface="Arial"/>
              <a:buNone/>
            </a:pPr>
            <a:r>
              <a:rPr lang="en" sz="3900" dirty="0">
                <a:solidFill>
                  <a:schemeClr val="lt1"/>
                </a:solidFill>
                <a:latin typeface="Taviraj"/>
                <a:ea typeface="Taviraj"/>
                <a:cs typeface="Taviraj"/>
                <a:sym typeface="Taviraj"/>
              </a:rPr>
              <a:t>Hearts</a:t>
            </a:r>
            <a:endParaRPr sz="3900" b="0" i="0" u="none" strike="noStrike" cap="none" dirty="0">
              <a:solidFill>
                <a:schemeClr val="lt1"/>
              </a:solidFill>
              <a:latin typeface="Taviraj"/>
              <a:ea typeface="Taviraj"/>
              <a:cs typeface="Taviraj"/>
              <a:sym typeface="Taviraj"/>
            </a:endParaRPr>
          </a:p>
        </p:txBody>
      </p:sp>
      <p:pic>
        <p:nvPicPr>
          <p:cNvPr id="7" name="Google Shape;457;g3acb4a0329c_0_24" title="Heart Candy.jpg">
            <a:extLst>
              <a:ext uri="{FF2B5EF4-FFF2-40B4-BE49-F238E27FC236}">
                <a16:creationId xmlns:a16="http://schemas.microsoft.com/office/drawing/2014/main" id="{5CEFF95E-3977-36A2-56CF-4BD6452DCBF5}"/>
              </a:ext>
            </a:extLst>
          </p:cNvPr>
          <p:cNvPicPr preferRelativeResize="0"/>
          <p:nvPr/>
        </p:nvPicPr>
        <p:blipFill rotWithShape="1">
          <a:blip r:embed="rId4">
            <a:alphaModFix/>
          </a:blip>
          <a:srcRect l="36017" t="9091" r="36017" b="14185"/>
          <a:stretch/>
        </p:blipFill>
        <p:spPr>
          <a:xfrm>
            <a:off x="6708425" y="328275"/>
            <a:ext cx="2115476" cy="3868202"/>
          </a:xfrm>
          <a:prstGeom prst="rect">
            <a:avLst/>
          </a:prstGeom>
          <a:noFill/>
          <a:ln>
            <a:noFill/>
          </a:ln>
        </p:spPr>
      </p:pic>
      <p:sp>
        <p:nvSpPr>
          <p:cNvPr id="3" name="Google Shape;375;p1">
            <a:extLst>
              <a:ext uri="{FF2B5EF4-FFF2-40B4-BE49-F238E27FC236}">
                <a16:creationId xmlns:a16="http://schemas.microsoft.com/office/drawing/2014/main" id="{EE3F7173-D93E-8A80-F748-5A900951E95B}"/>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extLst>
      <p:ext uri="{BB962C8B-B14F-4D97-AF65-F5344CB8AC3E}">
        <p14:creationId xmlns:p14="http://schemas.microsoft.com/office/powerpoint/2010/main" val="3014912059"/>
      </p:ext>
    </p:extLst>
  </p:cSld>
  <p:clrMapOvr>
    <a:masterClrMapping/>
  </p:clrMapOvr>
</p:sld>
</file>

<file path=ppt/theme/theme1.xml><?xml version="1.0" encoding="utf-8"?>
<a:theme xmlns:a="http://schemas.openxmlformats.org/drawingml/2006/main"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On-screen Show (16:9)</PresentationFormat>
  <Paragraphs>61</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Taviraj Medium</vt:lpstr>
      <vt:lpstr>Arial</vt:lpstr>
      <vt:lpstr>Taviraj SemiBold</vt:lpstr>
      <vt:lpstr>Inter</vt:lpstr>
      <vt:lpstr>Taviraj Light</vt:lpstr>
      <vt:lpstr>Inter Light</vt:lpstr>
      <vt:lpstr>Taviraj</vt:lpstr>
      <vt:lpstr>Orientation New Team Member</vt:lpstr>
      <vt:lpstr>&lt;VERSE 1&gt;  Isaiah 59:14 Justice is driven back; righteousness stands far off; truth has stumbled in the public square  Isaiah 59:15 Nowhere to be found; he who departs from evil makes himself prey </vt:lpstr>
      <vt:lpstr>&lt;VERSE 1&gt;  Jeremiah 17:9 The heart is deceitful, sick Romans 3:10 No one righteous Romans 3:23 All have sinned and fall short of God’s glory  Isaiah 59:15 The Lord saw that there was no justice; He was offended  </vt:lpstr>
      <vt:lpstr>&lt;CHORUS&gt;  Psalm 51:10 Create in me a clean heart, O God  Psalm 51:12 Grant me a willing spirit  Micah 7:7 I will look to the Lord. I will wait for the God of my salvation. My God will hear me</vt:lpstr>
      <vt:lpstr>&lt;VERSE 2&gt;  1 Samuel 16:7 People look at the outward appearance, but the Lord looks at the heart Jeremiah 29:13 Seek Me and find Me; when you search for Me with all your heart  Micah 7:7 Therefore, I will look to the Lord</vt:lpstr>
      <vt:lpstr>&lt;CHORUS&gt;  Psalm 51:10 Create in me a clean heart, O God  Psalm 51:12 Grant me a willing spirit  Micah 7:7 I will look to the Lord. I will wait for the God of my salvation. My God will hear me  Psalm 51:10 Create in me a clean heart, O God, renew a steadfast spirit within me</vt:lpstr>
      <vt:lpstr>&lt;CHORUS&gt;  Psalm 51:10 Create in me a clean heart, O God  Psalm 51:12 Grant me a willing spirit  Micah 7:7 I will look to the Lord. I will wait for the God of my salvation. My God will hear me  Psalm 51:10 Create in me a clean heart, O God  Micah 7:7 My God will hear me</vt:lpstr>
      <vt:lpstr>©2026 Awake and Renew. All Rights Reserved. This resource is protected by copyright and provided subject to the terms of use established by the organization. Scripture quotations are curated from various faithful versions of the Holy Bible. For current licensing, distribution, and usage permissions, please visit awakeandrenew.org/license. For a comprehensive list of translation copyrights, please visit awakeandrenew.org/copyright.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ischubert</dc:creator>
  <cp:lastModifiedBy>ischubert</cp:lastModifiedBy>
  <cp:revision>17</cp:revision>
  <dcterms:modified xsi:type="dcterms:W3CDTF">2026-06-03T14:19:22Z</dcterms:modified>
</cp:coreProperties>
</file>