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4"/>
  </p:notesMasterIdLst>
  <p:sldIdLst>
    <p:sldId id="256" r:id="rId2"/>
    <p:sldId id="268" r:id="rId3"/>
  </p:sldIdLst>
  <p:sldSz cx="9144000" cy="5143500" type="screen16x9"/>
  <p:notesSz cx="6858000" cy="9144000"/>
  <p:embeddedFontLst>
    <p:embeddedFont>
      <p:font typeface="Inter" panose="020B0604020202020204" charset="0"/>
      <p:regular r:id="rId5"/>
      <p:bold r:id="rId6"/>
      <p:italic r:id="rId7"/>
      <p:boldItalic r:id="rId8"/>
    </p:embeddedFont>
    <p:embeddedFont>
      <p:font typeface="Inter Light" panose="020B0604020202020204" charset="0"/>
      <p:regular r:id="rId9"/>
      <p:bold r:id="rId10"/>
      <p:italic r:id="rId11"/>
      <p:boldItalic r:id="rId12"/>
    </p:embeddedFont>
    <p:embeddedFont>
      <p:font typeface="Taviraj" panose="020B0604020202020204" charset="-34"/>
      <p:regular r:id="rId13"/>
      <p:bold r:id="rId14"/>
      <p:italic r:id="rId15"/>
      <p:boldItalic r:id="rId16"/>
    </p:embeddedFont>
    <p:embeddedFont>
      <p:font typeface="Taviraj Light" panose="020B0604020202020204" charset="-34"/>
      <p:regular r:id="rId17"/>
      <p:bold r:id="rId18"/>
      <p:italic r:id="rId19"/>
      <p:boldItalic r:id="rId20"/>
    </p:embeddedFont>
    <p:embeddedFont>
      <p:font typeface="Taviraj Medium" panose="020B0604020202020204" charset="-34"/>
      <p:regular r:id="rId21"/>
      <p:bold r:id="rId22"/>
      <p:italic r:id="rId23"/>
      <p:boldItalic r:id="rId24"/>
    </p:embeddedFont>
    <p:embeddedFont>
      <p:font typeface="Taviraj SemiBold" panose="020B0604020202020204" charset="-34"/>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84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font" Target="fonts/font14.fntdata"/><Relationship Id="rId26" Type="http://schemas.openxmlformats.org/officeDocument/2006/relationships/font" Target="fonts/font22.fntdata"/><Relationship Id="rId3" Type="http://schemas.openxmlformats.org/officeDocument/2006/relationships/slide" Target="slides/slide2.xml"/><Relationship Id="rId21" Type="http://schemas.openxmlformats.org/officeDocument/2006/relationships/font" Target="fonts/font17.fntdata"/><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font" Target="fonts/font13.fntdata"/><Relationship Id="rId25" Type="http://schemas.openxmlformats.org/officeDocument/2006/relationships/font" Target="fonts/font21.fntdata"/><Relationship Id="rId2" Type="http://schemas.openxmlformats.org/officeDocument/2006/relationships/slide" Target="slides/slide1.xml"/><Relationship Id="rId16" Type="http://schemas.openxmlformats.org/officeDocument/2006/relationships/font" Target="fonts/font12.fntdata"/><Relationship Id="rId20" Type="http://schemas.openxmlformats.org/officeDocument/2006/relationships/font" Target="fonts/font16.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24" Type="http://schemas.openxmlformats.org/officeDocument/2006/relationships/font" Target="fonts/font20.fntdata"/><Relationship Id="rId32" Type="http://schemas.openxmlformats.org/officeDocument/2006/relationships/tableStyles" Target="tableStyles.xml"/><Relationship Id="rId5" Type="http://schemas.openxmlformats.org/officeDocument/2006/relationships/font" Target="fonts/font1.fntdata"/><Relationship Id="rId15" Type="http://schemas.openxmlformats.org/officeDocument/2006/relationships/font" Target="fonts/font11.fntdata"/><Relationship Id="rId23" Type="http://schemas.openxmlformats.org/officeDocument/2006/relationships/font" Target="fonts/font19.fntdata"/><Relationship Id="rId28" Type="http://schemas.openxmlformats.org/officeDocument/2006/relationships/font" Target="fonts/font24.fntdata"/><Relationship Id="rId10" Type="http://schemas.openxmlformats.org/officeDocument/2006/relationships/font" Target="fonts/font6.fntdata"/><Relationship Id="rId19" Type="http://schemas.openxmlformats.org/officeDocument/2006/relationships/font" Target="fonts/font15.fntdata"/><Relationship Id="rId31" Type="http://schemas.openxmlformats.org/officeDocument/2006/relationships/theme" Target="theme/theme1.xml"/><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font" Target="fonts/font10.fntdata"/><Relationship Id="rId22" Type="http://schemas.openxmlformats.org/officeDocument/2006/relationships/font" Target="fonts/font18.fntdata"/><Relationship Id="rId27" Type="http://schemas.openxmlformats.org/officeDocument/2006/relationships/font" Target="fonts/font23.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a382b9279b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a382b9279b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a:extLst>
            <a:ext uri="{FF2B5EF4-FFF2-40B4-BE49-F238E27FC236}">
              <a16:creationId xmlns:a16="http://schemas.microsoft.com/office/drawing/2014/main" id="{C58F8BE3-BD89-378D-173D-7654F3C8A8DD}"/>
            </a:ext>
          </a:extLst>
        </p:cNvPr>
        <p:cNvGrpSpPr/>
        <p:nvPr/>
      </p:nvGrpSpPr>
      <p:grpSpPr>
        <a:xfrm>
          <a:off x="0" y="0"/>
          <a:ext cx="0" cy="0"/>
          <a:chOff x="0" y="0"/>
          <a:chExt cx="0" cy="0"/>
        </a:xfrm>
      </p:grpSpPr>
      <p:sp>
        <p:nvSpPr>
          <p:cNvPr id="430" name="Google Shape;430;g3a5468d2d26_0_23:notes">
            <a:extLst>
              <a:ext uri="{FF2B5EF4-FFF2-40B4-BE49-F238E27FC236}">
                <a16:creationId xmlns:a16="http://schemas.microsoft.com/office/drawing/2014/main" id="{BE7D58CB-074A-864C-C4BE-D6650E9520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5468d2d26_0_23:notes">
            <a:extLst>
              <a:ext uri="{FF2B5EF4-FFF2-40B4-BE49-F238E27FC236}">
                <a16:creationId xmlns:a16="http://schemas.microsoft.com/office/drawing/2014/main" id="{5AC49116-157C-50EC-A496-20DF6E7B9A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5850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Alt 1">
  <p:cSld name="BLANK_2">
    <p:bg>
      <p:bgPr>
        <a:solidFill>
          <a:schemeClr val="dk1"/>
        </a:solidFill>
        <a:effectLst/>
      </p:bgPr>
    </p:bg>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6099100" y="1796550"/>
            <a:ext cx="2724600" cy="2334300"/>
          </a:xfrm>
          <a:prstGeom prst="rect">
            <a:avLst/>
          </a:prstGeom>
          <a:noFill/>
          <a:ln>
            <a:noFill/>
          </a:ln>
        </p:spPr>
      </p:sp>
      <p:sp>
        <p:nvSpPr>
          <p:cNvPr id="11" name="Google Shape;11;p2"/>
          <p:cNvSpPr txBox="1">
            <a:spLocks noGrp="1"/>
          </p:cNvSpPr>
          <p:nvPr>
            <p:ph type="title"/>
          </p:nvPr>
        </p:nvSpPr>
        <p:spPr>
          <a:xfrm>
            <a:off x="228600" y="749904"/>
            <a:ext cx="5509500" cy="1726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600">
                <a:solidFill>
                  <a:schemeClr val="lt1"/>
                </a:solidFill>
              </a:defRPr>
            </a:lvl1pPr>
            <a:lvl2pPr lvl="1">
              <a:lnSpc>
                <a:spcPct val="80000"/>
              </a:lnSpc>
              <a:spcBef>
                <a:spcPts val="0"/>
              </a:spcBef>
              <a:spcAft>
                <a:spcPts val="0"/>
              </a:spcAft>
              <a:buNone/>
              <a:defRPr sz="7600">
                <a:solidFill>
                  <a:schemeClr val="dk1"/>
                </a:solidFill>
              </a:defRPr>
            </a:lvl2pPr>
            <a:lvl3pPr lvl="2">
              <a:lnSpc>
                <a:spcPct val="80000"/>
              </a:lnSpc>
              <a:spcBef>
                <a:spcPts val="0"/>
              </a:spcBef>
              <a:spcAft>
                <a:spcPts val="0"/>
              </a:spcAft>
              <a:buNone/>
              <a:defRPr sz="7600">
                <a:solidFill>
                  <a:schemeClr val="dk1"/>
                </a:solidFill>
              </a:defRPr>
            </a:lvl3pPr>
            <a:lvl4pPr lvl="3">
              <a:lnSpc>
                <a:spcPct val="80000"/>
              </a:lnSpc>
              <a:spcBef>
                <a:spcPts val="0"/>
              </a:spcBef>
              <a:spcAft>
                <a:spcPts val="0"/>
              </a:spcAft>
              <a:buNone/>
              <a:defRPr sz="7600">
                <a:solidFill>
                  <a:schemeClr val="dk1"/>
                </a:solidFill>
              </a:defRPr>
            </a:lvl4pPr>
            <a:lvl5pPr lvl="4">
              <a:lnSpc>
                <a:spcPct val="80000"/>
              </a:lnSpc>
              <a:spcBef>
                <a:spcPts val="0"/>
              </a:spcBef>
              <a:spcAft>
                <a:spcPts val="0"/>
              </a:spcAft>
              <a:buNone/>
              <a:defRPr sz="7600">
                <a:solidFill>
                  <a:schemeClr val="dk1"/>
                </a:solidFill>
              </a:defRPr>
            </a:lvl5pPr>
            <a:lvl6pPr lvl="5">
              <a:lnSpc>
                <a:spcPct val="80000"/>
              </a:lnSpc>
              <a:spcBef>
                <a:spcPts val="0"/>
              </a:spcBef>
              <a:spcAft>
                <a:spcPts val="0"/>
              </a:spcAft>
              <a:buNone/>
              <a:defRPr sz="7600">
                <a:solidFill>
                  <a:schemeClr val="dk1"/>
                </a:solidFill>
              </a:defRPr>
            </a:lvl6pPr>
            <a:lvl7pPr lvl="6">
              <a:lnSpc>
                <a:spcPct val="80000"/>
              </a:lnSpc>
              <a:spcBef>
                <a:spcPts val="0"/>
              </a:spcBef>
              <a:spcAft>
                <a:spcPts val="0"/>
              </a:spcAft>
              <a:buNone/>
              <a:defRPr sz="7600">
                <a:solidFill>
                  <a:schemeClr val="dk1"/>
                </a:solidFill>
              </a:defRPr>
            </a:lvl7pPr>
            <a:lvl8pPr lvl="7">
              <a:lnSpc>
                <a:spcPct val="80000"/>
              </a:lnSpc>
              <a:spcBef>
                <a:spcPts val="0"/>
              </a:spcBef>
              <a:spcAft>
                <a:spcPts val="0"/>
              </a:spcAft>
              <a:buNone/>
              <a:defRPr sz="7600">
                <a:solidFill>
                  <a:schemeClr val="dk1"/>
                </a:solidFill>
              </a:defRPr>
            </a:lvl8pPr>
            <a:lvl9pPr lvl="8">
              <a:lnSpc>
                <a:spcPct val="80000"/>
              </a:lnSpc>
              <a:spcBef>
                <a:spcPts val="0"/>
              </a:spcBef>
              <a:spcAft>
                <a:spcPts val="0"/>
              </a:spcAft>
              <a:buNone/>
              <a:defRPr sz="7600">
                <a:solidFill>
                  <a:schemeClr val="dk1"/>
                </a:solidFill>
              </a:defRPr>
            </a:lvl9pPr>
          </a:lstStyle>
          <a:p>
            <a:endParaRPr/>
          </a:p>
        </p:txBody>
      </p:sp>
      <p:sp>
        <p:nvSpPr>
          <p:cNvPr id="12" name="Google Shape;12;p2"/>
          <p:cNvSpPr txBox="1">
            <a:spLocks noGrp="1"/>
          </p:cNvSpPr>
          <p:nvPr>
            <p:ph type="subTitle" idx="1"/>
          </p:nvPr>
        </p:nvSpPr>
        <p:spPr>
          <a:xfrm>
            <a:off x="320100" y="47909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elcome">
  <p:cSld name="CUSTOM_2">
    <p:bg>
      <p:bgPr>
        <a:solidFill>
          <a:schemeClr val="accent1"/>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21750" y="1448100"/>
            <a:ext cx="8700600" cy="2247300"/>
          </a:xfrm>
          <a:prstGeom prst="rect">
            <a:avLst/>
          </a:prstGeom>
        </p:spPr>
        <p:txBody>
          <a:bodyPr spcFirstLastPara="1" wrap="square" lIns="91425" tIns="91425" rIns="91425" bIns="91425" anchor="t" anchorCtr="0">
            <a:noAutofit/>
          </a:bodyPr>
          <a:lstStyle>
            <a:lvl1pPr lvl="0">
              <a:spcBef>
                <a:spcPts val="0"/>
              </a:spcBef>
              <a:spcAft>
                <a:spcPts val="0"/>
              </a:spcAft>
              <a:buNone/>
              <a:defRPr sz="13000">
                <a:solidFill>
                  <a:schemeClr val="lt1"/>
                </a:solidFill>
                <a:latin typeface="Taviraj"/>
                <a:ea typeface="Taviraj"/>
                <a:cs typeface="Taviraj"/>
                <a:sym typeface="Taviraj"/>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5" name="Google Shape;15;p3"/>
          <p:cNvSpPr txBox="1">
            <a:spLocks noGrp="1"/>
          </p:cNvSpPr>
          <p:nvPr>
            <p:ph type="subTitle" idx="1"/>
          </p:nvPr>
        </p:nvSpPr>
        <p:spPr>
          <a:xfrm>
            <a:off x="314444" y="1197700"/>
            <a:ext cx="1887000" cy="592200"/>
          </a:xfrm>
          <a:prstGeom prst="rect">
            <a:avLst/>
          </a:prstGeom>
        </p:spPr>
        <p:txBody>
          <a:bodyPr spcFirstLastPara="1" wrap="square" lIns="0" tIns="0" rIns="2750" bIns="0" anchor="ctr" anchorCtr="0">
            <a:no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6" name="Google Shape;16;p3"/>
          <p:cNvSpPr txBox="1">
            <a:spLocks noGrp="1"/>
          </p:cNvSpPr>
          <p:nvPr>
            <p:ph type="subTitle" idx="2"/>
          </p:nvPr>
        </p:nvSpPr>
        <p:spPr>
          <a:xfrm>
            <a:off x="2131994" y="1197700"/>
            <a:ext cx="5065500" cy="603900"/>
          </a:xfrm>
          <a:prstGeom prst="rect">
            <a:avLst/>
          </a:prstGeom>
        </p:spPr>
        <p:txBody>
          <a:bodyPr spcFirstLastPara="1" wrap="square" lIns="0" tIns="0" rIns="0" bIns="0" anchor="ctr" anchorCtr="0">
            <a:noAutofit/>
          </a:bodyPr>
          <a:lstStyle>
            <a:lvl1pPr lvl="0">
              <a:lnSpc>
                <a:spcPct val="90000"/>
              </a:lnSpc>
              <a:spcBef>
                <a:spcPts val="0"/>
              </a:spcBef>
              <a:spcAft>
                <a:spcPts val="0"/>
              </a:spcAft>
              <a:buNone/>
              <a:defRPr sz="3200">
                <a:solidFill>
                  <a:schemeClr val="lt1"/>
                </a:solidFill>
                <a:latin typeface="Taviraj"/>
                <a:ea typeface="Taviraj"/>
                <a:cs typeface="Taviraj"/>
                <a:sym typeface="Taviraj"/>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7" name="Google Shape;17;p3"/>
          <p:cNvSpPr txBox="1">
            <a:spLocks noGrp="1"/>
          </p:cNvSpPr>
          <p:nvPr>
            <p:ph type="body" idx="3"/>
          </p:nvPr>
        </p:nvSpPr>
        <p:spPr>
          <a:xfrm>
            <a:off x="5385650" y="3337800"/>
            <a:ext cx="3529800" cy="581700"/>
          </a:xfrm>
          <a:prstGeom prst="rect">
            <a:avLst/>
          </a:prstGeom>
        </p:spPr>
        <p:txBody>
          <a:bodyPr spcFirstLastPara="1" wrap="square" lIns="91425" tIns="91425" rIns="91425" bIns="91425" anchor="t" anchorCtr="0">
            <a:noAutofit/>
          </a:bodyPr>
          <a:lstStyle>
            <a:lvl1pPr marL="457200" lvl="0" indent="-355600">
              <a:spcBef>
                <a:spcPts val="0"/>
              </a:spcBef>
              <a:spcAft>
                <a:spcPts val="0"/>
              </a:spcAft>
              <a:buClr>
                <a:schemeClr val="lt1"/>
              </a:buClr>
              <a:buSzPts val="2000"/>
              <a:buFont typeface="Inter Light"/>
              <a:buChar char="●"/>
              <a:defRPr sz="2000">
                <a:solidFill>
                  <a:schemeClr val="lt1"/>
                </a:solidFill>
              </a:defRPr>
            </a:lvl1pPr>
            <a:lvl2pPr marL="914400" lvl="1" indent="-355600">
              <a:spcBef>
                <a:spcPts val="0"/>
              </a:spcBef>
              <a:spcAft>
                <a:spcPts val="0"/>
              </a:spcAft>
              <a:buClr>
                <a:schemeClr val="lt1"/>
              </a:buClr>
              <a:buSzPts val="2000"/>
              <a:buFont typeface="Inter Light"/>
              <a:buChar char="○"/>
              <a:defRPr sz="2000">
                <a:solidFill>
                  <a:schemeClr val="lt1"/>
                </a:solidFill>
              </a:defRPr>
            </a:lvl2pPr>
            <a:lvl3pPr marL="1371600" lvl="2" indent="-355600">
              <a:spcBef>
                <a:spcPts val="0"/>
              </a:spcBef>
              <a:spcAft>
                <a:spcPts val="0"/>
              </a:spcAft>
              <a:buClr>
                <a:schemeClr val="lt1"/>
              </a:buClr>
              <a:buSzPts val="2000"/>
              <a:buFont typeface="Inter Light"/>
              <a:buChar char="■"/>
              <a:defRPr sz="2000">
                <a:solidFill>
                  <a:schemeClr val="lt1"/>
                </a:solidFill>
              </a:defRPr>
            </a:lvl3pPr>
            <a:lvl4pPr marL="1828800" lvl="3" indent="-355600">
              <a:spcBef>
                <a:spcPts val="0"/>
              </a:spcBef>
              <a:spcAft>
                <a:spcPts val="0"/>
              </a:spcAft>
              <a:buClr>
                <a:schemeClr val="lt1"/>
              </a:buClr>
              <a:buSzPts val="2000"/>
              <a:buFont typeface="Inter Light"/>
              <a:buChar char="●"/>
              <a:defRPr sz="2000">
                <a:solidFill>
                  <a:schemeClr val="lt1"/>
                </a:solidFill>
              </a:defRPr>
            </a:lvl4pPr>
            <a:lvl5pPr marL="2286000" lvl="4" indent="-355600">
              <a:spcBef>
                <a:spcPts val="0"/>
              </a:spcBef>
              <a:spcAft>
                <a:spcPts val="0"/>
              </a:spcAft>
              <a:buClr>
                <a:schemeClr val="lt1"/>
              </a:buClr>
              <a:buSzPts val="2000"/>
              <a:buFont typeface="Inter Light"/>
              <a:buChar char="○"/>
              <a:defRPr sz="2000">
                <a:solidFill>
                  <a:schemeClr val="lt1"/>
                </a:solidFill>
              </a:defRPr>
            </a:lvl5pPr>
            <a:lvl6pPr marL="2743200" lvl="5" indent="-355600">
              <a:spcBef>
                <a:spcPts val="0"/>
              </a:spcBef>
              <a:spcAft>
                <a:spcPts val="0"/>
              </a:spcAft>
              <a:buClr>
                <a:schemeClr val="lt1"/>
              </a:buClr>
              <a:buSzPts val="2000"/>
              <a:buFont typeface="Inter Light"/>
              <a:buChar char="■"/>
              <a:defRPr sz="2000">
                <a:solidFill>
                  <a:schemeClr val="lt1"/>
                </a:solidFill>
              </a:defRPr>
            </a:lvl6pPr>
            <a:lvl7pPr marL="3200400" lvl="6" indent="-355600">
              <a:spcBef>
                <a:spcPts val="0"/>
              </a:spcBef>
              <a:spcAft>
                <a:spcPts val="0"/>
              </a:spcAft>
              <a:buClr>
                <a:schemeClr val="lt1"/>
              </a:buClr>
              <a:buSzPts val="2000"/>
              <a:buFont typeface="Inter Light"/>
              <a:buChar char="●"/>
              <a:defRPr sz="2000">
                <a:solidFill>
                  <a:schemeClr val="lt1"/>
                </a:solidFill>
              </a:defRPr>
            </a:lvl7pPr>
            <a:lvl8pPr marL="3657600" lvl="7" indent="-355600">
              <a:spcBef>
                <a:spcPts val="0"/>
              </a:spcBef>
              <a:spcAft>
                <a:spcPts val="0"/>
              </a:spcAft>
              <a:buClr>
                <a:schemeClr val="lt1"/>
              </a:buClr>
              <a:buSzPts val="2000"/>
              <a:buFont typeface="Inter Light"/>
              <a:buChar char="○"/>
              <a:defRPr sz="2000">
                <a:solidFill>
                  <a:schemeClr val="lt1"/>
                </a:solidFill>
              </a:defRPr>
            </a:lvl8pPr>
            <a:lvl9pPr marL="4114800" lvl="8" indent="-355600">
              <a:spcBef>
                <a:spcPts val="0"/>
              </a:spcBef>
              <a:spcAft>
                <a:spcPts val="0"/>
              </a:spcAft>
              <a:buClr>
                <a:schemeClr val="lt1"/>
              </a:buClr>
              <a:buSzPts val="2000"/>
              <a:buFont typeface="Inter Light"/>
              <a:buChar char="■"/>
              <a:defRPr sz="2000">
                <a:solidFill>
                  <a:schemeClr val="lt1"/>
                </a:solidFill>
              </a:defRPr>
            </a:lvl9pPr>
          </a:lstStyle>
          <a:p>
            <a:endParaRPr/>
          </a:p>
        </p:txBody>
      </p:sp>
      <p:sp>
        <p:nvSpPr>
          <p:cNvPr id="18" name="Google Shape;18;p3"/>
          <p:cNvSpPr txBox="1">
            <a:spLocks noGrp="1"/>
          </p:cNvSpPr>
          <p:nvPr>
            <p:ph type="subTitle" idx="4"/>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 name="Google Shape;19;p3"/>
          <p:cNvSpPr txBox="1">
            <a:spLocks noGrp="1"/>
          </p:cNvSpPr>
          <p:nvPr>
            <p:ph type="subTitle" idx="5"/>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912">
          <p15:clr>
            <a:srgbClr val="E46962"/>
          </p15:clr>
        </p15:guide>
        <p15:guide id="2" orient="horz" pos="2328">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title only">
  <p:cSld name="BLANK_1_1_1_1">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latin typeface="Inter Light"/>
                <a:ea typeface="Inter Light"/>
                <a:cs typeface="Inter Light"/>
                <a:sym typeface="Inter Light"/>
              </a:defRPr>
            </a:lvl1pPr>
            <a:lvl2pPr lvl="1">
              <a:lnSpc>
                <a:spcPct val="80000"/>
              </a:lnSpc>
              <a:spcBef>
                <a:spcPts val="0"/>
              </a:spcBef>
              <a:spcAft>
                <a:spcPts val="0"/>
              </a:spcAft>
              <a:buNone/>
              <a:defRPr sz="4400">
                <a:solidFill>
                  <a:schemeClr val="dk1"/>
                </a:solidFill>
                <a:latin typeface="Inter Light"/>
                <a:ea typeface="Inter Light"/>
                <a:cs typeface="Inter Light"/>
                <a:sym typeface="Inter Light"/>
              </a:defRPr>
            </a:lvl2pPr>
            <a:lvl3pPr lvl="2">
              <a:lnSpc>
                <a:spcPct val="80000"/>
              </a:lnSpc>
              <a:spcBef>
                <a:spcPts val="0"/>
              </a:spcBef>
              <a:spcAft>
                <a:spcPts val="0"/>
              </a:spcAft>
              <a:buNone/>
              <a:defRPr sz="4400">
                <a:solidFill>
                  <a:schemeClr val="dk1"/>
                </a:solidFill>
                <a:latin typeface="Inter Light"/>
                <a:ea typeface="Inter Light"/>
                <a:cs typeface="Inter Light"/>
                <a:sym typeface="Inter Light"/>
              </a:defRPr>
            </a:lvl3pPr>
            <a:lvl4pPr lvl="3">
              <a:lnSpc>
                <a:spcPct val="80000"/>
              </a:lnSpc>
              <a:spcBef>
                <a:spcPts val="0"/>
              </a:spcBef>
              <a:spcAft>
                <a:spcPts val="0"/>
              </a:spcAft>
              <a:buNone/>
              <a:defRPr sz="4400">
                <a:solidFill>
                  <a:schemeClr val="dk1"/>
                </a:solidFill>
                <a:latin typeface="Inter Light"/>
                <a:ea typeface="Inter Light"/>
                <a:cs typeface="Inter Light"/>
                <a:sym typeface="Inter Light"/>
              </a:defRPr>
            </a:lvl4pPr>
            <a:lvl5pPr lvl="4">
              <a:lnSpc>
                <a:spcPct val="80000"/>
              </a:lnSpc>
              <a:spcBef>
                <a:spcPts val="0"/>
              </a:spcBef>
              <a:spcAft>
                <a:spcPts val="0"/>
              </a:spcAft>
              <a:buNone/>
              <a:defRPr sz="4400">
                <a:solidFill>
                  <a:schemeClr val="dk1"/>
                </a:solidFill>
                <a:latin typeface="Inter Light"/>
                <a:ea typeface="Inter Light"/>
                <a:cs typeface="Inter Light"/>
                <a:sym typeface="Inter Light"/>
              </a:defRPr>
            </a:lvl5pPr>
            <a:lvl6pPr lvl="5">
              <a:lnSpc>
                <a:spcPct val="80000"/>
              </a:lnSpc>
              <a:spcBef>
                <a:spcPts val="0"/>
              </a:spcBef>
              <a:spcAft>
                <a:spcPts val="0"/>
              </a:spcAft>
              <a:buNone/>
              <a:defRPr sz="4400">
                <a:solidFill>
                  <a:schemeClr val="dk1"/>
                </a:solidFill>
                <a:latin typeface="Inter Light"/>
                <a:ea typeface="Inter Light"/>
                <a:cs typeface="Inter Light"/>
                <a:sym typeface="Inter Light"/>
              </a:defRPr>
            </a:lvl6pPr>
            <a:lvl7pPr lvl="6">
              <a:lnSpc>
                <a:spcPct val="80000"/>
              </a:lnSpc>
              <a:spcBef>
                <a:spcPts val="0"/>
              </a:spcBef>
              <a:spcAft>
                <a:spcPts val="0"/>
              </a:spcAft>
              <a:buNone/>
              <a:defRPr sz="4400">
                <a:solidFill>
                  <a:schemeClr val="dk1"/>
                </a:solidFill>
                <a:latin typeface="Inter Light"/>
                <a:ea typeface="Inter Light"/>
                <a:cs typeface="Inter Light"/>
                <a:sym typeface="Inter Light"/>
              </a:defRPr>
            </a:lvl7pPr>
            <a:lvl8pPr lvl="7">
              <a:lnSpc>
                <a:spcPct val="80000"/>
              </a:lnSpc>
              <a:spcBef>
                <a:spcPts val="0"/>
              </a:spcBef>
              <a:spcAft>
                <a:spcPts val="0"/>
              </a:spcAft>
              <a:buNone/>
              <a:defRPr sz="4400">
                <a:solidFill>
                  <a:schemeClr val="dk1"/>
                </a:solidFill>
                <a:latin typeface="Inter Light"/>
                <a:ea typeface="Inter Light"/>
                <a:cs typeface="Inter Light"/>
                <a:sym typeface="Inter Light"/>
              </a:defRPr>
            </a:lvl8pPr>
            <a:lvl9pPr lvl="8">
              <a:lnSpc>
                <a:spcPct val="80000"/>
              </a:lnSpc>
              <a:spcBef>
                <a:spcPts val="0"/>
              </a:spcBef>
              <a:spcAft>
                <a:spcPts val="0"/>
              </a:spcAft>
              <a:buNone/>
              <a:defRPr sz="4400">
                <a:solidFill>
                  <a:schemeClr val="dk1"/>
                </a:solidFill>
                <a:latin typeface="Inter Light"/>
                <a:ea typeface="Inter Light"/>
                <a:cs typeface="Inter Light"/>
                <a:sym typeface="Inter Light"/>
              </a:defRPr>
            </a:lvl9pPr>
          </a:lstStyle>
          <a:p>
            <a:endParaRPr/>
          </a:p>
        </p:txBody>
      </p:sp>
      <p:sp>
        <p:nvSpPr>
          <p:cNvPr id="22" name="Google Shape;22;p4"/>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3" name="Google Shape;23;p4"/>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columns with image top right">
  <p:cSld name="BLANK_1_1_1_1_3">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6" name="Google Shape;26;p5"/>
          <p:cNvSpPr txBox="1">
            <a:spLocks noGrp="1"/>
          </p:cNvSpPr>
          <p:nvPr>
            <p:ph type="body" idx="1"/>
          </p:nvPr>
        </p:nvSpPr>
        <p:spPr>
          <a:xfrm>
            <a:off x="228600" y="2004152"/>
            <a:ext cx="4389300" cy="727200"/>
          </a:xfrm>
          <a:prstGeom prst="rect">
            <a:avLst/>
          </a:prstGeom>
        </p:spPr>
        <p:txBody>
          <a:bodyPr spcFirstLastPara="1" wrap="square" lIns="91425" tIns="91425" rIns="91425" bIns="91425" anchor="t" anchorCtr="0">
            <a:noAutofit/>
          </a:bodyPr>
          <a:lstStyle>
            <a:lvl1pPr marL="457200" lvl="0" indent="-228600">
              <a:spcBef>
                <a:spcPts val="0"/>
              </a:spcBef>
              <a:spcAft>
                <a:spcPts val="0"/>
              </a:spcAft>
              <a:buNone/>
              <a:defRPr sz="1000">
                <a:latin typeface="Taviraj Light"/>
                <a:ea typeface="Taviraj Light"/>
                <a:cs typeface="Taviraj Light"/>
                <a:sym typeface="Taviraj Light"/>
              </a:defRPr>
            </a:lvl1pPr>
            <a:lvl2pPr marL="914400" lvl="1" indent="-228600">
              <a:spcBef>
                <a:spcPts val="0"/>
              </a:spcBef>
              <a:spcAft>
                <a:spcPts val="0"/>
              </a:spcAft>
              <a:buNone/>
              <a:defRPr sz="1000">
                <a:latin typeface="Taviraj Light"/>
                <a:ea typeface="Taviraj Light"/>
                <a:cs typeface="Taviraj Light"/>
                <a:sym typeface="Taviraj Light"/>
              </a:defRPr>
            </a:lvl2pPr>
            <a:lvl3pPr marL="1371600" lvl="2" indent="-228600">
              <a:spcBef>
                <a:spcPts val="0"/>
              </a:spcBef>
              <a:spcAft>
                <a:spcPts val="0"/>
              </a:spcAft>
              <a:buNone/>
              <a:defRPr sz="1000">
                <a:latin typeface="Taviraj Light"/>
                <a:ea typeface="Taviraj Light"/>
                <a:cs typeface="Taviraj Light"/>
                <a:sym typeface="Taviraj Light"/>
              </a:defRPr>
            </a:lvl3pPr>
            <a:lvl4pPr marL="1828800" lvl="3" indent="-228600">
              <a:spcBef>
                <a:spcPts val="0"/>
              </a:spcBef>
              <a:spcAft>
                <a:spcPts val="0"/>
              </a:spcAft>
              <a:buNone/>
              <a:defRPr sz="1000">
                <a:latin typeface="Taviraj Light"/>
                <a:ea typeface="Taviraj Light"/>
                <a:cs typeface="Taviraj Light"/>
                <a:sym typeface="Taviraj Light"/>
              </a:defRPr>
            </a:lvl4pPr>
            <a:lvl5pPr marL="2286000" lvl="4" indent="-228600">
              <a:spcBef>
                <a:spcPts val="0"/>
              </a:spcBef>
              <a:spcAft>
                <a:spcPts val="0"/>
              </a:spcAft>
              <a:buNone/>
              <a:defRPr sz="1000">
                <a:latin typeface="Taviraj Light"/>
                <a:ea typeface="Taviraj Light"/>
                <a:cs typeface="Taviraj Light"/>
                <a:sym typeface="Taviraj Light"/>
              </a:defRPr>
            </a:lvl5pPr>
            <a:lvl6pPr marL="2743200" lvl="5" indent="-228600">
              <a:spcBef>
                <a:spcPts val="0"/>
              </a:spcBef>
              <a:spcAft>
                <a:spcPts val="0"/>
              </a:spcAft>
              <a:buNone/>
              <a:defRPr sz="1000">
                <a:latin typeface="Taviraj Light"/>
                <a:ea typeface="Taviraj Light"/>
                <a:cs typeface="Taviraj Light"/>
                <a:sym typeface="Taviraj Light"/>
              </a:defRPr>
            </a:lvl6pPr>
            <a:lvl7pPr marL="3200400" lvl="6" indent="-228600">
              <a:spcBef>
                <a:spcPts val="0"/>
              </a:spcBef>
              <a:spcAft>
                <a:spcPts val="0"/>
              </a:spcAft>
              <a:buNone/>
              <a:defRPr sz="1000">
                <a:latin typeface="Taviraj Light"/>
                <a:ea typeface="Taviraj Light"/>
                <a:cs typeface="Taviraj Light"/>
                <a:sym typeface="Taviraj Light"/>
              </a:defRPr>
            </a:lvl7pPr>
            <a:lvl8pPr marL="3657600" lvl="7" indent="-228600">
              <a:spcBef>
                <a:spcPts val="0"/>
              </a:spcBef>
              <a:spcAft>
                <a:spcPts val="0"/>
              </a:spcAft>
              <a:buNone/>
              <a:defRPr sz="1000">
                <a:latin typeface="Taviraj Light"/>
                <a:ea typeface="Taviraj Light"/>
                <a:cs typeface="Taviraj Light"/>
                <a:sym typeface="Taviraj Light"/>
              </a:defRPr>
            </a:lvl8pPr>
            <a:lvl9pPr marL="4114800" lvl="8" indent="-228600">
              <a:spcBef>
                <a:spcPts val="0"/>
              </a:spcBef>
              <a:spcAft>
                <a:spcPts val="0"/>
              </a:spcAft>
              <a:buNone/>
              <a:defRPr sz="1000">
                <a:latin typeface="Taviraj Light"/>
                <a:ea typeface="Taviraj Light"/>
                <a:cs typeface="Taviraj Light"/>
                <a:sym typeface="Taviraj Light"/>
              </a:defRPr>
            </a:lvl9pPr>
          </a:lstStyle>
          <a:p>
            <a:endParaRPr/>
          </a:p>
        </p:txBody>
      </p:sp>
      <p:sp>
        <p:nvSpPr>
          <p:cNvPr id="27" name="Google Shape;27;p5"/>
          <p:cNvSpPr txBox="1">
            <a:spLocks noGrp="1"/>
          </p:cNvSpPr>
          <p:nvPr>
            <p:ph type="body" idx="2"/>
          </p:nvPr>
        </p:nvSpPr>
        <p:spPr>
          <a:xfrm>
            <a:off x="223625" y="3332073"/>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8" name="Google Shape;28;p5"/>
          <p:cNvSpPr txBox="1">
            <a:spLocks noGrp="1"/>
          </p:cNvSpPr>
          <p:nvPr>
            <p:ph type="body" idx="3"/>
          </p:nvPr>
        </p:nvSpPr>
        <p:spPr>
          <a:xfrm>
            <a:off x="3233897"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9" name="Google Shape;29;p5"/>
          <p:cNvSpPr txBox="1">
            <a:spLocks noGrp="1"/>
          </p:cNvSpPr>
          <p:nvPr>
            <p:ph type="body" idx="4"/>
          </p:nvPr>
        </p:nvSpPr>
        <p:spPr>
          <a:xfrm>
            <a:off x="6244169"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30" name="Google Shape;30;p5"/>
          <p:cNvSpPr txBox="1">
            <a:spLocks noGrp="1"/>
          </p:cNvSpPr>
          <p:nvPr>
            <p:ph type="subTitle" idx="5"/>
          </p:nvPr>
        </p:nvSpPr>
        <p:spPr>
          <a:xfrm>
            <a:off x="3236376"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1" name="Google Shape;31;p5"/>
          <p:cNvSpPr txBox="1">
            <a:spLocks noGrp="1"/>
          </p:cNvSpPr>
          <p:nvPr>
            <p:ph type="subTitle" idx="6"/>
          </p:nvPr>
        </p:nvSpPr>
        <p:spPr>
          <a:xfrm>
            <a:off x="3667188"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2" name="Google Shape;32;p5"/>
          <p:cNvSpPr txBox="1">
            <a:spLocks noGrp="1"/>
          </p:cNvSpPr>
          <p:nvPr>
            <p:ph type="subTitle" idx="7"/>
          </p:nvPr>
        </p:nvSpPr>
        <p:spPr>
          <a:xfrm>
            <a:off x="6244169"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3" name="Google Shape;33;p5"/>
          <p:cNvSpPr txBox="1">
            <a:spLocks noGrp="1"/>
          </p:cNvSpPr>
          <p:nvPr>
            <p:ph type="subTitle" idx="8"/>
          </p:nvPr>
        </p:nvSpPr>
        <p:spPr>
          <a:xfrm>
            <a:off x="6674981"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4" name="Google Shape;34;p5"/>
          <p:cNvSpPr>
            <a:spLocks noGrp="1"/>
          </p:cNvSpPr>
          <p:nvPr>
            <p:ph type="pic" idx="9"/>
          </p:nvPr>
        </p:nvSpPr>
        <p:spPr>
          <a:xfrm>
            <a:off x="5477150" y="455550"/>
            <a:ext cx="3346800" cy="2116200"/>
          </a:xfrm>
          <a:prstGeom prst="rect">
            <a:avLst/>
          </a:prstGeom>
          <a:noFill/>
          <a:ln>
            <a:noFill/>
          </a:ln>
        </p:spPr>
      </p:sp>
      <p:sp>
        <p:nvSpPr>
          <p:cNvPr id="35" name="Google Shape;35;p5"/>
          <p:cNvSpPr txBox="1">
            <a:spLocks noGrp="1"/>
          </p:cNvSpPr>
          <p:nvPr>
            <p:ph type="subTitle" idx="13"/>
          </p:nvPr>
        </p:nvSpPr>
        <p:spPr>
          <a:xfrm>
            <a:off x="223625"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6" name="Google Shape;36;p5"/>
          <p:cNvSpPr txBox="1">
            <a:spLocks noGrp="1"/>
          </p:cNvSpPr>
          <p:nvPr>
            <p:ph type="subTitle" idx="14"/>
          </p:nvPr>
        </p:nvSpPr>
        <p:spPr>
          <a:xfrm>
            <a:off x="654425"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7" name="Google Shape;37;p5"/>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38" name="Google Shape;38;p5"/>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extLst>
    <p:ext uri="{DCECCB84-F9BA-43D5-87BE-67443E8EF086}">
      <p15:sldGuideLst xmlns:p15="http://schemas.microsoft.com/office/powerpoint/2012/main">
        <p15:guide id="1" pos="2037">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 slide">
  <p:cSld name="BLANK_1_1_1_1_2_3">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228650" y="320200"/>
            <a:ext cx="1728000" cy="1066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Taviraj"/>
              <a:buNone/>
              <a:defRPr>
                <a:solidFill>
                  <a:schemeClr val="dk1"/>
                </a:solidFill>
                <a:latin typeface="Taviraj"/>
                <a:ea typeface="Taviraj"/>
                <a:cs typeface="Taviraj"/>
                <a:sym typeface="Taviraj"/>
              </a:defRPr>
            </a:lvl1pPr>
            <a:lvl2pPr lvl="1">
              <a:spcBef>
                <a:spcPts val="0"/>
              </a:spcBef>
              <a:spcAft>
                <a:spcPts val="0"/>
              </a:spcAft>
              <a:buClr>
                <a:schemeClr val="dk1"/>
              </a:buClr>
              <a:buSzPts val="3000"/>
              <a:buFont typeface="Taviraj"/>
              <a:buNone/>
              <a:defRPr>
                <a:solidFill>
                  <a:schemeClr val="dk1"/>
                </a:solidFill>
              </a:defRPr>
            </a:lvl2pPr>
            <a:lvl3pPr lvl="2">
              <a:spcBef>
                <a:spcPts val="0"/>
              </a:spcBef>
              <a:spcAft>
                <a:spcPts val="0"/>
              </a:spcAft>
              <a:buClr>
                <a:schemeClr val="dk1"/>
              </a:buClr>
              <a:buSzPts val="3000"/>
              <a:buFont typeface="Taviraj"/>
              <a:buNone/>
              <a:defRPr>
                <a:solidFill>
                  <a:schemeClr val="dk1"/>
                </a:solidFill>
              </a:defRPr>
            </a:lvl3pPr>
            <a:lvl4pPr lvl="3">
              <a:spcBef>
                <a:spcPts val="0"/>
              </a:spcBef>
              <a:spcAft>
                <a:spcPts val="0"/>
              </a:spcAft>
              <a:buClr>
                <a:schemeClr val="dk1"/>
              </a:buClr>
              <a:buSzPts val="3000"/>
              <a:buFont typeface="Taviraj"/>
              <a:buNone/>
              <a:defRPr>
                <a:solidFill>
                  <a:schemeClr val="dk1"/>
                </a:solidFill>
              </a:defRPr>
            </a:lvl4pPr>
            <a:lvl5pPr lvl="4">
              <a:spcBef>
                <a:spcPts val="0"/>
              </a:spcBef>
              <a:spcAft>
                <a:spcPts val="0"/>
              </a:spcAft>
              <a:buClr>
                <a:schemeClr val="dk1"/>
              </a:buClr>
              <a:buSzPts val="3000"/>
              <a:buFont typeface="Taviraj"/>
              <a:buNone/>
              <a:defRPr>
                <a:solidFill>
                  <a:schemeClr val="dk1"/>
                </a:solidFill>
              </a:defRPr>
            </a:lvl5pPr>
            <a:lvl6pPr lvl="5">
              <a:spcBef>
                <a:spcPts val="0"/>
              </a:spcBef>
              <a:spcAft>
                <a:spcPts val="0"/>
              </a:spcAft>
              <a:buClr>
                <a:schemeClr val="dk1"/>
              </a:buClr>
              <a:buSzPts val="3000"/>
              <a:buFont typeface="Taviraj"/>
              <a:buNone/>
              <a:defRPr>
                <a:solidFill>
                  <a:schemeClr val="dk1"/>
                </a:solidFill>
              </a:defRPr>
            </a:lvl6pPr>
            <a:lvl7pPr lvl="6">
              <a:spcBef>
                <a:spcPts val="0"/>
              </a:spcBef>
              <a:spcAft>
                <a:spcPts val="0"/>
              </a:spcAft>
              <a:buClr>
                <a:schemeClr val="dk1"/>
              </a:buClr>
              <a:buSzPts val="3000"/>
              <a:buFont typeface="Taviraj"/>
              <a:buNone/>
              <a:defRPr>
                <a:solidFill>
                  <a:schemeClr val="dk1"/>
                </a:solidFill>
              </a:defRPr>
            </a:lvl7pPr>
            <a:lvl8pPr lvl="7">
              <a:spcBef>
                <a:spcPts val="0"/>
              </a:spcBef>
              <a:spcAft>
                <a:spcPts val="0"/>
              </a:spcAft>
              <a:buClr>
                <a:schemeClr val="dk1"/>
              </a:buClr>
              <a:buSzPts val="3000"/>
              <a:buFont typeface="Taviraj"/>
              <a:buNone/>
              <a:defRPr>
                <a:solidFill>
                  <a:schemeClr val="dk1"/>
                </a:solidFill>
              </a:defRPr>
            </a:lvl8pPr>
            <a:lvl9pPr lvl="8">
              <a:spcBef>
                <a:spcPts val="0"/>
              </a:spcBef>
              <a:spcAft>
                <a:spcPts val="0"/>
              </a:spcAft>
              <a:buClr>
                <a:schemeClr val="dk1"/>
              </a:buClr>
              <a:buSzPts val="3000"/>
              <a:buFont typeface="Taviraj"/>
              <a:buNone/>
              <a:defRPr>
                <a:solidFill>
                  <a:schemeClr val="dk1"/>
                </a:solidFill>
              </a:defRPr>
            </a:lvl9pPr>
          </a:lstStyle>
          <a:p>
            <a:endParaRPr/>
          </a:p>
        </p:txBody>
      </p:sp>
      <p:sp>
        <p:nvSpPr>
          <p:cNvPr id="41" name="Google Shape;41;p6"/>
          <p:cNvSpPr>
            <a:spLocks noGrp="1"/>
          </p:cNvSpPr>
          <p:nvPr>
            <p:ph type="pic" idx="2"/>
          </p:nvPr>
        </p:nvSpPr>
        <p:spPr>
          <a:xfrm>
            <a:off x="320100" y="2576275"/>
            <a:ext cx="2493600" cy="2112000"/>
          </a:xfrm>
          <a:prstGeom prst="rect">
            <a:avLst/>
          </a:prstGeom>
          <a:noFill/>
          <a:ln>
            <a:noFill/>
          </a:ln>
        </p:spPr>
      </p:sp>
      <p:sp>
        <p:nvSpPr>
          <p:cNvPr id="42" name="Google Shape;42;p6"/>
          <p:cNvSpPr txBox="1">
            <a:spLocks noGrp="1"/>
          </p:cNvSpPr>
          <p:nvPr>
            <p:ph type="subTitle" idx="1"/>
          </p:nvPr>
        </p:nvSpPr>
        <p:spPr>
          <a:xfrm>
            <a:off x="4138875" y="5334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3" name="Google Shape;43;p6"/>
          <p:cNvSpPr txBox="1">
            <a:spLocks noGrp="1"/>
          </p:cNvSpPr>
          <p:nvPr>
            <p:ph type="body" idx="3"/>
          </p:nvPr>
        </p:nvSpPr>
        <p:spPr>
          <a:xfrm>
            <a:off x="4143075" y="7620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4" name="Google Shape;44;p6"/>
          <p:cNvSpPr txBox="1">
            <a:spLocks noGrp="1"/>
          </p:cNvSpPr>
          <p:nvPr>
            <p:ph type="subTitle" idx="4"/>
          </p:nvPr>
        </p:nvSpPr>
        <p:spPr>
          <a:xfrm>
            <a:off x="3757500" y="5334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45" name="Google Shape;45;p6"/>
          <p:cNvSpPr txBox="1">
            <a:spLocks noGrp="1"/>
          </p:cNvSpPr>
          <p:nvPr>
            <p:ph type="subTitle" idx="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46" name="Google Shape;46;p6"/>
          <p:cNvSpPr txBox="1">
            <a:spLocks noGrp="1"/>
          </p:cNvSpPr>
          <p:nvPr>
            <p:ph type="subTitle" idx="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47" name="Google Shape;47;p6"/>
          <p:cNvSpPr txBox="1">
            <a:spLocks noGrp="1"/>
          </p:cNvSpPr>
          <p:nvPr>
            <p:ph type="subTitle" idx="7"/>
          </p:nvPr>
        </p:nvSpPr>
        <p:spPr>
          <a:xfrm>
            <a:off x="4139063" y="197265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8" name="Google Shape;48;p6"/>
          <p:cNvSpPr txBox="1">
            <a:spLocks noGrp="1"/>
          </p:cNvSpPr>
          <p:nvPr>
            <p:ph type="body" idx="8"/>
          </p:nvPr>
        </p:nvSpPr>
        <p:spPr>
          <a:xfrm>
            <a:off x="4143263" y="220125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9" name="Google Shape;49;p6"/>
          <p:cNvSpPr txBox="1">
            <a:spLocks noGrp="1"/>
          </p:cNvSpPr>
          <p:nvPr>
            <p:ph type="subTitle" idx="9"/>
          </p:nvPr>
        </p:nvSpPr>
        <p:spPr>
          <a:xfrm>
            <a:off x="3757645" y="197265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50" name="Google Shape;50;p6"/>
          <p:cNvSpPr txBox="1">
            <a:spLocks noGrp="1"/>
          </p:cNvSpPr>
          <p:nvPr>
            <p:ph type="subTitle" idx="13"/>
          </p:nvPr>
        </p:nvSpPr>
        <p:spPr>
          <a:xfrm>
            <a:off x="4139063" y="34119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51" name="Google Shape;51;p6"/>
          <p:cNvSpPr txBox="1">
            <a:spLocks noGrp="1"/>
          </p:cNvSpPr>
          <p:nvPr>
            <p:ph type="body" idx="14"/>
          </p:nvPr>
        </p:nvSpPr>
        <p:spPr>
          <a:xfrm>
            <a:off x="4143263" y="36405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52" name="Google Shape;52;p6"/>
          <p:cNvSpPr txBox="1">
            <a:spLocks noGrp="1"/>
          </p:cNvSpPr>
          <p:nvPr>
            <p:ph type="subTitle" idx="15"/>
          </p:nvPr>
        </p:nvSpPr>
        <p:spPr>
          <a:xfrm>
            <a:off x="3757645" y="34119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eyebrow">
  <p:cSld name="BLANK_1_1_1_1_2_2">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228650" y="592749"/>
            <a:ext cx="6876000" cy="578700"/>
          </a:xfrm>
          <a:prstGeom prst="rect">
            <a:avLst/>
          </a:prstGeom>
        </p:spPr>
        <p:txBody>
          <a:bodyPr spcFirstLastPara="1" wrap="square" lIns="91425" tIns="91425" rIns="91425" bIns="91425" anchor="t" anchorCtr="0">
            <a:spAutoFit/>
          </a:bodyPr>
          <a:lstStyle>
            <a:lvl1pPr lvl="0">
              <a:lnSpc>
                <a:spcPct val="80000"/>
              </a:lnSpc>
              <a:spcBef>
                <a:spcPts val="0"/>
              </a:spcBef>
              <a:spcAft>
                <a:spcPts val="0"/>
              </a:spcAft>
              <a:buClr>
                <a:schemeClr val="dk1"/>
              </a:buClr>
              <a:buSzPts val="3200"/>
              <a:buFont typeface="Taviraj Light"/>
              <a:buNone/>
              <a:defRPr sz="3200">
                <a:solidFill>
                  <a:schemeClr val="dk1"/>
                </a:solidFill>
              </a:defRPr>
            </a:lvl1pPr>
            <a:lvl2pPr lvl="1">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2pPr>
            <a:lvl3pPr lvl="2">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3pPr>
            <a:lvl4pPr lvl="3">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4pPr>
            <a:lvl5pPr lvl="4">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5pPr>
            <a:lvl6pPr lvl="5">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6pPr>
            <a:lvl7pPr lvl="6">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7pPr>
            <a:lvl8pPr lvl="7">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8pPr>
            <a:lvl9pPr lvl="8">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9pPr>
          </a:lstStyle>
          <a:p>
            <a:endParaRPr/>
          </a:p>
        </p:txBody>
      </p:sp>
      <p:sp>
        <p:nvSpPr>
          <p:cNvPr id="55" name="Google Shape;55;p7"/>
          <p:cNvSpPr txBox="1">
            <a:spLocks noGrp="1"/>
          </p:cNvSpPr>
          <p:nvPr>
            <p:ph type="subTitle" idx="1"/>
          </p:nvPr>
        </p:nvSpPr>
        <p:spPr>
          <a:xfrm>
            <a:off x="228650" y="363801"/>
            <a:ext cx="3129300" cy="292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1000"/>
              <a:buNone/>
              <a:defRPr sz="1000"/>
            </a:lvl1pPr>
            <a:lvl2pPr lvl="1">
              <a:lnSpc>
                <a:spcPct val="80000"/>
              </a:lnSpc>
              <a:spcBef>
                <a:spcPts val="0"/>
              </a:spcBef>
              <a:spcAft>
                <a:spcPts val="0"/>
              </a:spcAft>
              <a:buSzPts val="1000"/>
              <a:buNone/>
              <a:defRPr sz="1000"/>
            </a:lvl2pPr>
            <a:lvl3pPr lvl="2">
              <a:lnSpc>
                <a:spcPct val="80000"/>
              </a:lnSpc>
              <a:spcBef>
                <a:spcPts val="0"/>
              </a:spcBef>
              <a:spcAft>
                <a:spcPts val="0"/>
              </a:spcAft>
              <a:buSzPts val="1000"/>
              <a:buNone/>
              <a:defRPr sz="1000"/>
            </a:lvl3pPr>
            <a:lvl4pPr lvl="3">
              <a:lnSpc>
                <a:spcPct val="80000"/>
              </a:lnSpc>
              <a:spcBef>
                <a:spcPts val="0"/>
              </a:spcBef>
              <a:spcAft>
                <a:spcPts val="0"/>
              </a:spcAft>
              <a:buSzPts val="1000"/>
              <a:buNone/>
              <a:defRPr sz="1000"/>
            </a:lvl4pPr>
            <a:lvl5pPr lvl="4">
              <a:lnSpc>
                <a:spcPct val="80000"/>
              </a:lnSpc>
              <a:spcBef>
                <a:spcPts val="0"/>
              </a:spcBef>
              <a:spcAft>
                <a:spcPts val="0"/>
              </a:spcAft>
              <a:buSzPts val="1000"/>
              <a:buNone/>
              <a:defRPr sz="1000"/>
            </a:lvl5pPr>
            <a:lvl6pPr lvl="5">
              <a:lnSpc>
                <a:spcPct val="80000"/>
              </a:lnSpc>
              <a:spcBef>
                <a:spcPts val="0"/>
              </a:spcBef>
              <a:spcAft>
                <a:spcPts val="0"/>
              </a:spcAft>
              <a:buSzPts val="1000"/>
              <a:buNone/>
              <a:defRPr sz="1000"/>
            </a:lvl6pPr>
            <a:lvl7pPr lvl="6">
              <a:lnSpc>
                <a:spcPct val="80000"/>
              </a:lnSpc>
              <a:spcBef>
                <a:spcPts val="0"/>
              </a:spcBef>
              <a:spcAft>
                <a:spcPts val="0"/>
              </a:spcAft>
              <a:buSzPts val="1000"/>
              <a:buNone/>
              <a:defRPr sz="1000"/>
            </a:lvl7pPr>
            <a:lvl8pPr lvl="7">
              <a:lnSpc>
                <a:spcPct val="80000"/>
              </a:lnSpc>
              <a:spcBef>
                <a:spcPts val="0"/>
              </a:spcBef>
              <a:spcAft>
                <a:spcPts val="0"/>
              </a:spcAft>
              <a:buSzPts val="1000"/>
              <a:buNone/>
              <a:defRPr sz="1000"/>
            </a:lvl8pPr>
            <a:lvl9pPr lvl="8">
              <a:lnSpc>
                <a:spcPct val="80000"/>
              </a:lnSpc>
              <a:spcBef>
                <a:spcPts val="0"/>
              </a:spcBef>
              <a:spcAft>
                <a:spcPts val="0"/>
              </a:spcAft>
              <a:buSzPts val="1000"/>
              <a:buNone/>
              <a:defRPr sz="1000"/>
            </a:lvl9pPr>
          </a:lstStyle>
          <a:p>
            <a:endParaRPr/>
          </a:p>
        </p:txBody>
      </p:sp>
      <p:sp>
        <p:nvSpPr>
          <p:cNvPr id="56" name="Google Shape;56;p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57" name="Google Shape;57;p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main point">
  <p:cSld name="BLANK_1_1_1_1_1_1">
    <p:bg>
      <p:bgPr>
        <a:solidFill>
          <a:schemeClr val="accent5"/>
        </a:solid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2813700" y="278234"/>
            <a:ext cx="6101700" cy="28431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solidFill>
                  <a:schemeClr val="lt1"/>
                </a:solidFill>
              </a:defRPr>
            </a:lvl1pPr>
            <a:lvl2pPr lvl="1">
              <a:lnSpc>
                <a:spcPct val="90000"/>
              </a:lnSpc>
              <a:spcBef>
                <a:spcPts val="0"/>
              </a:spcBef>
              <a:spcAft>
                <a:spcPts val="0"/>
              </a:spcAft>
              <a:buNone/>
              <a:defRPr sz="4400">
                <a:solidFill>
                  <a:schemeClr val="lt1"/>
                </a:solidFill>
              </a:defRPr>
            </a:lvl2pPr>
            <a:lvl3pPr lvl="2">
              <a:lnSpc>
                <a:spcPct val="90000"/>
              </a:lnSpc>
              <a:spcBef>
                <a:spcPts val="0"/>
              </a:spcBef>
              <a:spcAft>
                <a:spcPts val="0"/>
              </a:spcAft>
              <a:buNone/>
              <a:defRPr sz="4400">
                <a:solidFill>
                  <a:schemeClr val="lt1"/>
                </a:solidFill>
              </a:defRPr>
            </a:lvl3pPr>
            <a:lvl4pPr lvl="3">
              <a:lnSpc>
                <a:spcPct val="90000"/>
              </a:lnSpc>
              <a:spcBef>
                <a:spcPts val="0"/>
              </a:spcBef>
              <a:spcAft>
                <a:spcPts val="0"/>
              </a:spcAft>
              <a:buNone/>
              <a:defRPr sz="4400">
                <a:solidFill>
                  <a:schemeClr val="lt1"/>
                </a:solidFill>
              </a:defRPr>
            </a:lvl4pPr>
            <a:lvl5pPr lvl="4">
              <a:lnSpc>
                <a:spcPct val="90000"/>
              </a:lnSpc>
              <a:spcBef>
                <a:spcPts val="0"/>
              </a:spcBef>
              <a:spcAft>
                <a:spcPts val="0"/>
              </a:spcAft>
              <a:buNone/>
              <a:defRPr sz="4400">
                <a:solidFill>
                  <a:schemeClr val="lt1"/>
                </a:solidFill>
              </a:defRPr>
            </a:lvl5pPr>
            <a:lvl6pPr lvl="5">
              <a:lnSpc>
                <a:spcPct val="90000"/>
              </a:lnSpc>
              <a:spcBef>
                <a:spcPts val="0"/>
              </a:spcBef>
              <a:spcAft>
                <a:spcPts val="0"/>
              </a:spcAft>
              <a:buNone/>
              <a:defRPr sz="4400">
                <a:solidFill>
                  <a:schemeClr val="lt1"/>
                </a:solidFill>
              </a:defRPr>
            </a:lvl6pPr>
            <a:lvl7pPr lvl="6">
              <a:lnSpc>
                <a:spcPct val="90000"/>
              </a:lnSpc>
              <a:spcBef>
                <a:spcPts val="0"/>
              </a:spcBef>
              <a:spcAft>
                <a:spcPts val="0"/>
              </a:spcAft>
              <a:buNone/>
              <a:defRPr sz="4400">
                <a:solidFill>
                  <a:schemeClr val="lt1"/>
                </a:solidFill>
              </a:defRPr>
            </a:lvl7pPr>
            <a:lvl8pPr lvl="7">
              <a:lnSpc>
                <a:spcPct val="90000"/>
              </a:lnSpc>
              <a:spcBef>
                <a:spcPts val="0"/>
              </a:spcBef>
              <a:spcAft>
                <a:spcPts val="0"/>
              </a:spcAft>
              <a:buNone/>
              <a:defRPr sz="4400">
                <a:solidFill>
                  <a:schemeClr val="lt1"/>
                </a:solidFill>
              </a:defRPr>
            </a:lvl8pPr>
            <a:lvl9pPr lvl="8">
              <a:lnSpc>
                <a:spcPct val="90000"/>
              </a:lnSpc>
              <a:spcBef>
                <a:spcPts val="0"/>
              </a:spcBef>
              <a:spcAft>
                <a:spcPts val="0"/>
              </a:spcAft>
              <a:buNone/>
              <a:defRPr sz="4400">
                <a:solidFill>
                  <a:schemeClr val="lt1"/>
                </a:solidFill>
              </a:defRPr>
            </a:lvl9pPr>
          </a:lstStyle>
          <a:p>
            <a:endParaRPr/>
          </a:p>
        </p:txBody>
      </p:sp>
      <p:sp>
        <p:nvSpPr>
          <p:cNvPr id="60" name="Google Shape;60;p8"/>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61" name="Google Shape;61;p8"/>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 Alt 1">
  <p:cSld name="BLANK_1_1_1_1_1_1_1_1_1_1_1_2">
    <p:bg>
      <p:bgPr>
        <a:solidFill>
          <a:schemeClr val="accent2"/>
        </a:solidFill>
        <a:effectLst/>
      </p:bgPr>
    </p:bg>
    <p:spTree>
      <p:nvGrpSpPr>
        <p:cNvPr id="1" name="Shape 62"/>
        <p:cNvGrpSpPr/>
        <p:nvPr/>
      </p:nvGrpSpPr>
      <p:grpSpPr>
        <a:xfrm>
          <a:off x="0" y="0"/>
          <a:ext cx="0" cy="0"/>
          <a:chOff x="0" y="0"/>
          <a:chExt cx="0" cy="0"/>
        </a:xfrm>
      </p:grpSpPr>
      <p:sp>
        <p:nvSpPr>
          <p:cNvPr id="63" name="Google Shape;63;p9"/>
          <p:cNvSpPr txBox="1">
            <a:spLocks noGrp="1"/>
          </p:cNvSpPr>
          <p:nvPr>
            <p:ph type="subTitle" idx="1"/>
          </p:nvPr>
        </p:nvSpPr>
        <p:spPr>
          <a:xfrm>
            <a:off x="234250" y="2987975"/>
            <a:ext cx="27585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4" name="Google Shape;64;p9"/>
          <p:cNvSpPr txBox="1">
            <a:spLocks noGrp="1"/>
          </p:cNvSpPr>
          <p:nvPr>
            <p:ph type="subTitle" idx="2"/>
          </p:nvPr>
        </p:nvSpPr>
        <p:spPr>
          <a:xfrm>
            <a:off x="3195625"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5" name="Google Shape;65;p9"/>
          <p:cNvSpPr txBox="1">
            <a:spLocks noGrp="1"/>
          </p:cNvSpPr>
          <p:nvPr>
            <p:ph type="subTitle" idx="3"/>
          </p:nvPr>
        </p:nvSpPr>
        <p:spPr>
          <a:xfrm>
            <a:off x="6157000"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6" name="Google Shape;66;p9"/>
          <p:cNvSpPr txBox="1">
            <a:spLocks noGrp="1"/>
          </p:cNvSpPr>
          <p:nvPr>
            <p:ph type="subTitle" idx="4"/>
          </p:nvPr>
        </p:nvSpPr>
        <p:spPr>
          <a:xfrm>
            <a:off x="615700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7" name="Google Shape;67;p9"/>
          <p:cNvSpPr txBox="1">
            <a:spLocks noGrp="1"/>
          </p:cNvSpPr>
          <p:nvPr>
            <p:ph type="subTitle" idx="5"/>
          </p:nvPr>
        </p:nvSpPr>
        <p:spPr>
          <a:xfrm>
            <a:off x="3195075"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8" name="Google Shape;68;p9"/>
          <p:cNvSpPr txBox="1">
            <a:spLocks noGrp="1"/>
          </p:cNvSpPr>
          <p:nvPr>
            <p:ph type="subTitle" idx="6"/>
          </p:nvPr>
        </p:nvSpPr>
        <p:spPr>
          <a:xfrm>
            <a:off x="23315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9" name="Google Shape;69;p9"/>
          <p:cNvSpPr txBox="1">
            <a:spLocks noGrp="1"/>
          </p:cNvSpPr>
          <p:nvPr>
            <p:ph type="title"/>
          </p:nvPr>
        </p:nvSpPr>
        <p:spPr>
          <a:xfrm>
            <a:off x="234255" y="312872"/>
            <a:ext cx="86106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200">
                <a:solidFill>
                  <a:schemeClr val="lt1"/>
                </a:solidFill>
              </a:defRPr>
            </a:lvl1pPr>
            <a:lvl2pPr lvl="1">
              <a:lnSpc>
                <a:spcPct val="80000"/>
              </a:lnSpc>
              <a:spcBef>
                <a:spcPts val="0"/>
              </a:spcBef>
              <a:spcAft>
                <a:spcPts val="0"/>
              </a:spcAft>
              <a:buNone/>
              <a:defRPr sz="7200">
                <a:solidFill>
                  <a:schemeClr val="lt1"/>
                </a:solidFill>
              </a:defRPr>
            </a:lvl2pPr>
            <a:lvl3pPr lvl="2">
              <a:lnSpc>
                <a:spcPct val="80000"/>
              </a:lnSpc>
              <a:spcBef>
                <a:spcPts val="0"/>
              </a:spcBef>
              <a:spcAft>
                <a:spcPts val="0"/>
              </a:spcAft>
              <a:buNone/>
              <a:defRPr sz="7200">
                <a:solidFill>
                  <a:schemeClr val="lt1"/>
                </a:solidFill>
              </a:defRPr>
            </a:lvl3pPr>
            <a:lvl4pPr lvl="3">
              <a:lnSpc>
                <a:spcPct val="80000"/>
              </a:lnSpc>
              <a:spcBef>
                <a:spcPts val="0"/>
              </a:spcBef>
              <a:spcAft>
                <a:spcPts val="0"/>
              </a:spcAft>
              <a:buNone/>
              <a:defRPr sz="7200">
                <a:solidFill>
                  <a:schemeClr val="lt1"/>
                </a:solidFill>
              </a:defRPr>
            </a:lvl4pPr>
            <a:lvl5pPr lvl="4">
              <a:lnSpc>
                <a:spcPct val="80000"/>
              </a:lnSpc>
              <a:spcBef>
                <a:spcPts val="0"/>
              </a:spcBef>
              <a:spcAft>
                <a:spcPts val="0"/>
              </a:spcAft>
              <a:buNone/>
              <a:defRPr sz="7200">
                <a:solidFill>
                  <a:schemeClr val="lt1"/>
                </a:solidFill>
              </a:defRPr>
            </a:lvl5pPr>
            <a:lvl6pPr lvl="5">
              <a:lnSpc>
                <a:spcPct val="80000"/>
              </a:lnSpc>
              <a:spcBef>
                <a:spcPts val="0"/>
              </a:spcBef>
              <a:spcAft>
                <a:spcPts val="0"/>
              </a:spcAft>
              <a:buNone/>
              <a:defRPr sz="7200">
                <a:solidFill>
                  <a:schemeClr val="lt1"/>
                </a:solidFill>
              </a:defRPr>
            </a:lvl6pPr>
            <a:lvl7pPr lvl="6">
              <a:lnSpc>
                <a:spcPct val="80000"/>
              </a:lnSpc>
              <a:spcBef>
                <a:spcPts val="0"/>
              </a:spcBef>
              <a:spcAft>
                <a:spcPts val="0"/>
              </a:spcAft>
              <a:buNone/>
              <a:defRPr sz="7200">
                <a:solidFill>
                  <a:schemeClr val="lt1"/>
                </a:solidFill>
              </a:defRPr>
            </a:lvl7pPr>
            <a:lvl8pPr lvl="7">
              <a:lnSpc>
                <a:spcPct val="80000"/>
              </a:lnSpc>
              <a:spcBef>
                <a:spcPts val="0"/>
              </a:spcBef>
              <a:spcAft>
                <a:spcPts val="0"/>
              </a:spcAft>
              <a:buNone/>
              <a:defRPr sz="7200">
                <a:solidFill>
                  <a:schemeClr val="lt1"/>
                </a:solidFill>
              </a:defRPr>
            </a:lvl8pPr>
            <a:lvl9pPr lvl="8">
              <a:lnSpc>
                <a:spcPct val="80000"/>
              </a:lnSpc>
              <a:spcBef>
                <a:spcPts val="0"/>
              </a:spcBef>
              <a:spcAft>
                <a:spcPts val="0"/>
              </a:spcAft>
              <a:buNone/>
              <a:defRPr sz="7200">
                <a:solidFill>
                  <a:schemeClr val="lt1"/>
                </a:solidFill>
              </a:defRPr>
            </a:lvl9pPr>
          </a:lstStyle>
          <a:p>
            <a:endParaRPr/>
          </a:p>
        </p:txBody>
      </p:sp>
      <p:sp>
        <p:nvSpPr>
          <p:cNvPr id="70" name="Google Shape;70;p9"/>
          <p:cNvSpPr txBox="1">
            <a:spLocks noGrp="1"/>
          </p:cNvSpPr>
          <p:nvPr>
            <p:ph type="subTitle" idx="7"/>
          </p:nvPr>
        </p:nvSpPr>
        <p:spPr>
          <a:xfrm>
            <a:off x="23424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1" name="Google Shape;71;p9"/>
          <p:cNvSpPr txBox="1">
            <a:spLocks noGrp="1"/>
          </p:cNvSpPr>
          <p:nvPr>
            <p:ph type="subTitle" idx="8"/>
          </p:nvPr>
        </p:nvSpPr>
        <p:spPr>
          <a:xfrm>
            <a:off x="146270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2" name="Google Shape;72;p9"/>
          <p:cNvSpPr txBox="1">
            <a:spLocks noGrp="1"/>
          </p:cNvSpPr>
          <p:nvPr>
            <p:ph type="subTitle" idx="9"/>
          </p:nvPr>
        </p:nvSpPr>
        <p:spPr>
          <a:xfrm>
            <a:off x="3195623"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3" name="Google Shape;73;p9"/>
          <p:cNvSpPr txBox="1">
            <a:spLocks noGrp="1"/>
          </p:cNvSpPr>
          <p:nvPr>
            <p:ph type="subTitle" idx="13"/>
          </p:nvPr>
        </p:nvSpPr>
        <p:spPr>
          <a:xfrm>
            <a:off x="4424076"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4" name="Google Shape;74;p9"/>
          <p:cNvSpPr txBox="1">
            <a:spLocks noGrp="1"/>
          </p:cNvSpPr>
          <p:nvPr>
            <p:ph type="subTitle" idx="14"/>
          </p:nvPr>
        </p:nvSpPr>
        <p:spPr>
          <a:xfrm>
            <a:off x="615699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5" name="Google Shape;75;p9"/>
          <p:cNvSpPr txBox="1">
            <a:spLocks noGrp="1"/>
          </p:cNvSpPr>
          <p:nvPr>
            <p:ph type="subTitle" idx="15"/>
          </p:nvPr>
        </p:nvSpPr>
        <p:spPr>
          <a:xfrm>
            <a:off x="738545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6" name="Google Shape;76;p9"/>
          <p:cNvSpPr txBox="1">
            <a:spLocks noGrp="1"/>
          </p:cNvSpPr>
          <p:nvPr>
            <p:ph type="subTitle" idx="16"/>
          </p:nvPr>
        </p:nvSpPr>
        <p:spPr>
          <a:xfrm>
            <a:off x="615699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7" name="Google Shape;77;p9"/>
          <p:cNvSpPr txBox="1">
            <a:spLocks noGrp="1"/>
          </p:cNvSpPr>
          <p:nvPr>
            <p:ph type="subTitle" idx="17"/>
          </p:nvPr>
        </p:nvSpPr>
        <p:spPr>
          <a:xfrm>
            <a:off x="738545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8" name="Google Shape;78;p9"/>
          <p:cNvSpPr txBox="1">
            <a:spLocks noGrp="1"/>
          </p:cNvSpPr>
          <p:nvPr>
            <p:ph type="subTitle" idx="18"/>
          </p:nvPr>
        </p:nvSpPr>
        <p:spPr>
          <a:xfrm>
            <a:off x="3195073"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9" name="Google Shape;79;p9"/>
          <p:cNvSpPr txBox="1">
            <a:spLocks noGrp="1"/>
          </p:cNvSpPr>
          <p:nvPr>
            <p:ph type="subTitle" idx="19"/>
          </p:nvPr>
        </p:nvSpPr>
        <p:spPr>
          <a:xfrm>
            <a:off x="4423526"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0" name="Google Shape;80;p9"/>
          <p:cNvSpPr txBox="1">
            <a:spLocks noGrp="1"/>
          </p:cNvSpPr>
          <p:nvPr>
            <p:ph type="subTitle" idx="20"/>
          </p:nvPr>
        </p:nvSpPr>
        <p:spPr>
          <a:xfrm>
            <a:off x="23314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81" name="Google Shape;81;p9"/>
          <p:cNvSpPr txBox="1">
            <a:spLocks noGrp="1"/>
          </p:cNvSpPr>
          <p:nvPr>
            <p:ph type="subTitle" idx="21"/>
          </p:nvPr>
        </p:nvSpPr>
        <p:spPr>
          <a:xfrm>
            <a:off x="146160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2" name="Google Shape;82;p9"/>
          <p:cNvSpPr txBox="1">
            <a:spLocks noGrp="1"/>
          </p:cNvSpPr>
          <p:nvPr>
            <p:ph type="subTitle" idx="2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83" name="Google Shape;83;p9"/>
          <p:cNvSpPr txBox="1">
            <a:spLocks noGrp="1"/>
          </p:cNvSpPr>
          <p:nvPr>
            <p:ph type="subTitle" idx="2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2860">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title, body and image">
  <p:cSld name="BLANK_1_1_1_1_1_1_1_1_1_1_1_1">
    <p:spTree>
      <p:nvGrpSpPr>
        <p:cNvPr id="1" name="Shape 84"/>
        <p:cNvGrpSpPr/>
        <p:nvPr/>
      </p:nvGrpSpPr>
      <p:grpSpPr>
        <a:xfrm>
          <a:off x="0" y="0"/>
          <a:ext cx="0" cy="0"/>
          <a:chOff x="0" y="0"/>
          <a:chExt cx="0" cy="0"/>
        </a:xfrm>
      </p:grpSpPr>
      <p:sp>
        <p:nvSpPr>
          <p:cNvPr id="85" name="Google Shape;85;p10"/>
          <p:cNvSpPr>
            <a:spLocks noGrp="1"/>
          </p:cNvSpPr>
          <p:nvPr>
            <p:ph type="pic" idx="2"/>
          </p:nvPr>
        </p:nvSpPr>
        <p:spPr>
          <a:xfrm>
            <a:off x="4617775" y="457200"/>
            <a:ext cx="4206000" cy="4226400"/>
          </a:xfrm>
          <a:prstGeom prst="roundRect">
            <a:avLst>
              <a:gd name="adj" fmla="val 0"/>
            </a:avLst>
          </a:prstGeom>
          <a:noFill/>
          <a:ln>
            <a:noFill/>
          </a:ln>
        </p:spPr>
      </p:sp>
      <p:sp>
        <p:nvSpPr>
          <p:cNvPr id="86" name="Google Shape;86;p10"/>
          <p:cNvSpPr txBox="1">
            <a:spLocks noGrp="1"/>
          </p:cNvSpPr>
          <p:nvPr>
            <p:ph type="title"/>
          </p:nvPr>
        </p:nvSpPr>
        <p:spPr>
          <a:xfrm>
            <a:off x="228600" y="1359900"/>
            <a:ext cx="4149300" cy="5877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None/>
              <a:defRPr sz="2800">
                <a:solidFill>
                  <a:schemeClr val="dk1"/>
                </a:solidFill>
              </a:defRPr>
            </a:lvl1pPr>
            <a:lvl2pPr lvl="1">
              <a:lnSpc>
                <a:spcPct val="80000"/>
              </a:lnSpc>
              <a:spcBef>
                <a:spcPts val="0"/>
              </a:spcBef>
              <a:spcAft>
                <a:spcPts val="0"/>
              </a:spcAft>
              <a:buNone/>
              <a:defRPr>
                <a:solidFill>
                  <a:schemeClr val="dk1"/>
                </a:solidFill>
                <a:latin typeface="Taviraj"/>
                <a:ea typeface="Taviraj"/>
                <a:cs typeface="Taviraj"/>
                <a:sym typeface="Taviraj"/>
              </a:defRPr>
            </a:lvl2pPr>
            <a:lvl3pPr lvl="2">
              <a:lnSpc>
                <a:spcPct val="80000"/>
              </a:lnSpc>
              <a:spcBef>
                <a:spcPts val="0"/>
              </a:spcBef>
              <a:spcAft>
                <a:spcPts val="0"/>
              </a:spcAft>
              <a:buNone/>
              <a:defRPr>
                <a:solidFill>
                  <a:schemeClr val="dk1"/>
                </a:solidFill>
                <a:latin typeface="Taviraj"/>
                <a:ea typeface="Taviraj"/>
                <a:cs typeface="Taviraj"/>
                <a:sym typeface="Taviraj"/>
              </a:defRPr>
            </a:lvl3pPr>
            <a:lvl4pPr lvl="3">
              <a:lnSpc>
                <a:spcPct val="80000"/>
              </a:lnSpc>
              <a:spcBef>
                <a:spcPts val="0"/>
              </a:spcBef>
              <a:spcAft>
                <a:spcPts val="0"/>
              </a:spcAft>
              <a:buNone/>
              <a:defRPr>
                <a:solidFill>
                  <a:schemeClr val="dk1"/>
                </a:solidFill>
                <a:latin typeface="Taviraj"/>
                <a:ea typeface="Taviraj"/>
                <a:cs typeface="Taviraj"/>
                <a:sym typeface="Taviraj"/>
              </a:defRPr>
            </a:lvl4pPr>
            <a:lvl5pPr lvl="4">
              <a:lnSpc>
                <a:spcPct val="80000"/>
              </a:lnSpc>
              <a:spcBef>
                <a:spcPts val="0"/>
              </a:spcBef>
              <a:spcAft>
                <a:spcPts val="0"/>
              </a:spcAft>
              <a:buNone/>
              <a:defRPr>
                <a:solidFill>
                  <a:schemeClr val="dk1"/>
                </a:solidFill>
                <a:latin typeface="Taviraj"/>
                <a:ea typeface="Taviraj"/>
                <a:cs typeface="Taviraj"/>
                <a:sym typeface="Taviraj"/>
              </a:defRPr>
            </a:lvl5pPr>
            <a:lvl6pPr lvl="5">
              <a:lnSpc>
                <a:spcPct val="80000"/>
              </a:lnSpc>
              <a:spcBef>
                <a:spcPts val="0"/>
              </a:spcBef>
              <a:spcAft>
                <a:spcPts val="0"/>
              </a:spcAft>
              <a:buNone/>
              <a:defRPr>
                <a:solidFill>
                  <a:schemeClr val="dk1"/>
                </a:solidFill>
                <a:latin typeface="Taviraj"/>
                <a:ea typeface="Taviraj"/>
                <a:cs typeface="Taviraj"/>
                <a:sym typeface="Taviraj"/>
              </a:defRPr>
            </a:lvl6pPr>
            <a:lvl7pPr lvl="6">
              <a:lnSpc>
                <a:spcPct val="80000"/>
              </a:lnSpc>
              <a:spcBef>
                <a:spcPts val="0"/>
              </a:spcBef>
              <a:spcAft>
                <a:spcPts val="0"/>
              </a:spcAft>
              <a:buNone/>
              <a:defRPr>
                <a:solidFill>
                  <a:schemeClr val="dk1"/>
                </a:solidFill>
                <a:latin typeface="Taviraj"/>
                <a:ea typeface="Taviraj"/>
                <a:cs typeface="Taviraj"/>
                <a:sym typeface="Taviraj"/>
              </a:defRPr>
            </a:lvl7pPr>
            <a:lvl8pPr lvl="7">
              <a:lnSpc>
                <a:spcPct val="80000"/>
              </a:lnSpc>
              <a:spcBef>
                <a:spcPts val="0"/>
              </a:spcBef>
              <a:spcAft>
                <a:spcPts val="0"/>
              </a:spcAft>
              <a:buNone/>
              <a:defRPr>
                <a:solidFill>
                  <a:schemeClr val="dk1"/>
                </a:solidFill>
                <a:latin typeface="Taviraj"/>
                <a:ea typeface="Taviraj"/>
                <a:cs typeface="Taviraj"/>
                <a:sym typeface="Taviraj"/>
              </a:defRPr>
            </a:lvl8pPr>
            <a:lvl9pPr lvl="8">
              <a:lnSpc>
                <a:spcPct val="80000"/>
              </a:lnSpc>
              <a:spcBef>
                <a:spcPts val="0"/>
              </a:spcBef>
              <a:spcAft>
                <a:spcPts val="0"/>
              </a:spcAft>
              <a:buNone/>
              <a:defRPr>
                <a:solidFill>
                  <a:schemeClr val="dk1"/>
                </a:solidFill>
                <a:latin typeface="Taviraj"/>
                <a:ea typeface="Taviraj"/>
                <a:cs typeface="Taviraj"/>
                <a:sym typeface="Taviraj"/>
              </a:defRPr>
            </a:lvl9pPr>
          </a:lstStyle>
          <a:p>
            <a:endParaRPr/>
          </a:p>
        </p:txBody>
      </p:sp>
      <p:sp>
        <p:nvSpPr>
          <p:cNvPr id="87" name="Google Shape;87;p10"/>
          <p:cNvSpPr txBox="1">
            <a:spLocks noGrp="1"/>
          </p:cNvSpPr>
          <p:nvPr>
            <p:ph type="body" idx="1"/>
          </p:nvPr>
        </p:nvSpPr>
        <p:spPr>
          <a:xfrm>
            <a:off x="228600" y="2079600"/>
            <a:ext cx="3529500" cy="2604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88" name="Google Shape;88;p10"/>
          <p:cNvSpPr txBox="1">
            <a:spLocks noGrp="1"/>
          </p:cNvSpPr>
          <p:nvPr>
            <p:ph type="subTitle" idx="3"/>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89" name="Google Shape;89;p10"/>
          <p:cNvSpPr txBox="1">
            <a:spLocks noGrp="1"/>
          </p:cNvSpPr>
          <p:nvPr>
            <p:ph type="subTitle" idx="4"/>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images w/text and items">
  <p:cSld name="CUSTOM_3_1">
    <p:bg>
      <p:bgPr>
        <a:solidFill>
          <a:schemeClr val="accent2"/>
        </a:solidFill>
        <a:effectLst/>
      </p:bgPr>
    </p:bg>
    <p:spTree>
      <p:nvGrpSpPr>
        <p:cNvPr id="1" name="Shape 90"/>
        <p:cNvGrpSpPr/>
        <p:nvPr/>
      </p:nvGrpSpPr>
      <p:grpSpPr>
        <a:xfrm>
          <a:off x="0" y="0"/>
          <a:ext cx="0" cy="0"/>
          <a:chOff x="0" y="0"/>
          <a:chExt cx="0" cy="0"/>
        </a:xfrm>
      </p:grpSpPr>
      <p:sp>
        <p:nvSpPr>
          <p:cNvPr id="91" name="Google Shape;91;p11"/>
          <p:cNvSpPr>
            <a:spLocks noGrp="1"/>
          </p:cNvSpPr>
          <p:nvPr>
            <p:ph type="pic" idx="2"/>
          </p:nvPr>
        </p:nvSpPr>
        <p:spPr>
          <a:xfrm>
            <a:off x="320200" y="2571750"/>
            <a:ext cx="4206300" cy="2112000"/>
          </a:xfrm>
          <a:prstGeom prst="rect">
            <a:avLst/>
          </a:prstGeom>
          <a:noFill/>
          <a:ln>
            <a:noFill/>
          </a:ln>
        </p:spPr>
      </p:sp>
      <p:sp>
        <p:nvSpPr>
          <p:cNvPr id="92" name="Google Shape;92;p11"/>
          <p:cNvSpPr>
            <a:spLocks noGrp="1"/>
          </p:cNvSpPr>
          <p:nvPr>
            <p:ph type="pic" idx="3"/>
          </p:nvPr>
        </p:nvSpPr>
        <p:spPr>
          <a:xfrm>
            <a:off x="5477200" y="889175"/>
            <a:ext cx="3346800" cy="904500"/>
          </a:xfrm>
          <a:prstGeom prst="rect">
            <a:avLst/>
          </a:prstGeom>
          <a:noFill/>
          <a:ln>
            <a:noFill/>
          </a:ln>
        </p:spPr>
      </p:sp>
      <p:sp>
        <p:nvSpPr>
          <p:cNvPr id="93" name="Google Shape;93;p11"/>
          <p:cNvSpPr txBox="1">
            <a:spLocks noGrp="1"/>
          </p:cNvSpPr>
          <p:nvPr>
            <p:ph type="body" idx="1"/>
          </p:nvPr>
        </p:nvSpPr>
        <p:spPr>
          <a:xfrm>
            <a:off x="5385650" y="1895400"/>
            <a:ext cx="35298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94" name="Google Shape;94;p11"/>
          <p:cNvSpPr txBox="1">
            <a:spLocks noGrp="1"/>
          </p:cNvSpPr>
          <p:nvPr>
            <p:ph type="subTitle" idx="4"/>
          </p:nvPr>
        </p:nvSpPr>
        <p:spPr>
          <a:xfrm>
            <a:off x="5385650" y="295367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5" name="Google Shape;95;p11"/>
          <p:cNvSpPr txBox="1">
            <a:spLocks noGrp="1"/>
          </p:cNvSpPr>
          <p:nvPr>
            <p:ph type="subTitle" idx="5"/>
          </p:nvPr>
        </p:nvSpPr>
        <p:spPr>
          <a:xfrm>
            <a:off x="5385650" y="340182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6" name="Google Shape;96;p11"/>
          <p:cNvSpPr txBox="1">
            <a:spLocks noGrp="1"/>
          </p:cNvSpPr>
          <p:nvPr>
            <p:ph type="subTitle" idx="6"/>
          </p:nvPr>
        </p:nvSpPr>
        <p:spPr>
          <a:xfrm>
            <a:off x="5769350" y="340182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7" name="Google Shape;97;p11"/>
          <p:cNvSpPr txBox="1">
            <a:spLocks noGrp="1"/>
          </p:cNvSpPr>
          <p:nvPr>
            <p:ph type="subTitle" idx="7"/>
          </p:nvPr>
        </p:nvSpPr>
        <p:spPr>
          <a:xfrm>
            <a:off x="5385650" y="3849963"/>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8" name="Google Shape;98;p11"/>
          <p:cNvSpPr txBox="1">
            <a:spLocks noGrp="1"/>
          </p:cNvSpPr>
          <p:nvPr>
            <p:ph type="subTitle" idx="8"/>
          </p:nvPr>
        </p:nvSpPr>
        <p:spPr>
          <a:xfrm>
            <a:off x="5769350" y="3849963"/>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9" name="Google Shape;99;p11"/>
          <p:cNvSpPr txBox="1">
            <a:spLocks noGrp="1"/>
          </p:cNvSpPr>
          <p:nvPr>
            <p:ph type="subTitle" idx="9"/>
          </p:nvPr>
        </p:nvSpPr>
        <p:spPr>
          <a:xfrm>
            <a:off x="5385650" y="4298088"/>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100" name="Google Shape;100;p11"/>
          <p:cNvSpPr txBox="1">
            <a:spLocks noGrp="1"/>
          </p:cNvSpPr>
          <p:nvPr>
            <p:ph type="subTitle" idx="13"/>
          </p:nvPr>
        </p:nvSpPr>
        <p:spPr>
          <a:xfrm>
            <a:off x="5769350" y="4298088"/>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1" name="Google Shape;101;p11"/>
          <p:cNvSpPr txBox="1">
            <a:spLocks noGrp="1"/>
          </p:cNvSpPr>
          <p:nvPr>
            <p:ph type="subTitle" idx="14"/>
          </p:nvPr>
        </p:nvSpPr>
        <p:spPr>
          <a:xfrm>
            <a:off x="5769350" y="295367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2" name="Google Shape;102;p11"/>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03" name="Google Shape;103;p11"/>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04" name="Google Shape;104;p11"/>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w/3 items right 2">
  <p:cSld name="CUSTOM_3_1_1_3">
    <p:bg>
      <p:bgPr>
        <a:solidFill>
          <a:schemeClr val="accent5"/>
        </a:solidFill>
        <a:effectLst/>
      </p:bgPr>
    </p:bg>
    <p:spTree>
      <p:nvGrpSpPr>
        <p:cNvPr id="1" name="Shape 105"/>
        <p:cNvGrpSpPr/>
        <p:nvPr/>
      </p:nvGrpSpPr>
      <p:grpSpPr>
        <a:xfrm>
          <a:off x="0" y="0"/>
          <a:ext cx="0" cy="0"/>
          <a:chOff x="0" y="0"/>
          <a:chExt cx="0" cy="0"/>
        </a:xfrm>
      </p:grpSpPr>
      <p:sp>
        <p:nvSpPr>
          <p:cNvPr id="106" name="Google Shape;106;p12"/>
          <p:cNvSpPr>
            <a:spLocks noGrp="1"/>
          </p:cNvSpPr>
          <p:nvPr>
            <p:ph type="pic" idx="2"/>
          </p:nvPr>
        </p:nvSpPr>
        <p:spPr>
          <a:xfrm>
            <a:off x="320200" y="3244502"/>
            <a:ext cx="4206300" cy="1435500"/>
          </a:xfrm>
          <a:prstGeom prst="rect">
            <a:avLst/>
          </a:prstGeom>
          <a:noFill/>
          <a:ln>
            <a:noFill/>
          </a:ln>
        </p:spPr>
      </p:sp>
      <p:sp>
        <p:nvSpPr>
          <p:cNvPr id="107" name="Google Shape;107;p12"/>
          <p:cNvSpPr txBox="1">
            <a:spLocks noGrp="1"/>
          </p:cNvSpPr>
          <p:nvPr>
            <p:ph type="body" idx="1"/>
          </p:nvPr>
        </p:nvSpPr>
        <p:spPr>
          <a:xfrm>
            <a:off x="320200" y="2251000"/>
            <a:ext cx="42063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08" name="Google Shape;108;p12"/>
          <p:cNvSpPr txBox="1">
            <a:spLocks noGrp="1"/>
          </p:cNvSpPr>
          <p:nvPr>
            <p:ph type="subTitle" idx="3"/>
          </p:nvPr>
        </p:nvSpPr>
        <p:spPr>
          <a:xfrm>
            <a:off x="5484850" y="137002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09" name="Google Shape;109;p12"/>
          <p:cNvSpPr txBox="1">
            <a:spLocks noGrp="1"/>
          </p:cNvSpPr>
          <p:nvPr>
            <p:ph type="subTitle" idx="4"/>
          </p:nvPr>
        </p:nvSpPr>
        <p:spPr>
          <a:xfrm>
            <a:off x="5800983" y="137001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0" name="Google Shape;110;p12"/>
          <p:cNvSpPr txBox="1">
            <a:spLocks noGrp="1"/>
          </p:cNvSpPr>
          <p:nvPr>
            <p:ph type="body" idx="5"/>
          </p:nvPr>
        </p:nvSpPr>
        <p:spPr>
          <a:xfrm>
            <a:off x="5484850" y="162420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1" name="Google Shape;111;p12"/>
          <p:cNvSpPr txBox="1">
            <a:spLocks noGrp="1"/>
          </p:cNvSpPr>
          <p:nvPr>
            <p:ph type="subTitle" idx="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12" name="Google Shape;112;p12"/>
          <p:cNvSpPr txBox="1">
            <a:spLocks noGrp="1"/>
          </p:cNvSpPr>
          <p:nvPr>
            <p:ph type="subTitle" idx="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13" name="Google Shape;113;p12"/>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14" name="Google Shape;114;p12"/>
          <p:cNvSpPr txBox="1">
            <a:spLocks noGrp="1"/>
          </p:cNvSpPr>
          <p:nvPr>
            <p:ph type="subTitle" idx="8"/>
          </p:nvPr>
        </p:nvSpPr>
        <p:spPr>
          <a:xfrm>
            <a:off x="5484850" y="375847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5" name="Google Shape;115;p12"/>
          <p:cNvSpPr txBox="1">
            <a:spLocks noGrp="1"/>
          </p:cNvSpPr>
          <p:nvPr>
            <p:ph type="subTitle" idx="9"/>
          </p:nvPr>
        </p:nvSpPr>
        <p:spPr>
          <a:xfrm>
            <a:off x="5800983" y="376126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6" name="Google Shape;116;p12"/>
          <p:cNvSpPr txBox="1">
            <a:spLocks noGrp="1"/>
          </p:cNvSpPr>
          <p:nvPr>
            <p:ph type="body" idx="13"/>
          </p:nvPr>
        </p:nvSpPr>
        <p:spPr>
          <a:xfrm>
            <a:off x="5484850" y="401265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7" name="Google Shape;117;p12"/>
          <p:cNvSpPr txBox="1">
            <a:spLocks noGrp="1"/>
          </p:cNvSpPr>
          <p:nvPr>
            <p:ph type="subTitle" idx="14"/>
          </p:nvPr>
        </p:nvSpPr>
        <p:spPr>
          <a:xfrm>
            <a:off x="5484850" y="2566350"/>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8" name="Google Shape;118;p12"/>
          <p:cNvSpPr txBox="1">
            <a:spLocks noGrp="1"/>
          </p:cNvSpPr>
          <p:nvPr>
            <p:ph type="subTitle" idx="15"/>
          </p:nvPr>
        </p:nvSpPr>
        <p:spPr>
          <a:xfrm>
            <a:off x="5800983" y="2564943"/>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9" name="Google Shape;119;p12"/>
          <p:cNvSpPr txBox="1">
            <a:spLocks noGrp="1"/>
          </p:cNvSpPr>
          <p:nvPr>
            <p:ph type="body" idx="16"/>
          </p:nvPr>
        </p:nvSpPr>
        <p:spPr>
          <a:xfrm>
            <a:off x="5484850" y="2820525"/>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lumns w/text">
  <p:cSld name="CUSTOM_3_1_1_1">
    <p:bg>
      <p:bgPr>
        <a:solidFill>
          <a:schemeClr val="accent5"/>
        </a:solidFill>
        <a:effectLst/>
      </p:bgPr>
    </p:bg>
    <p:spTree>
      <p:nvGrpSpPr>
        <p:cNvPr id="1" name="Shape 120"/>
        <p:cNvGrpSpPr/>
        <p:nvPr/>
      </p:nvGrpSpPr>
      <p:grpSpPr>
        <a:xfrm>
          <a:off x="0" y="0"/>
          <a:ext cx="0" cy="0"/>
          <a:chOff x="0" y="0"/>
          <a:chExt cx="0" cy="0"/>
        </a:xfrm>
      </p:grpSpPr>
      <p:sp>
        <p:nvSpPr>
          <p:cNvPr id="121" name="Google Shape;121;p13"/>
          <p:cNvSpPr>
            <a:spLocks noGrp="1"/>
          </p:cNvSpPr>
          <p:nvPr>
            <p:ph type="pic" idx="2"/>
          </p:nvPr>
        </p:nvSpPr>
        <p:spPr>
          <a:xfrm>
            <a:off x="320100" y="2164202"/>
            <a:ext cx="2587800" cy="978300"/>
          </a:xfrm>
          <a:prstGeom prst="rect">
            <a:avLst/>
          </a:prstGeom>
          <a:noFill/>
          <a:ln>
            <a:noFill/>
          </a:ln>
        </p:spPr>
      </p:sp>
      <p:sp>
        <p:nvSpPr>
          <p:cNvPr id="122" name="Google Shape;122;p13"/>
          <p:cNvSpPr txBox="1">
            <a:spLocks noGrp="1"/>
          </p:cNvSpPr>
          <p:nvPr>
            <p:ph type="body" idx="1"/>
          </p:nvPr>
        </p:nvSpPr>
        <p:spPr>
          <a:xfrm>
            <a:off x="320100" y="3738725"/>
            <a:ext cx="2587800" cy="7572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23" name="Google Shape;123;p13"/>
          <p:cNvSpPr txBox="1">
            <a:spLocks noGrp="1"/>
          </p:cNvSpPr>
          <p:nvPr>
            <p:ph type="subTitle" idx="3"/>
          </p:nvPr>
        </p:nvSpPr>
        <p:spPr>
          <a:xfrm>
            <a:off x="3201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4" name="Google Shape;124;p13"/>
          <p:cNvSpPr txBox="1">
            <a:spLocks noGrp="1"/>
          </p:cNvSpPr>
          <p:nvPr>
            <p:ph type="subTitle" idx="4"/>
          </p:nvPr>
        </p:nvSpPr>
        <p:spPr>
          <a:xfrm>
            <a:off x="7108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5" name="Google Shape;125;p13"/>
          <p:cNvSpPr>
            <a:spLocks noGrp="1"/>
          </p:cNvSpPr>
          <p:nvPr>
            <p:ph type="pic" idx="5"/>
          </p:nvPr>
        </p:nvSpPr>
        <p:spPr>
          <a:xfrm>
            <a:off x="6236000" y="2171940"/>
            <a:ext cx="2587800" cy="978300"/>
          </a:xfrm>
          <a:prstGeom prst="rect">
            <a:avLst/>
          </a:prstGeom>
          <a:noFill/>
          <a:ln>
            <a:noFill/>
          </a:ln>
        </p:spPr>
      </p:sp>
      <p:sp>
        <p:nvSpPr>
          <p:cNvPr id="126" name="Google Shape;126;p13"/>
          <p:cNvSpPr txBox="1">
            <a:spLocks noGrp="1"/>
          </p:cNvSpPr>
          <p:nvPr>
            <p:ph type="body" idx="6"/>
          </p:nvPr>
        </p:nvSpPr>
        <p:spPr>
          <a:xfrm>
            <a:off x="6236000" y="3746463"/>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27" name="Google Shape;127;p13"/>
          <p:cNvSpPr txBox="1">
            <a:spLocks noGrp="1"/>
          </p:cNvSpPr>
          <p:nvPr>
            <p:ph type="subTitle" idx="7"/>
          </p:nvPr>
        </p:nvSpPr>
        <p:spPr>
          <a:xfrm>
            <a:off x="6236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8" name="Google Shape;128;p13"/>
          <p:cNvSpPr txBox="1">
            <a:spLocks noGrp="1"/>
          </p:cNvSpPr>
          <p:nvPr>
            <p:ph type="subTitle" idx="8"/>
          </p:nvPr>
        </p:nvSpPr>
        <p:spPr>
          <a:xfrm>
            <a:off x="6626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9" name="Google Shape;129;p13"/>
          <p:cNvSpPr>
            <a:spLocks noGrp="1"/>
          </p:cNvSpPr>
          <p:nvPr>
            <p:ph type="pic" idx="9"/>
          </p:nvPr>
        </p:nvSpPr>
        <p:spPr>
          <a:xfrm>
            <a:off x="3278050" y="2171927"/>
            <a:ext cx="2587800" cy="978300"/>
          </a:xfrm>
          <a:prstGeom prst="rect">
            <a:avLst/>
          </a:prstGeom>
          <a:noFill/>
          <a:ln>
            <a:noFill/>
          </a:ln>
        </p:spPr>
      </p:sp>
      <p:sp>
        <p:nvSpPr>
          <p:cNvPr id="130" name="Google Shape;130;p13"/>
          <p:cNvSpPr txBox="1">
            <a:spLocks noGrp="1"/>
          </p:cNvSpPr>
          <p:nvPr>
            <p:ph type="body" idx="13"/>
          </p:nvPr>
        </p:nvSpPr>
        <p:spPr>
          <a:xfrm>
            <a:off x="3278000" y="3746450"/>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1" name="Google Shape;131;p13"/>
          <p:cNvSpPr txBox="1">
            <a:spLocks noGrp="1"/>
          </p:cNvSpPr>
          <p:nvPr>
            <p:ph type="subTitle" idx="14"/>
          </p:nvPr>
        </p:nvSpPr>
        <p:spPr>
          <a:xfrm>
            <a:off x="3278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32" name="Google Shape;132;p13"/>
          <p:cNvSpPr txBox="1">
            <a:spLocks noGrp="1"/>
          </p:cNvSpPr>
          <p:nvPr>
            <p:ph type="subTitle" idx="15"/>
          </p:nvPr>
        </p:nvSpPr>
        <p:spPr>
          <a:xfrm>
            <a:off x="3668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33" name="Google Shape;133;p13"/>
          <p:cNvSpPr txBox="1">
            <a:spLocks noGrp="1"/>
          </p:cNvSpPr>
          <p:nvPr>
            <p:ph type="body" idx="16"/>
          </p:nvPr>
        </p:nvSpPr>
        <p:spPr>
          <a:xfrm>
            <a:off x="5431275" y="706000"/>
            <a:ext cx="33927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4" name="Google Shape;134;p13"/>
          <p:cNvSpPr txBox="1">
            <a:spLocks noGrp="1"/>
          </p:cNvSpPr>
          <p:nvPr>
            <p:ph type="subTitle" idx="17"/>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35" name="Google Shape;135;p13"/>
          <p:cNvSpPr txBox="1">
            <a:spLocks noGrp="1"/>
          </p:cNvSpPr>
          <p:nvPr>
            <p:ph type="subTitle" idx="18"/>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36" name="Google Shape;136;p13"/>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136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eet the team 1">
  <p:cSld name="CUSTOM_3_1_1_1_1">
    <p:spTree>
      <p:nvGrpSpPr>
        <p:cNvPr id="1" name="Shape 137"/>
        <p:cNvGrpSpPr/>
        <p:nvPr/>
      </p:nvGrpSpPr>
      <p:grpSpPr>
        <a:xfrm>
          <a:off x="0" y="0"/>
          <a:ext cx="0" cy="0"/>
          <a:chOff x="0" y="0"/>
          <a:chExt cx="0" cy="0"/>
        </a:xfrm>
      </p:grpSpPr>
      <p:sp>
        <p:nvSpPr>
          <p:cNvPr id="138" name="Google Shape;138;p14"/>
          <p:cNvSpPr>
            <a:spLocks noGrp="1"/>
          </p:cNvSpPr>
          <p:nvPr>
            <p:ph type="pic" idx="2"/>
          </p:nvPr>
        </p:nvSpPr>
        <p:spPr>
          <a:xfrm>
            <a:off x="320100" y="457202"/>
            <a:ext cx="1627500" cy="1280100"/>
          </a:xfrm>
          <a:prstGeom prst="rect">
            <a:avLst/>
          </a:prstGeom>
          <a:noFill/>
          <a:ln>
            <a:noFill/>
          </a:ln>
        </p:spPr>
      </p:sp>
      <p:sp>
        <p:nvSpPr>
          <p:cNvPr id="139" name="Google Shape;139;p14"/>
          <p:cNvSpPr>
            <a:spLocks noGrp="1"/>
          </p:cNvSpPr>
          <p:nvPr>
            <p:ph type="pic" idx="3"/>
          </p:nvPr>
        </p:nvSpPr>
        <p:spPr>
          <a:xfrm>
            <a:off x="2039125" y="457202"/>
            <a:ext cx="1627500" cy="1280100"/>
          </a:xfrm>
          <a:prstGeom prst="rect">
            <a:avLst/>
          </a:prstGeom>
          <a:noFill/>
          <a:ln>
            <a:noFill/>
          </a:ln>
        </p:spPr>
      </p:sp>
      <p:sp>
        <p:nvSpPr>
          <p:cNvPr id="140" name="Google Shape;140;p14"/>
          <p:cNvSpPr>
            <a:spLocks noGrp="1"/>
          </p:cNvSpPr>
          <p:nvPr>
            <p:ph type="pic" idx="4"/>
          </p:nvPr>
        </p:nvSpPr>
        <p:spPr>
          <a:xfrm>
            <a:off x="3758150" y="457202"/>
            <a:ext cx="1627500" cy="1280100"/>
          </a:xfrm>
          <a:prstGeom prst="rect">
            <a:avLst/>
          </a:prstGeom>
          <a:noFill/>
          <a:ln>
            <a:noFill/>
          </a:ln>
        </p:spPr>
      </p:sp>
      <p:sp>
        <p:nvSpPr>
          <p:cNvPr id="141" name="Google Shape;141;p14"/>
          <p:cNvSpPr>
            <a:spLocks noGrp="1"/>
          </p:cNvSpPr>
          <p:nvPr>
            <p:ph type="pic" idx="5"/>
          </p:nvPr>
        </p:nvSpPr>
        <p:spPr>
          <a:xfrm>
            <a:off x="5477175" y="457202"/>
            <a:ext cx="1627500" cy="1280100"/>
          </a:xfrm>
          <a:prstGeom prst="rect">
            <a:avLst/>
          </a:prstGeom>
          <a:noFill/>
          <a:ln>
            <a:noFill/>
          </a:ln>
        </p:spPr>
      </p:sp>
      <p:sp>
        <p:nvSpPr>
          <p:cNvPr id="142" name="Google Shape;142;p14"/>
          <p:cNvSpPr>
            <a:spLocks noGrp="1"/>
          </p:cNvSpPr>
          <p:nvPr>
            <p:ph type="pic" idx="6"/>
          </p:nvPr>
        </p:nvSpPr>
        <p:spPr>
          <a:xfrm>
            <a:off x="7196200" y="457202"/>
            <a:ext cx="1627500" cy="1280100"/>
          </a:xfrm>
          <a:prstGeom prst="rect">
            <a:avLst/>
          </a:prstGeom>
          <a:noFill/>
          <a:ln>
            <a:noFill/>
          </a:ln>
        </p:spPr>
      </p:sp>
      <p:sp>
        <p:nvSpPr>
          <p:cNvPr id="143" name="Google Shape;143;p14"/>
          <p:cNvSpPr txBox="1">
            <a:spLocks noGrp="1"/>
          </p:cNvSpPr>
          <p:nvPr>
            <p:ph type="title"/>
          </p:nvPr>
        </p:nvSpPr>
        <p:spPr>
          <a:xfrm>
            <a:off x="221700" y="3568025"/>
            <a:ext cx="87006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8200">
                <a:solidFill>
                  <a:schemeClr val="dk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44" name="Google Shape;144;p14"/>
          <p:cNvSpPr txBox="1">
            <a:spLocks noGrp="1"/>
          </p:cNvSpPr>
          <p:nvPr>
            <p:ph type="subTitle" idx="1"/>
          </p:nvPr>
        </p:nvSpPr>
        <p:spPr>
          <a:xfrm>
            <a:off x="3201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5" name="Google Shape;145;p14"/>
          <p:cNvSpPr txBox="1">
            <a:spLocks noGrp="1"/>
          </p:cNvSpPr>
          <p:nvPr>
            <p:ph type="subTitle" idx="7"/>
          </p:nvPr>
        </p:nvSpPr>
        <p:spPr>
          <a:xfrm>
            <a:off x="3201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6" name="Google Shape;146;p14"/>
          <p:cNvSpPr txBox="1">
            <a:spLocks noGrp="1"/>
          </p:cNvSpPr>
          <p:nvPr>
            <p:ph type="subTitle" idx="8"/>
          </p:nvPr>
        </p:nvSpPr>
        <p:spPr>
          <a:xfrm>
            <a:off x="203912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7" name="Google Shape;147;p14"/>
          <p:cNvSpPr txBox="1">
            <a:spLocks noGrp="1"/>
          </p:cNvSpPr>
          <p:nvPr>
            <p:ph type="subTitle" idx="9"/>
          </p:nvPr>
        </p:nvSpPr>
        <p:spPr>
          <a:xfrm>
            <a:off x="203912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8" name="Google Shape;148;p14"/>
          <p:cNvSpPr txBox="1">
            <a:spLocks noGrp="1"/>
          </p:cNvSpPr>
          <p:nvPr>
            <p:ph type="subTitle" idx="13"/>
          </p:nvPr>
        </p:nvSpPr>
        <p:spPr>
          <a:xfrm>
            <a:off x="375815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9" name="Google Shape;149;p14"/>
          <p:cNvSpPr txBox="1">
            <a:spLocks noGrp="1"/>
          </p:cNvSpPr>
          <p:nvPr>
            <p:ph type="subTitle" idx="14"/>
          </p:nvPr>
        </p:nvSpPr>
        <p:spPr>
          <a:xfrm>
            <a:off x="375815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0" name="Google Shape;150;p14"/>
          <p:cNvSpPr txBox="1">
            <a:spLocks noGrp="1"/>
          </p:cNvSpPr>
          <p:nvPr>
            <p:ph type="subTitle" idx="15"/>
          </p:nvPr>
        </p:nvSpPr>
        <p:spPr>
          <a:xfrm>
            <a:off x="547717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1" name="Google Shape;151;p14"/>
          <p:cNvSpPr txBox="1">
            <a:spLocks noGrp="1"/>
          </p:cNvSpPr>
          <p:nvPr>
            <p:ph type="subTitle" idx="16"/>
          </p:nvPr>
        </p:nvSpPr>
        <p:spPr>
          <a:xfrm>
            <a:off x="547717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2" name="Google Shape;152;p14"/>
          <p:cNvSpPr txBox="1">
            <a:spLocks noGrp="1"/>
          </p:cNvSpPr>
          <p:nvPr>
            <p:ph type="subTitle" idx="17"/>
          </p:nvPr>
        </p:nvSpPr>
        <p:spPr>
          <a:xfrm>
            <a:off x="71962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3" name="Google Shape;153;p14"/>
          <p:cNvSpPr txBox="1">
            <a:spLocks noGrp="1"/>
          </p:cNvSpPr>
          <p:nvPr>
            <p:ph type="subTitle" idx="18"/>
          </p:nvPr>
        </p:nvSpPr>
        <p:spPr>
          <a:xfrm>
            <a:off x="71962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4" name="Google Shape;154;p14"/>
          <p:cNvSpPr txBox="1">
            <a:spLocks noGrp="1"/>
          </p:cNvSpPr>
          <p:nvPr>
            <p:ph type="subTitle" idx="19"/>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55" name="Google Shape;155;p14"/>
          <p:cNvSpPr txBox="1">
            <a:spLocks noGrp="1"/>
          </p:cNvSpPr>
          <p:nvPr>
            <p:ph type="subTitle" idx="20"/>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eet the team 2">
  <p:cSld name="CUSTOM_3_1_1_1_1_1">
    <p:spTree>
      <p:nvGrpSpPr>
        <p:cNvPr id="1" name="Shape 156"/>
        <p:cNvGrpSpPr/>
        <p:nvPr/>
      </p:nvGrpSpPr>
      <p:grpSpPr>
        <a:xfrm>
          <a:off x="0" y="0"/>
          <a:ext cx="0" cy="0"/>
          <a:chOff x="0" y="0"/>
          <a:chExt cx="0" cy="0"/>
        </a:xfrm>
      </p:grpSpPr>
      <p:sp>
        <p:nvSpPr>
          <p:cNvPr id="157" name="Google Shape;157;p15"/>
          <p:cNvSpPr>
            <a:spLocks noGrp="1"/>
          </p:cNvSpPr>
          <p:nvPr>
            <p:ph type="pic" idx="2"/>
          </p:nvPr>
        </p:nvSpPr>
        <p:spPr>
          <a:xfrm>
            <a:off x="3758250" y="457202"/>
            <a:ext cx="1627500" cy="1344300"/>
          </a:xfrm>
          <a:prstGeom prst="rect">
            <a:avLst/>
          </a:prstGeom>
          <a:noFill/>
          <a:ln>
            <a:noFill/>
          </a:ln>
        </p:spPr>
      </p:sp>
      <p:sp>
        <p:nvSpPr>
          <p:cNvPr id="158" name="Google Shape;158;p15"/>
          <p:cNvSpPr txBox="1">
            <a:spLocks noGrp="1"/>
          </p:cNvSpPr>
          <p:nvPr>
            <p:ph type="subTitle" idx="1"/>
          </p:nvPr>
        </p:nvSpPr>
        <p:spPr>
          <a:xfrm>
            <a:off x="5477150" y="4572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59" name="Google Shape;159;p15"/>
          <p:cNvSpPr txBox="1">
            <a:spLocks noGrp="1"/>
          </p:cNvSpPr>
          <p:nvPr>
            <p:ph type="subTitle" idx="3"/>
          </p:nvPr>
        </p:nvSpPr>
        <p:spPr>
          <a:xfrm>
            <a:off x="7575075" y="4572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0" name="Google Shape;160;p15"/>
          <p:cNvSpPr>
            <a:spLocks noGrp="1"/>
          </p:cNvSpPr>
          <p:nvPr>
            <p:ph type="pic" idx="4"/>
          </p:nvPr>
        </p:nvSpPr>
        <p:spPr>
          <a:xfrm>
            <a:off x="3758250" y="1899602"/>
            <a:ext cx="1627500" cy="1344300"/>
          </a:xfrm>
          <a:prstGeom prst="rect">
            <a:avLst/>
          </a:prstGeom>
          <a:noFill/>
          <a:ln>
            <a:noFill/>
          </a:ln>
        </p:spPr>
      </p:sp>
      <p:sp>
        <p:nvSpPr>
          <p:cNvPr id="161" name="Google Shape;161;p15"/>
          <p:cNvSpPr>
            <a:spLocks noGrp="1"/>
          </p:cNvSpPr>
          <p:nvPr>
            <p:ph type="pic" idx="5"/>
          </p:nvPr>
        </p:nvSpPr>
        <p:spPr>
          <a:xfrm>
            <a:off x="3758250" y="3342002"/>
            <a:ext cx="1627500" cy="1344300"/>
          </a:xfrm>
          <a:prstGeom prst="rect">
            <a:avLst/>
          </a:prstGeom>
          <a:noFill/>
          <a:ln>
            <a:noFill/>
          </a:ln>
        </p:spPr>
      </p:sp>
      <p:sp>
        <p:nvSpPr>
          <p:cNvPr id="162" name="Google Shape;162;p15"/>
          <p:cNvSpPr txBox="1">
            <a:spLocks noGrp="1"/>
          </p:cNvSpPr>
          <p:nvPr>
            <p:ph type="body" idx="6"/>
          </p:nvPr>
        </p:nvSpPr>
        <p:spPr>
          <a:xfrm>
            <a:off x="5477150" y="915900"/>
            <a:ext cx="3346800" cy="757200"/>
          </a:xfrm>
          <a:prstGeom prst="rect">
            <a:avLst/>
          </a:prstGeom>
        </p:spPr>
        <p:txBody>
          <a:bodyPr spcFirstLastPara="1" wrap="square" lIns="0" tIns="91425" rIns="0" bIns="91425" anchor="t" anchorCtr="0">
            <a:sp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163" name="Google Shape;163;p15"/>
          <p:cNvSpPr txBox="1">
            <a:spLocks noGrp="1"/>
          </p:cNvSpPr>
          <p:nvPr>
            <p:ph type="subTitle" idx="7"/>
          </p:nvPr>
        </p:nvSpPr>
        <p:spPr>
          <a:xfrm>
            <a:off x="5477150" y="18954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4" name="Google Shape;164;p15"/>
          <p:cNvSpPr txBox="1">
            <a:spLocks noGrp="1"/>
          </p:cNvSpPr>
          <p:nvPr>
            <p:ph type="subTitle" idx="8"/>
          </p:nvPr>
        </p:nvSpPr>
        <p:spPr>
          <a:xfrm>
            <a:off x="7575075" y="18954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5" name="Google Shape;165;p15"/>
          <p:cNvSpPr txBox="1">
            <a:spLocks noGrp="1"/>
          </p:cNvSpPr>
          <p:nvPr>
            <p:ph type="body" idx="9"/>
          </p:nvPr>
        </p:nvSpPr>
        <p:spPr>
          <a:xfrm>
            <a:off x="5477150" y="23541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6" name="Google Shape;166;p15"/>
          <p:cNvSpPr txBox="1">
            <a:spLocks noGrp="1"/>
          </p:cNvSpPr>
          <p:nvPr>
            <p:ph type="subTitle" idx="13"/>
          </p:nvPr>
        </p:nvSpPr>
        <p:spPr>
          <a:xfrm>
            <a:off x="5477150" y="33336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7" name="Google Shape;167;p15"/>
          <p:cNvSpPr txBox="1">
            <a:spLocks noGrp="1"/>
          </p:cNvSpPr>
          <p:nvPr>
            <p:ph type="subTitle" idx="14"/>
          </p:nvPr>
        </p:nvSpPr>
        <p:spPr>
          <a:xfrm>
            <a:off x="7575075" y="33336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8" name="Google Shape;168;p15"/>
          <p:cNvSpPr txBox="1">
            <a:spLocks noGrp="1"/>
          </p:cNvSpPr>
          <p:nvPr>
            <p:ph type="body" idx="15"/>
          </p:nvPr>
        </p:nvSpPr>
        <p:spPr>
          <a:xfrm>
            <a:off x="5477150" y="37923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9" name="Google Shape;169;p15"/>
          <p:cNvSpPr txBox="1">
            <a:spLocks noGrp="1"/>
          </p:cNvSpPr>
          <p:nvPr>
            <p:ph type="subTitle" idx="1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70" name="Google Shape;170;p15"/>
          <p:cNvSpPr txBox="1">
            <a:spLocks noGrp="1"/>
          </p:cNvSpPr>
          <p:nvPr>
            <p:ph type="subTitle" idx="1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171" name="Google Shape;171;p1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ext steps">
  <p:cSld name="BLANK_1_1_1_1_1_1_1_1_1_1_1_1_1_1_1_1_1_1_1_1_1_1_3">
    <p:bg>
      <p:bgPr>
        <a:solidFill>
          <a:schemeClr val="accent5"/>
        </a:solidFill>
        <a:effectLst/>
      </p:bgPr>
    </p:bg>
    <p:spTree>
      <p:nvGrpSpPr>
        <p:cNvPr id="1" name="Shape 172"/>
        <p:cNvGrpSpPr/>
        <p:nvPr/>
      </p:nvGrpSpPr>
      <p:grpSpPr>
        <a:xfrm>
          <a:off x="0" y="0"/>
          <a:ext cx="0" cy="0"/>
          <a:chOff x="0" y="0"/>
          <a:chExt cx="0" cy="0"/>
        </a:xfrm>
      </p:grpSpPr>
      <p:sp>
        <p:nvSpPr>
          <p:cNvPr id="173" name="Google Shape;173;p16"/>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74" name="Google Shape;174;p16"/>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75" name="Google Shape;175;p16"/>
          <p:cNvSpPr txBox="1">
            <a:spLocks noGrp="1"/>
          </p:cNvSpPr>
          <p:nvPr>
            <p:ph type="title"/>
          </p:nvPr>
        </p:nvSpPr>
        <p:spPr>
          <a:xfrm>
            <a:off x="224575" y="942125"/>
            <a:ext cx="86910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7600">
                <a:solidFill>
                  <a:schemeClr val="lt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76" name="Google Shape;176;p16"/>
          <p:cNvSpPr txBox="1">
            <a:spLocks noGrp="1"/>
          </p:cNvSpPr>
          <p:nvPr>
            <p:ph type="body" idx="3"/>
          </p:nvPr>
        </p:nvSpPr>
        <p:spPr>
          <a:xfrm>
            <a:off x="326075" y="2565750"/>
            <a:ext cx="2485500" cy="969600"/>
          </a:xfrm>
          <a:prstGeom prst="rect">
            <a:avLst/>
          </a:prstGeom>
        </p:spPr>
        <p:txBody>
          <a:bodyPr spcFirstLastPara="1" wrap="square" lIns="0" tIns="0" rIns="0" bIns="0" anchor="t" anchorCtr="0">
            <a:spAutoFit/>
          </a:bodyPr>
          <a:lstStyle>
            <a:lvl1pPr marL="457200" lvl="0" indent="-304800">
              <a:spcBef>
                <a:spcPts val="0"/>
              </a:spcBef>
              <a:spcAft>
                <a:spcPts val="0"/>
              </a:spcAft>
              <a:buClr>
                <a:schemeClr val="lt1"/>
              </a:buClr>
              <a:buSzPts val="1200"/>
              <a:buFont typeface="Inter Light"/>
              <a:buChar char="●"/>
              <a:defRPr sz="1200">
                <a:solidFill>
                  <a:schemeClr val="lt1"/>
                </a:solidFill>
              </a:defRPr>
            </a:lvl1pPr>
            <a:lvl2pPr marL="914400" lvl="1" indent="-304800">
              <a:spcBef>
                <a:spcPts val="0"/>
              </a:spcBef>
              <a:spcAft>
                <a:spcPts val="0"/>
              </a:spcAft>
              <a:buClr>
                <a:schemeClr val="lt1"/>
              </a:buClr>
              <a:buSzPts val="1200"/>
              <a:buFont typeface="Inter Light"/>
              <a:buChar char="○"/>
              <a:defRPr sz="1200">
                <a:solidFill>
                  <a:schemeClr val="lt1"/>
                </a:solidFill>
              </a:defRPr>
            </a:lvl2pPr>
            <a:lvl3pPr marL="1371600" lvl="2" indent="-304800">
              <a:spcBef>
                <a:spcPts val="0"/>
              </a:spcBef>
              <a:spcAft>
                <a:spcPts val="0"/>
              </a:spcAft>
              <a:buClr>
                <a:schemeClr val="lt1"/>
              </a:buClr>
              <a:buSzPts val="1200"/>
              <a:buFont typeface="Inter Light"/>
              <a:buChar char="■"/>
              <a:defRPr sz="1200">
                <a:solidFill>
                  <a:schemeClr val="lt1"/>
                </a:solidFill>
              </a:defRPr>
            </a:lvl3pPr>
            <a:lvl4pPr marL="1828800" lvl="3" indent="-304800">
              <a:spcBef>
                <a:spcPts val="0"/>
              </a:spcBef>
              <a:spcAft>
                <a:spcPts val="0"/>
              </a:spcAft>
              <a:buClr>
                <a:schemeClr val="lt1"/>
              </a:buClr>
              <a:buSzPts val="1200"/>
              <a:buFont typeface="Inter Light"/>
              <a:buChar char="●"/>
              <a:defRPr sz="1200">
                <a:solidFill>
                  <a:schemeClr val="lt1"/>
                </a:solidFill>
              </a:defRPr>
            </a:lvl4pPr>
            <a:lvl5pPr marL="2286000" lvl="4" indent="-304800">
              <a:spcBef>
                <a:spcPts val="0"/>
              </a:spcBef>
              <a:spcAft>
                <a:spcPts val="0"/>
              </a:spcAft>
              <a:buClr>
                <a:schemeClr val="lt1"/>
              </a:buClr>
              <a:buSzPts val="1200"/>
              <a:buFont typeface="Inter Light"/>
              <a:buChar char="○"/>
              <a:defRPr sz="1200">
                <a:solidFill>
                  <a:schemeClr val="lt1"/>
                </a:solidFill>
              </a:defRPr>
            </a:lvl5pPr>
            <a:lvl6pPr marL="2743200" lvl="5" indent="-304800">
              <a:spcBef>
                <a:spcPts val="0"/>
              </a:spcBef>
              <a:spcAft>
                <a:spcPts val="0"/>
              </a:spcAft>
              <a:buClr>
                <a:schemeClr val="lt1"/>
              </a:buClr>
              <a:buSzPts val="1200"/>
              <a:buFont typeface="Inter Light"/>
              <a:buChar char="■"/>
              <a:defRPr sz="1200">
                <a:solidFill>
                  <a:schemeClr val="lt1"/>
                </a:solidFill>
              </a:defRPr>
            </a:lvl6pPr>
            <a:lvl7pPr marL="3200400" lvl="6" indent="-304800">
              <a:spcBef>
                <a:spcPts val="0"/>
              </a:spcBef>
              <a:spcAft>
                <a:spcPts val="0"/>
              </a:spcAft>
              <a:buClr>
                <a:schemeClr val="lt1"/>
              </a:buClr>
              <a:buSzPts val="1200"/>
              <a:buFont typeface="Inter Light"/>
              <a:buChar char="●"/>
              <a:defRPr sz="1200">
                <a:solidFill>
                  <a:schemeClr val="lt1"/>
                </a:solidFill>
              </a:defRPr>
            </a:lvl7pPr>
            <a:lvl8pPr marL="3657600" lvl="7" indent="-304800">
              <a:spcBef>
                <a:spcPts val="0"/>
              </a:spcBef>
              <a:spcAft>
                <a:spcPts val="0"/>
              </a:spcAft>
              <a:buClr>
                <a:schemeClr val="lt1"/>
              </a:buClr>
              <a:buSzPts val="1200"/>
              <a:buFont typeface="Inter Light"/>
              <a:buChar char="○"/>
              <a:defRPr sz="1200">
                <a:solidFill>
                  <a:schemeClr val="lt1"/>
                </a:solidFill>
              </a:defRPr>
            </a:lvl8pPr>
            <a:lvl9pPr marL="4114800" lvl="8" indent="-304800">
              <a:spcBef>
                <a:spcPts val="0"/>
              </a:spcBef>
              <a:spcAft>
                <a:spcPts val="0"/>
              </a:spcAft>
              <a:buClr>
                <a:schemeClr val="lt1"/>
              </a:buClr>
              <a:buSzPts val="1200"/>
              <a:buFont typeface="Inter Light"/>
              <a:buChar char="■"/>
              <a:defRPr sz="1200">
                <a:solidFill>
                  <a:schemeClr val="lt1"/>
                </a:solidFill>
              </a:defRPr>
            </a:lvl9pPr>
          </a:lstStyle>
          <a:p>
            <a:endParaRPr/>
          </a:p>
        </p:txBody>
      </p:sp>
      <p:sp>
        <p:nvSpPr>
          <p:cNvPr id="177" name="Google Shape;177;p16"/>
          <p:cNvSpPr txBox="1">
            <a:spLocks noGrp="1"/>
          </p:cNvSpPr>
          <p:nvPr>
            <p:ph type="subTitle" idx="4"/>
          </p:nvPr>
        </p:nvSpPr>
        <p:spPr>
          <a:xfrm>
            <a:off x="3189438" y="2967525"/>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8" name="Google Shape;178;p16"/>
          <p:cNvSpPr txBox="1">
            <a:spLocks noGrp="1"/>
          </p:cNvSpPr>
          <p:nvPr>
            <p:ph type="subTitle" idx="5"/>
          </p:nvPr>
        </p:nvSpPr>
        <p:spPr>
          <a:xfrm>
            <a:off x="3189438" y="4244750"/>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9" name="Google Shape;179;p16"/>
          <p:cNvSpPr txBox="1">
            <a:spLocks noGrp="1"/>
          </p:cNvSpPr>
          <p:nvPr>
            <p:ph type="subTitle" idx="6"/>
          </p:nvPr>
        </p:nvSpPr>
        <p:spPr>
          <a:xfrm>
            <a:off x="3189438"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0" name="Google Shape;180;p16"/>
          <p:cNvSpPr txBox="1">
            <a:spLocks noGrp="1"/>
          </p:cNvSpPr>
          <p:nvPr>
            <p:ph type="subTitle" idx="7"/>
          </p:nvPr>
        </p:nvSpPr>
        <p:spPr>
          <a:xfrm>
            <a:off x="6156450" y="4244750"/>
            <a:ext cx="26673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1" name="Google Shape;181;p16"/>
          <p:cNvSpPr txBox="1">
            <a:spLocks noGrp="1"/>
          </p:cNvSpPr>
          <p:nvPr>
            <p:ph type="subTitle" idx="8"/>
          </p:nvPr>
        </p:nvSpPr>
        <p:spPr>
          <a:xfrm>
            <a:off x="6156450" y="2967525"/>
            <a:ext cx="25896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2" name="Google Shape;182;p16"/>
          <p:cNvSpPr txBox="1">
            <a:spLocks noGrp="1"/>
          </p:cNvSpPr>
          <p:nvPr>
            <p:ph type="subTitle" idx="9"/>
          </p:nvPr>
        </p:nvSpPr>
        <p:spPr>
          <a:xfrm>
            <a:off x="509417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3" name="Google Shape;183;p16"/>
          <p:cNvSpPr txBox="1">
            <a:spLocks noGrp="1"/>
          </p:cNvSpPr>
          <p:nvPr>
            <p:ph type="subTitle" idx="13"/>
          </p:nvPr>
        </p:nvSpPr>
        <p:spPr>
          <a:xfrm>
            <a:off x="3189438"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4" name="Google Shape;184;p16"/>
          <p:cNvSpPr txBox="1">
            <a:spLocks noGrp="1"/>
          </p:cNvSpPr>
          <p:nvPr>
            <p:ph type="subTitle" idx="14"/>
          </p:nvPr>
        </p:nvSpPr>
        <p:spPr>
          <a:xfrm>
            <a:off x="5087878" y="39698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5" name="Google Shape;185;p16"/>
          <p:cNvSpPr txBox="1">
            <a:spLocks noGrp="1"/>
          </p:cNvSpPr>
          <p:nvPr>
            <p:ph type="subTitle" idx="15"/>
          </p:nvPr>
        </p:nvSpPr>
        <p:spPr>
          <a:xfrm>
            <a:off x="6156450"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86" name="Google Shape;186;p16"/>
          <p:cNvSpPr txBox="1">
            <a:spLocks noGrp="1"/>
          </p:cNvSpPr>
          <p:nvPr>
            <p:ph type="subTitle" idx="16"/>
          </p:nvPr>
        </p:nvSpPr>
        <p:spPr>
          <a:xfrm>
            <a:off x="8079254" y="3969850"/>
            <a:ext cx="7773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7" name="Google Shape;187;p16"/>
          <p:cNvSpPr txBox="1">
            <a:spLocks noGrp="1"/>
          </p:cNvSpPr>
          <p:nvPr>
            <p:ph type="subTitle" idx="17"/>
          </p:nvPr>
        </p:nvSpPr>
        <p:spPr>
          <a:xfrm>
            <a:off x="6156450"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8" name="Google Shape;188;p16"/>
          <p:cNvSpPr txBox="1">
            <a:spLocks noGrp="1"/>
          </p:cNvSpPr>
          <p:nvPr>
            <p:ph type="subTitle" idx="18"/>
          </p:nvPr>
        </p:nvSpPr>
        <p:spPr>
          <a:xfrm>
            <a:off x="807925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Tree>
  </p:cSld>
  <p:clrMapOvr>
    <a:masterClrMapping/>
  </p:clrMapOvr>
  <p:extLst>
    <p:ext uri="{DCECCB84-F9BA-43D5-87BE-67443E8EF086}">
      <p15:sldGuideLst xmlns:p15="http://schemas.microsoft.com/office/powerpoint/2012/main">
        <p15:guide id="1" pos="2013">
          <p15:clr>
            <a:srgbClr val="E46962"/>
          </p15:clr>
        </p15:guide>
        <p15:guide id="2" pos="3931">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plit screen">
  <p:cSld name="CUSTOM">
    <p:bg>
      <p:bgPr>
        <a:solidFill>
          <a:schemeClr val="accent2"/>
        </a:solidFill>
        <a:effectLst/>
      </p:bgPr>
    </p:bg>
    <p:spTree>
      <p:nvGrpSpPr>
        <p:cNvPr id="1" name="Shape 189"/>
        <p:cNvGrpSpPr/>
        <p:nvPr/>
      </p:nvGrpSpPr>
      <p:grpSpPr>
        <a:xfrm>
          <a:off x="0" y="0"/>
          <a:ext cx="0" cy="0"/>
          <a:chOff x="0" y="0"/>
          <a:chExt cx="0" cy="0"/>
        </a:xfrm>
      </p:grpSpPr>
      <p:sp>
        <p:nvSpPr>
          <p:cNvPr id="190" name="Google Shape;190;p17"/>
          <p:cNvSpPr/>
          <p:nvPr/>
        </p:nvSpPr>
        <p:spPr>
          <a:xfrm>
            <a:off x="4526250" y="0"/>
            <a:ext cx="46176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191" name="Google Shape;191;p17"/>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92" name="Google Shape;192;p17"/>
          <p:cNvSpPr txBox="1">
            <a:spLocks noGrp="1"/>
          </p:cNvSpPr>
          <p:nvPr>
            <p:ph type="body" idx="1"/>
          </p:nvPr>
        </p:nvSpPr>
        <p:spPr>
          <a:xfrm>
            <a:off x="228600" y="2133600"/>
            <a:ext cx="4047000" cy="2550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800"/>
              </a:spcBef>
              <a:spcAft>
                <a:spcPts val="0"/>
              </a:spcAft>
              <a:buClr>
                <a:schemeClr val="lt1"/>
              </a:buClr>
              <a:buSzPts val="1200"/>
              <a:buChar char="○"/>
              <a:defRPr sz="1200">
                <a:solidFill>
                  <a:schemeClr val="lt1"/>
                </a:solidFill>
              </a:defRPr>
            </a:lvl2pPr>
            <a:lvl3pPr marL="1371600" lvl="2" indent="-304800">
              <a:spcBef>
                <a:spcPts val="800"/>
              </a:spcBef>
              <a:spcAft>
                <a:spcPts val="0"/>
              </a:spcAft>
              <a:buClr>
                <a:schemeClr val="lt1"/>
              </a:buClr>
              <a:buSzPts val="1200"/>
              <a:buChar char="■"/>
              <a:defRPr sz="1200">
                <a:solidFill>
                  <a:schemeClr val="lt1"/>
                </a:solidFill>
              </a:defRPr>
            </a:lvl3pPr>
            <a:lvl4pPr marL="1828800" lvl="3" indent="-304800">
              <a:spcBef>
                <a:spcPts val="800"/>
              </a:spcBef>
              <a:spcAft>
                <a:spcPts val="0"/>
              </a:spcAft>
              <a:buClr>
                <a:schemeClr val="lt1"/>
              </a:buClr>
              <a:buSzPts val="1200"/>
              <a:buChar char="●"/>
              <a:defRPr sz="1200">
                <a:solidFill>
                  <a:schemeClr val="lt1"/>
                </a:solidFill>
              </a:defRPr>
            </a:lvl4pPr>
            <a:lvl5pPr marL="2286000" lvl="4" indent="-304800">
              <a:spcBef>
                <a:spcPts val="800"/>
              </a:spcBef>
              <a:spcAft>
                <a:spcPts val="0"/>
              </a:spcAft>
              <a:buClr>
                <a:schemeClr val="lt1"/>
              </a:buClr>
              <a:buSzPts val="1200"/>
              <a:buChar char="○"/>
              <a:defRPr sz="1200">
                <a:solidFill>
                  <a:schemeClr val="lt1"/>
                </a:solidFill>
              </a:defRPr>
            </a:lvl5pPr>
            <a:lvl6pPr marL="2743200" lvl="5" indent="-304800">
              <a:spcBef>
                <a:spcPts val="800"/>
              </a:spcBef>
              <a:spcAft>
                <a:spcPts val="0"/>
              </a:spcAft>
              <a:buClr>
                <a:schemeClr val="lt1"/>
              </a:buClr>
              <a:buSzPts val="1200"/>
              <a:buChar char="■"/>
              <a:defRPr sz="1200">
                <a:solidFill>
                  <a:schemeClr val="lt1"/>
                </a:solidFill>
              </a:defRPr>
            </a:lvl6pPr>
            <a:lvl7pPr marL="3200400" lvl="6" indent="-304800">
              <a:spcBef>
                <a:spcPts val="800"/>
              </a:spcBef>
              <a:spcAft>
                <a:spcPts val="0"/>
              </a:spcAft>
              <a:buClr>
                <a:schemeClr val="lt1"/>
              </a:buClr>
              <a:buSzPts val="1200"/>
              <a:buChar char="●"/>
              <a:defRPr sz="1200">
                <a:solidFill>
                  <a:schemeClr val="lt1"/>
                </a:solidFill>
              </a:defRPr>
            </a:lvl7pPr>
            <a:lvl8pPr marL="3657600" lvl="7" indent="-304800">
              <a:spcBef>
                <a:spcPts val="800"/>
              </a:spcBef>
              <a:spcAft>
                <a:spcPts val="0"/>
              </a:spcAft>
              <a:buClr>
                <a:schemeClr val="lt1"/>
              </a:buClr>
              <a:buSzPts val="1200"/>
              <a:buChar char="○"/>
              <a:defRPr sz="1200">
                <a:solidFill>
                  <a:schemeClr val="lt1"/>
                </a:solidFill>
              </a:defRPr>
            </a:lvl8pPr>
            <a:lvl9pPr marL="4114800" lvl="8" indent="-304800">
              <a:spcBef>
                <a:spcPts val="800"/>
              </a:spcBef>
              <a:spcAft>
                <a:spcPts val="800"/>
              </a:spcAft>
              <a:buClr>
                <a:schemeClr val="lt1"/>
              </a:buClr>
              <a:buSzPts val="1200"/>
              <a:buChar char="■"/>
              <a:defRPr sz="1200">
                <a:solidFill>
                  <a:schemeClr val="lt1"/>
                </a:solidFill>
              </a:defRPr>
            </a:lvl9pPr>
          </a:lstStyle>
          <a:p>
            <a:endParaRPr/>
          </a:p>
        </p:txBody>
      </p:sp>
      <p:sp>
        <p:nvSpPr>
          <p:cNvPr id="193" name="Google Shape;193;p1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4" name="Google Shape;194;p1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plit screen - Alt 2">
  <p:cSld name="CUSTOM_1_3">
    <p:spTree>
      <p:nvGrpSpPr>
        <p:cNvPr id="1" name="Shape 195"/>
        <p:cNvGrpSpPr/>
        <p:nvPr/>
      </p:nvGrpSpPr>
      <p:grpSpPr>
        <a:xfrm>
          <a:off x="0" y="0"/>
          <a:ext cx="0" cy="0"/>
          <a:chOff x="0" y="0"/>
          <a:chExt cx="0" cy="0"/>
        </a:xfrm>
      </p:grpSpPr>
      <p:sp>
        <p:nvSpPr>
          <p:cNvPr id="196" name="Google Shape;196;p18"/>
          <p:cNvSpPr/>
          <p:nvPr/>
        </p:nvSpPr>
        <p:spPr>
          <a:xfrm>
            <a:off x="-7075" y="1231850"/>
            <a:ext cx="9151200" cy="39117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197" name="Google Shape;197;p18"/>
          <p:cNvSpPr txBox="1">
            <a:spLocks noGrp="1"/>
          </p:cNvSpPr>
          <p:nvPr>
            <p:ph type="body" idx="1"/>
          </p:nvPr>
        </p:nvSpPr>
        <p:spPr>
          <a:xfrm>
            <a:off x="4711488"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198" name="Google Shape;198;p18"/>
          <p:cNvSpPr txBox="1">
            <a:spLocks noGrp="1"/>
          </p:cNvSpPr>
          <p:nvPr>
            <p:ph type="subTitle" idx="2"/>
          </p:nvPr>
        </p:nvSpPr>
        <p:spPr>
          <a:xfrm>
            <a:off x="4711513"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99" name="Google Shape;199;p18"/>
          <p:cNvSpPr txBox="1">
            <a:spLocks noGrp="1"/>
          </p:cNvSpPr>
          <p:nvPr>
            <p:ph type="subTitle" idx="3"/>
          </p:nvPr>
        </p:nvSpPr>
        <p:spPr>
          <a:xfrm>
            <a:off x="4711513"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0" name="Google Shape;200;p18"/>
          <p:cNvSpPr txBox="1">
            <a:spLocks noGrp="1"/>
          </p:cNvSpPr>
          <p:nvPr>
            <p:ph type="body" idx="4"/>
          </p:nvPr>
        </p:nvSpPr>
        <p:spPr>
          <a:xfrm>
            <a:off x="2515800"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1" name="Google Shape;201;p18"/>
          <p:cNvSpPr txBox="1">
            <a:spLocks noGrp="1"/>
          </p:cNvSpPr>
          <p:nvPr>
            <p:ph type="body" idx="5"/>
          </p:nvPr>
        </p:nvSpPr>
        <p:spPr>
          <a:xfrm>
            <a:off x="2515800"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2" name="Google Shape;202;p18"/>
          <p:cNvSpPr txBox="1">
            <a:spLocks noGrp="1"/>
          </p:cNvSpPr>
          <p:nvPr>
            <p:ph type="subTitle" idx="6"/>
          </p:nvPr>
        </p:nvSpPr>
        <p:spPr>
          <a:xfrm>
            <a:off x="2515825"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3" name="Google Shape;203;p18"/>
          <p:cNvSpPr txBox="1">
            <a:spLocks noGrp="1"/>
          </p:cNvSpPr>
          <p:nvPr>
            <p:ph type="subTitle" idx="7"/>
          </p:nvPr>
        </p:nvSpPr>
        <p:spPr>
          <a:xfrm>
            <a:off x="2515825"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Clr>
                <a:schemeClr val="dk1"/>
              </a:buClr>
              <a:buSzPts val="1100"/>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4" name="Google Shape;204;p18"/>
          <p:cNvSpPr txBox="1">
            <a:spLocks noGrp="1"/>
          </p:cNvSpPr>
          <p:nvPr>
            <p:ph type="body" idx="8"/>
          </p:nvPr>
        </p:nvSpPr>
        <p:spPr>
          <a:xfrm>
            <a:off x="320075"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5" name="Google Shape;205;p18"/>
          <p:cNvSpPr txBox="1">
            <a:spLocks noGrp="1"/>
          </p:cNvSpPr>
          <p:nvPr>
            <p:ph type="body" idx="9"/>
          </p:nvPr>
        </p:nvSpPr>
        <p:spPr>
          <a:xfrm>
            <a:off x="320075"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6" name="Google Shape;206;p18"/>
          <p:cNvSpPr txBox="1">
            <a:spLocks noGrp="1"/>
          </p:cNvSpPr>
          <p:nvPr>
            <p:ph type="subTitle" idx="13"/>
          </p:nvPr>
        </p:nvSpPr>
        <p:spPr>
          <a:xfrm>
            <a:off x="320100"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7" name="Google Shape;207;p18"/>
          <p:cNvSpPr txBox="1">
            <a:spLocks noGrp="1"/>
          </p:cNvSpPr>
          <p:nvPr>
            <p:ph type="subTitle" idx="14"/>
          </p:nvPr>
        </p:nvSpPr>
        <p:spPr>
          <a:xfrm>
            <a:off x="320100"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8" name="Google Shape;208;p18"/>
          <p:cNvSpPr txBox="1">
            <a:spLocks noGrp="1"/>
          </p:cNvSpPr>
          <p:nvPr>
            <p:ph type="body" idx="15"/>
          </p:nvPr>
        </p:nvSpPr>
        <p:spPr>
          <a:xfrm>
            <a:off x="4711488"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9" name="Google Shape;209;p18"/>
          <p:cNvSpPr txBox="1">
            <a:spLocks noGrp="1"/>
          </p:cNvSpPr>
          <p:nvPr>
            <p:ph type="body" idx="16"/>
          </p:nvPr>
        </p:nvSpPr>
        <p:spPr>
          <a:xfrm>
            <a:off x="6907163"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0" name="Google Shape;210;p18"/>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rm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11" name="Google Shape;211;p18"/>
          <p:cNvSpPr txBox="1">
            <a:spLocks noGrp="1"/>
          </p:cNvSpPr>
          <p:nvPr>
            <p:ph type="body" idx="17"/>
          </p:nvPr>
        </p:nvSpPr>
        <p:spPr>
          <a:xfrm>
            <a:off x="5334000" y="334575"/>
            <a:ext cx="3581400" cy="753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212" name="Google Shape;212;p18"/>
          <p:cNvSpPr txBox="1">
            <a:spLocks noGrp="1"/>
          </p:cNvSpPr>
          <p:nvPr>
            <p:ph type="subTitle" idx="18"/>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13" name="Google Shape;213;p18"/>
          <p:cNvSpPr txBox="1">
            <a:spLocks noGrp="1"/>
          </p:cNvSpPr>
          <p:nvPr>
            <p:ph type="subTitle" idx="19"/>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14" name="Google Shape;214;p18"/>
          <p:cNvSpPr txBox="1">
            <a:spLocks noGrp="1"/>
          </p:cNvSpPr>
          <p:nvPr>
            <p:ph type="body" idx="20"/>
          </p:nvPr>
        </p:nvSpPr>
        <p:spPr>
          <a:xfrm>
            <a:off x="6907163"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5" name="Google Shape;215;p18"/>
          <p:cNvSpPr txBox="1">
            <a:spLocks noGrp="1"/>
          </p:cNvSpPr>
          <p:nvPr>
            <p:ph type="subTitle" idx="21"/>
          </p:nvPr>
        </p:nvSpPr>
        <p:spPr>
          <a:xfrm>
            <a:off x="6907188"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16" name="Google Shape;216;p18"/>
          <p:cNvSpPr txBox="1">
            <a:spLocks noGrp="1"/>
          </p:cNvSpPr>
          <p:nvPr>
            <p:ph type="subTitle" idx="22"/>
          </p:nvPr>
        </p:nvSpPr>
        <p:spPr>
          <a:xfrm>
            <a:off x="6907188"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plit screen - Alt 3">
  <p:cSld name="CUSTOM_1_1">
    <p:bg>
      <p:bgPr>
        <a:solidFill>
          <a:schemeClr val="accent2"/>
        </a:solidFill>
        <a:effectLst/>
      </p:bgPr>
    </p:bg>
    <p:spTree>
      <p:nvGrpSpPr>
        <p:cNvPr id="1" name="Shape 217"/>
        <p:cNvGrpSpPr/>
        <p:nvPr/>
      </p:nvGrpSpPr>
      <p:grpSpPr>
        <a:xfrm>
          <a:off x="0" y="0"/>
          <a:ext cx="0" cy="0"/>
          <a:chOff x="0" y="0"/>
          <a:chExt cx="0" cy="0"/>
        </a:xfrm>
      </p:grpSpPr>
      <p:sp>
        <p:nvSpPr>
          <p:cNvPr id="218" name="Google Shape;218;p19"/>
          <p:cNvSpPr/>
          <p:nvPr/>
        </p:nvSpPr>
        <p:spPr>
          <a:xfrm>
            <a:off x="-7075" y="1895400"/>
            <a:ext cx="9151200" cy="3248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219" name="Google Shape;219;p19"/>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20" name="Google Shape;220;p19"/>
          <p:cNvSpPr txBox="1">
            <a:spLocks noGrp="1"/>
          </p:cNvSpPr>
          <p:nvPr>
            <p:ph type="body" idx="1"/>
          </p:nvPr>
        </p:nvSpPr>
        <p:spPr>
          <a:xfrm>
            <a:off x="5477150" y="325504"/>
            <a:ext cx="3438300" cy="1180500"/>
          </a:xfrm>
          <a:prstGeom prst="rect">
            <a:avLst/>
          </a:prstGeom>
        </p:spPr>
        <p:txBody>
          <a:bodyPr spcFirstLastPara="1" wrap="square" lIns="91425" tIns="91425" rIns="91425" bIns="91425" anchor="b" anchorCtr="0">
            <a:no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1" name="Google Shape;221;p19"/>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2" name="Google Shape;222;p19"/>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ny policies">
  <p:cSld name="CUSTOM_1_1_1">
    <p:bg>
      <p:bgPr>
        <a:solidFill>
          <a:schemeClr val="accent2"/>
        </a:solidFill>
        <a:effectLst/>
      </p:bgPr>
    </p:bg>
    <p:spTree>
      <p:nvGrpSpPr>
        <p:cNvPr id="1" name="Shape 223"/>
        <p:cNvGrpSpPr/>
        <p:nvPr/>
      </p:nvGrpSpPr>
      <p:grpSpPr>
        <a:xfrm>
          <a:off x="0" y="0"/>
          <a:ext cx="0" cy="0"/>
          <a:chOff x="0" y="0"/>
          <a:chExt cx="0" cy="0"/>
        </a:xfrm>
      </p:grpSpPr>
      <p:sp>
        <p:nvSpPr>
          <p:cNvPr id="224" name="Google Shape;224;p20"/>
          <p:cNvSpPr txBox="1">
            <a:spLocks noGrp="1"/>
          </p:cNvSpPr>
          <p:nvPr>
            <p:ph type="title"/>
          </p:nvPr>
        </p:nvSpPr>
        <p:spPr>
          <a:xfrm>
            <a:off x="223864" y="353721"/>
            <a:ext cx="3970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3200">
                <a:solidFill>
                  <a:schemeClr val="lt1"/>
                </a:solidFill>
              </a:defRPr>
            </a:lvl1pPr>
            <a:lvl2pPr lvl="1">
              <a:lnSpc>
                <a:spcPct val="80000"/>
              </a:lnSpc>
              <a:spcBef>
                <a:spcPts val="0"/>
              </a:spcBef>
              <a:spcAft>
                <a:spcPts val="0"/>
              </a:spcAft>
              <a:buNone/>
              <a:defRPr sz="3200">
                <a:solidFill>
                  <a:schemeClr val="lt1"/>
                </a:solidFill>
              </a:defRPr>
            </a:lvl2pPr>
            <a:lvl3pPr lvl="2">
              <a:lnSpc>
                <a:spcPct val="80000"/>
              </a:lnSpc>
              <a:spcBef>
                <a:spcPts val="0"/>
              </a:spcBef>
              <a:spcAft>
                <a:spcPts val="0"/>
              </a:spcAft>
              <a:buNone/>
              <a:defRPr sz="3200">
                <a:solidFill>
                  <a:schemeClr val="lt1"/>
                </a:solidFill>
              </a:defRPr>
            </a:lvl3pPr>
            <a:lvl4pPr lvl="3">
              <a:lnSpc>
                <a:spcPct val="80000"/>
              </a:lnSpc>
              <a:spcBef>
                <a:spcPts val="0"/>
              </a:spcBef>
              <a:spcAft>
                <a:spcPts val="0"/>
              </a:spcAft>
              <a:buNone/>
              <a:defRPr sz="3200">
                <a:solidFill>
                  <a:schemeClr val="lt1"/>
                </a:solidFill>
              </a:defRPr>
            </a:lvl4pPr>
            <a:lvl5pPr lvl="4">
              <a:lnSpc>
                <a:spcPct val="80000"/>
              </a:lnSpc>
              <a:spcBef>
                <a:spcPts val="0"/>
              </a:spcBef>
              <a:spcAft>
                <a:spcPts val="0"/>
              </a:spcAft>
              <a:buNone/>
              <a:defRPr sz="3200">
                <a:solidFill>
                  <a:schemeClr val="lt1"/>
                </a:solidFill>
              </a:defRPr>
            </a:lvl5pPr>
            <a:lvl6pPr lvl="5">
              <a:lnSpc>
                <a:spcPct val="80000"/>
              </a:lnSpc>
              <a:spcBef>
                <a:spcPts val="0"/>
              </a:spcBef>
              <a:spcAft>
                <a:spcPts val="0"/>
              </a:spcAft>
              <a:buNone/>
              <a:defRPr sz="3200">
                <a:solidFill>
                  <a:schemeClr val="lt1"/>
                </a:solidFill>
              </a:defRPr>
            </a:lvl6pPr>
            <a:lvl7pPr lvl="6">
              <a:lnSpc>
                <a:spcPct val="80000"/>
              </a:lnSpc>
              <a:spcBef>
                <a:spcPts val="0"/>
              </a:spcBef>
              <a:spcAft>
                <a:spcPts val="0"/>
              </a:spcAft>
              <a:buNone/>
              <a:defRPr sz="3200">
                <a:solidFill>
                  <a:schemeClr val="lt1"/>
                </a:solidFill>
              </a:defRPr>
            </a:lvl7pPr>
            <a:lvl8pPr lvl="7">
              <a:lnSpc>
                <a:spcPct val="80000"/>
              </a:lnSpc>
              <a:spcBef>
                <a:spcPts val="0"/>
              </a:spcBef>
              <a:spcAft>
                <a:spcPts val="0"/>
              </a:spcAft>
              <a:buNone/>
              <a:defRPr sz="3200">
                <a:solidFill>
                  <a:schemeClr val="lt1"/>
                </a:solidFill>
              </a:defRPr>
            </a:lvl8pPr>
            <a:lvl9pPr lvl="8">
              <a:lnSpc>
                <a:spcPct val="80000"/>
              </a:lnSpc>
              <a:spcBef>
                <a:spcPts val="0"/>
              </a:spcBef>
              <a:spcAft>
                <a:spcPts val="0"/>
              </a:spcAft>
              <a:buNone/>
              <a:defRPr sz="3200">
                <a:solidFill>
                  <a:schemeClr val="lt1"/>
                </a:solidFill>
              </a:defRPr>
            </a:lvl9pPr>
          </a:lstStyle>
          <a:p>
            <a:endParaRPr/>
          </a:p>
        </p:txBody>
      </p:sp>
      <p:sp>
        <p:nvSpPr>
          <p:cNvPr id="225" name="Google Shape;225;p20"/>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6" name="Google Shape;226;p20"/>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27" name="Google Shape;227;p20"/>
          <p:cNvSpPr>
            <a:spLocks noGrp="1"/>
          </p:cNvSpPr>
          <p:nvPr>
            <p:ph type="pic" idx="3"/>
          </p:nvPr>
        </p:nvSpPr>
        <p:spPr>
          <a:xfrm>
            <a:off x="5477325" y="457751"/>
            <a:ext cx="3346800" cy="2037900"/>
          </a:xfrm>
          <a:prstGeom prst="rect">
            <a:avLst/>
          </a:prstGeom>
          <a:noFill/>
          <a:ln>
            <a:noFill/>
          </a:ln>
        </p:spPr>
      </p:sp>
      <p:sp>
        <p:nvSpPr>
          <p:cNvPr id="228" name="Google Shape;228;p20"/>
          <p:cNvSpPr txBox="1">
            <a:spLocks noGrp="1"/>
          </p:cNvSpPr>
          <p:nvPr>
            <p:ph type="body" idx="4"/>
          </p:nvPr>
        </p:nvSpPr>
        <p:spPr>
          <a:xfrm>
            <a:off x="320250" y="3269750"/>
            <a:ext cx="2520000" cy="6849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9" name="Google Shape;229;p20"/>
          <p:cNvSpPr txBox="1">
            <a:spLocks noGrp="1"/>
          </p:cNvSpPr>
          <p:nvPr>
            <p:ph type="body" idx="5"/>
          </p:nvPr>
        </p:nvSpPr>
        <p:spPr>
          <a:xfrm>
            <a:off x="320125" y="1801500"/>
            <a:ext cx="25200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0" name="Google Shape;230;p20"/>
          <p:cNvSpPr txBox="1">
            <a:spLocks noGrp="1"/>
          </p:cNvSpPr>
          <p:nvPr>
            <p:ph type="subTitle" idx="6"/>
          </p:nvPr>
        </p:nvSpPr>
        <p:spPr>
          <a:xfrm>
            <a:off x="3202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1" name="Google Shape;231;p20"/>
          <p:cNvSpPr txBox="1">
            <a:spLocks noGrp="1"/>
          </p:cNvSpPr>
          <p:nvPr>
            <p:ph type="body" idx="7"/>
          </p:nvPr>
        </p:nvSpPr>
        <p:spPr>
          <a:xfrm>
            <a:off x="630375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2" name="Google Shape;232;p20"/>
          <p:cNvSpPr txBox="1">
            <a:spLocks noGrp="1"/>
          </p:cNvSpPr>
          <p:nvPr>
            <p:ph type="subTitle" idx="8"/>
          </p:nvPr>
        </p:nvSpPr>
        <p:spPr>
          <a:xfrm>
            <a:off x="63037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3" name="Google Shape;233;p20"/>
          <p:cNvSpPr txBox="1">
            <a:spLocks noGrp="1"/>
          </p:cNvSpPr>
          <p:nvPr>
            <p:ph type="body" idx="9"/>
          </p:nvPr>
        </p:nvSpPr>
        <p:spPr>
          <a:xfrm>
            <a:off x="331200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4" name="Google Shape;234;p20"/>
          <p:cNvSpPr txBox="1">
            <a:spLocks noGrp="1"/>
          </p:cNvSpPr>
          <p:nvPr>
            <p:ph type="subTitle" idx="13"/>
          </p:nvPr>
        </p:nvSpPr>
        <p:spPr>
          <a:xfrm>
            <a:off x="331200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Resources">
  <p:cSld name="CUSTOM_1_1_1_1">
    <p:bg>
      <p:bgPr>
        <a:solidFill>
          <a:schemeClr val="dk1"/>
        </a:solidFill>
        <a:effectLst/>
      </p:bgPr>
    </p:bg>
    <p:spTree>
      <p:nvGrpSpPr>
        <p:cNvPr id="1" name="Shape 235"/>
        <p:cNvGrpSpPr/>
        <p:nvPr/>
      </p:nvGrpSpPr>
      <p:grpSpPr>
        <a:xfrm>
          <a:off x="0" y="0"/>
          <a:ext cx="0" cy="0"/>
          <a:chOff x="0" y="0"/>
          <a:chExt cx="0" cy="0"/>
        </a:xfrm>
      </p:grpSpPr>
      <p:sp>
        <p:nvSpPr>
          <p:cNvPr id="236" name="Google Shape;236;p21"/>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37" name="Google Shape;237;p21"/>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38" name="Google Shape;238;p21"/>
          <p:cNvSpPr txBox="1">
            <a:spLocks noGrp="1"/>
          </p:cNvSpPr>
          <p:nvPr>
            <p:ph type="title"/>
          </p:nvPr>
        </p:nvSpPr>
        <p:spPr>
          <a:xfrm>
            <a:off x="228650" y="334575"/>
            <a:ext cx="75849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39" name="Google Shape;239;p21"/>
          <p:cNvSpPr txBox="1">
            <a:spLocks noGrp="1"/>
          </p:cNvSpPr>
          <p:nvPr>
            <p:ph type="subTitle" idx="3"/>
          </p:nvPr>
        </p:nvSpPr>
        <p:spPr>
          <a:xfrm>
            <a:off x="3729875"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0" name="Google Shape;240;p21"/>
          <p:cNvSpPr txBox="1">
            <a:spLocks noGrp="1"/>
          </p:cNvSpPr>
          <p:nvPr>
            <p:ph type="subTitle" idx="4"/>
          </p:nvPr>
        </p:nvSpPr>
        <p:spPr>
          <a:xfrm>
            <a:off x="3913475"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1" name="Google Shape;241;p21"/>
          <p:cNvSpPr txBox="1">
            <a:spLocks noGrp="1"/>
          </p:cNvSpPr>
          <p:nvPr>
            <p:ph type="subTitle" idx="5"/>
          </p:nvPr>
        </p:nvSpPr>
        <p:spPr>
          <a:xfrm>
            <a:off x="3729875"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2" name="Google Shape;242;p21"/>
          <p:cNvSpPr txBox="1">
            <a:spLocks noGrp="1"/>
          </p:cNvSpPr>
          <p:nvPr>
            <p:ph type="subTitle" idx="6"/>
          </p:nvPr>
        </p:nvSpPr>
        <p:spPr>
          <a:xfrm>
            <a:off x="3913475"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3" name="Google Shape;243;p21"/>
          <p:cNvSpPr txBox="1">
            <a:spLocks noGrp="1"/>
          </p:cNvSpPr>
          <p:nvPr>
            <p:ph type="subTitle" idx="7"/>
          </p:nvPr>
        </p:nvSpPr>
        <p:spPr>
          <a:xfrm>
            <a:off x="3729875"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4" name="Google Shape;244;p21"/>
          <p:cNvSpPr txBox="1">
            <a:spLocks noGrp="1"/>
          </p:cNvSpPr>
          <p:nvPr>
            <p:ph type="subTitle" idx="8"/>
          </p:nvPr>
        </p:nvSpPr>
        <p:spPr>
          <a:xfrm>
            <a:off x="3913475"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5" name="Google Shape;245;p21"/>
          <p:cNvSpPr txBox="1">
            <a:spLocks noGrp="1"/>
          </p:cNvSpPr>
          <p:nvPr>
            <p:ph type="subTitle" idx="9"/>
          </p:nvPr>
        </p:nvSpPr>
        <p:spPr>
          <a:xfrm>
            <a:off x="3729875"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6" name="Google Shape;246;p21"/>
          <p:cNvSpPr txBox="1">
            <a:spLocks noGrp="1"/>
          </p:cNvSpPr>
          <p:nvPr>
            <p:ph type="subTitle" idx="13"/>
          </p:nvPr>
        </p:nvSpPr>
        <p:spPr>
          <a:xfrm>
            <a:off x="3913475"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7" name="Google Shape;247;p21"/>
          <p:cNvSpPr txBox="1">
            <a:spLocks noGrp="1"/>
          </p:cNvSpPr>
          <p:nvPr>
            <p:ph type="subTitle" idx="14"/>
          </p:nvPr>
        </p:nvSpPr>
        <p:spPr>
          <a:xfrm>
            <a:off x="317900"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8" name="Google Shape;248;p21"/>
          <p:cNvSpPr txBox="1">
            <a:spLocks noGrp="1"/>
          </p:cNvSpPr>
          <p:nvPr>
            <p:ph type="subTitle" idx="15"/>
          </p:nvPr>
        </p:nvSpPr>
        <p:spPr>
          <a:xfrm>
            <a:off x="501500"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9" name="Google Shape;249;p21"/>
          <p:cNvSpPr txBox="1">
            <a:spLocks noGrp="1"/>
          </p:cNvSpPr>
          <p:nvPr>
            <p:ph type="subTitle" idx="16"/>
          </p:nvPr>
        </p:nvSpPr>
        <p:spPr>
          <a:xfrm>
            <a:off x="317900"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0" name="Google Shape;250;p21"/>
          <p:cNvSpPr txBox="1">
            <a:spLocks noGrp="1"/>
          </p:cNvSpPr>
          <p:nvPr>
            <p:ph type="subTitle" idx="17"/>
          </p:nvPr>
        </p:nvSpPr>
        <p:spPr>
          <a:xfrm>
            <a:off x="501500"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1" name="Google Shape;251;p21"/>
          <p:cNvSpPr txBox="1">
            <a:spLocks noGrp="1"/>
          </p:cNvSpPr>
          <p:nvPr>
            <p:ph type="subTitle" idx="18"/>
          </p:nvPr>
        </p:nvSpPr>
        <p:spPr>
          <a:xfrm>
            <a:off x="317900"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2" name="Google Shape;252;p21"/>
          <p:cNvSpPr txBox="1">
            <a:spLocks noGrp="1"/>
          </p:cNvSpPr>
          <p:nvPr>
            <p:ph type="subTitle" idx="19"/>
          </p:nvPr>
        </p:nvSpPr>
        <p:spPr>
          <a:xfrm>
            <a:off x="501500"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3" name="Google Shape;253;p21"/>
          <p:cNvSpPr txBox="1">
            <a:spLocks noGrp="1"/>
          </p:cNvSpPr>
          <p:nvPr>
            <p:ph type="subTitle" idx="20"/>
          </p:nvPr>
        </p:nvSpPr>
        <p:spPr>
          <a:xfrm>
            <a:off x="317900"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4" name="Google Shape;254;p21"/>
          <p:cNvSpPr txBox="1">
            <a:spLocks noGrp="1"/>
          </p:cNvSpPr>
          <p:nvPr>
            <p:ph type="subTitle" idx="21"/>
          </p:nvPr>
        </p:nvSpPr>
        <p:spPr>
          <a:xfrm>
            <a:off x="501500"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5" name="Google Shape;255;p21"/>
          <p:cNvSpPr txBox="1"/>
          <p:nvPr/>
        </p:nvSpPr>
        <p:spPr>
          <a:xfrm>
            <a:off x="317898"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6" name="Google Shape;256;p21"/>
          <p:cNvSpPr txBox="1"/>
          <p:nvPr/>
        </p:nvSpPr>
        <p:spPr>
          <a:xfrm>
            <a:off x="317898"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7" name="Google Shape;257;p21"/>
          <p:cNvSpPr txBox="1"/>
          <p:nvPr/>
        </p:nvSpPr>
        <p:spPr>
          <a:xfrm>
            <a:off x="317898"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8" name="Google Shape;258;p21"/>
          <p:cNvSpPr txBox="1"/>
          <p:nvPr/>
        </p:nvSpPr>
        <p:spPr>
          <a:xfrm>
            <a:off x="317898"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9" name="Google Shape;259;p21"/>
          <p:cNvSpPr txBox="1"/>
          <p:nvPr/>
        </p:nvSpPr>
        <p:spPr>
          <a:xfrm>
            <a:off x="3729873"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0" name="Google Shape;260;p21"/>
          <p:cNvSpPr txBox="1"/>
          <p:nvPr/>
        </p:nvSpPr>
        <p:spPr>
          <a:xfrm>
            <a:off x="3729873"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1" name="Google Shape;261;p21"/>
          <p:cNvSpPr txBox="1"/>
          <p:nvPr/>
        </p:nvSpPr>
        <p:spPr>
          <a:xfrm>
            <a:off x="3729873"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2" name="Google Shape;262;p21"/>
          <p:cNvSpPr txBox="1"/>
          <p:nvPr/>
        </p:nvSpPr>
        <p:spPr>
          <a:xfrm>
            <a:off x="3729873"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losing slide">
  <p:cSld name="CUSTOM_1_2">
    <p:spTree>
      <p:nvGrpSpPr>
        <p:cNvPr id="1" name="Shape 263"/>
        <p:cNvGrpSpPr/>
        <p:nvPr/>
      </p:nvGrpSpPr>
      <p:grpSpPr>
        <a:xfrm>
          <a:off x="0" y="0"/>
          <a:ext cx="0" cy="0"/>
          <a:chOff x="0" y="0"/>
          <a:chExt cx="0" cy="0"/>
        </a:xfrm>
      </p:grpSpPr>
      <p:sp>
        <p:nvSpPr>
          <p:cNvPr id="264" name="Google Shape;264;p22"/>
          <p:cNvSpPr/>
          <p:nvPr/>
        </p:nvSpPr>
        <p:spPr>
          <a:xfrm flipH="1">
            <a:off x="350" y="0"/>
            <a:ext cx="24513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265" name="Google Shape;265;p22"/>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66" name="Google Shape;266;p22"/>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67" name="Google Shape;267;p22"/>
          <p:cNvSpPr txBox="1">
            <a:spLocks noGrp="1"/>
          </p:cNvSpPr>
          <p:nvPr>
            <p:ph type="title"/>
          </p:nvPr>
        </p:nvSpPr>
        <p:spPr>
          <a:xfrm>
            <a:off x="228650" y="320200"/>
            <a:ext cx="1967400" cy="61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000"/>
              <a:buFont typeface="Taviraj"/>
              <a:buNone/>
              <a:defRPr>
                <a:solidFill>
                  <a:schemeClr val="lt1"/>
                </a:solidFill>
                <a:latin typeface="Taviraj"/>
                <a:ea typeface="Taviraj"/>
                <a:cs typeface="Taviraj"/>
                <a:sym typeface="Taviraj"/>
              </a:defRPr>
            </a:lvl1pPr>
            <a:lvl2pPr lvl="1">
              <a:spcBef>
                <a:spcPts val="0"/>
              </a:spcBef>
              <a:spcAft>
                <a:spcPts val="0"/>
              </a:spcAft>
              <a:buClr>
                <a:schemeClr val="lt1"/>
              </a:buClr>
              <a:buSzPts val="3000"/>
              <a:buFont typeface="Taviraj"/>
              <a:buNone/>
              <a:defRPr>
                <a:solidFill>
                  <a:schemeClr val="lt1"/>
                </a:solidFill>
              </a:defRPr>
            </a:lvl2pPr>
            <a:lvl3pPr lvl="2">
              <a:spcBef>
                <a:spcPts val="0"/>
              </a:spcBef>
              <a:spcAft>
                <a:spcPts val="0"/>
              </a:spcAft>
              <a:buClr>
                <a:schemeClr val="lt1"/>
              </a:buClr>
              <a:buSzPts val="3000"/>
              <a:buFont typeface="Taviraj"/>
              <a:buNone/>
              <a:defRPr>
                <a:solidFill>
                  <a:schemeClr val="lt1"/>
                </a:solidFill>
              </a:defRPr>
            </a:lvl3pPr>
            <a:lvl4pPr lvl="3">
              <a:spcBef>
                <a:spcPts val="0"/>
              </a:spcBef>
              <a:spcAft>
                <a:spcPts val="0"/>
              </a:spcAft>
              <a:buClr>
                <a:schemeClr val="lt1"/>
              </a:buClr>
              <a:buSzPts val="3000"/>
              <a:buFont typeface="Taviraj"/>
              <a:buNone/>
              <a:defRPr>
                <a:solidFill>
                  <a:schemeClr val="lt1"/>
                </a:solidFill>
              </a:defRPr>
            </a:lvl4pPr>
            <a:lvl5pPr lvl="4">
              <a:spcBef>
                <a:spcPts val="0"/>
              </a:spcBef>
              <a:spcAft>
                <a:spcPts val="0"/>
              </a:spcAft>
              <a:buClr>
                <a:schemeClr val="lt1"/>
              </a:buClr>
              <a:buSzPts val="3000"/>
              <a:buFont typeface="Taviraj"/>
              <a:buNone/>
              <a:defRPr>
                <a:solidFill>
                  <a:schemeClr val="lt1"/>
                </a:solidFill>
              </a:defRPr>
            </a:lvl5pPr>
            <a:lvl6pPr lvl="5">
              <a:spcBef>
                <a:spcPts val="0"/>
              </a:spcBef>
              <a:spcAft>
                <a:spcPts val="0"/>
              </a:spcAft>
              <a:buClr>
                <a:schemeClr val="lt1"/>
              </a:buClr>
              <a:buSzPts val="3000"/>
              <a:buFont typeface="Taviraj"/>
              <a:buNone/>
              <a:defRPr>
                <a:solidFill>
                  <a:schemeClr val="lt1"/>
                </a:solidFill>
              </a:defRPr>
            </a:lvl6pPr>
            <a:lvl7pPr lvl="6">
              <a:spcBef>
                <a:spcPts val="0"/>
              </a:spcBef>
              <a:spcAft>
                <a:spcPts val="0"/>
              </a:spcAft>
              <a:buClr>
                <a:schemeClr val="lt1"/>
              </a:buClr>
              <a:buSzPts val="3000"/>
              <a:buFont typeface="Taviraj"/>
              <a:buNone/>
              <a:defRPr>
                <a:solidFill>
                  <a:schemeClr val="lt1"/>
                </a:solidFill>
              </a:defRPr>
            </a:lvl7pPr>
            <a:lvl8pPr lvl="7">
              <a:spcBef>
                <a:spcPts val="0"/>
              </a:spcBef>
              <a:spcAft>
                <a:spcPts val="0"/>
              </a:spcAft>
              <a:buClr>
                <a:schemeClr val="lt1"/>
              </a:buClr>
              <a:buSzPts val="3000"/>
              <a:buFont typeface="Taviraj"/>
              <a:buNone/>
              <a:defRPr>
                <a:solidFill>
                  <a:schemeClr val="lt1"/>
                </a:solidFill>
              </a:defRPr>
            </a:lvl8pPr>
            <a:lvl9pPr lvl="8">
              <a:spcBef>
                <a:spcPts val="0"/>
              </a:spcBef>
              <a:spcAft>
                <a:spcPts val="0"/>
              </a:spcAft>
              <a:buClr>
                <a:schemeClr val="lt1"/>
              </a:buClr>
              <a:buSzPts val="3000"/>
              <a:buFont typeface="Taviraj"/>
              <a:buNone/>
              <a:defRPr>
                <a:solidFill>
                  <a:schemeClr val="lt1"/>
                </a:solidFill>
              </a:defRPr>
            </a:lvl9pPr>
          </a:lstStyle>
          <a:p>
            <a:endParaRPr/>
          </a:p>
        </p:txBody>
      </p:sp>
      <p:sp>
        <p:nvSpPr>
          <p:cNvPr id="268" name="Google Shape;268;p22"/>
          <p:cNvSpPr txBox="1">
            <a:spLocks noGrp="1"/>
          </p:cNvSpPr>
          <p:nvPr>
            <p:ph type="title" idx="3"/>
          </p:nvPr>
        </p:nvSpPr>
        <p:spPr>
          <a:xfrm>
            <a:off x="2813700" y="278225"/>
            <a:ext cx="6010200" cy="19353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lvl1pPr>
            <a:lvl2pPr lvl="1">
              <a:lnSpc>
                <a:spcPct val="90000"/>
              </a:lnSpc>
              <a:spcBef>
                <a:spcPts val="0"/>
              </a:spcBef>
              <a:spcAft>
                <a:spcPts val="0"/>
              </a:spcAft>
              <a:buNone/>
              <a:defRPr sz="4400"/>
            </a:lvl2pPr>
            <a:lvl3pPr lvl="2">
              <a:lnSpc>
                <a:spcPct val="90000"/>
              </a:lnSpc>
              <a:spcBef>
                <a:spcPts val="0"/>
              </a:spcBef>
              <a:spcAft>
                <a:spcPts val="0"/>
              </a:spcAft>
              <a:buNone/>
              <a:defRPr sz="4400"/>
            </a:lvl3pPr>
            <a:lvl4pPr lvl="3">
              <a:lnSpc>
                <a:spcPct val="90000"/>
              </a:lnSpc>
              <a:spcBef>
                <a:spcPts val="0"/>
              </a:spcBef>
              <a:spcAft>
                <a:spcPts val="0"/>
              </a:spcAft>
              <a:buNone/>
              <a:defRPr sz="4400"/>
            </a:lvl4pPr>
            <a:lvl5pPr lvl="4">
              <a:lnSpc>
                <a:spcPct val="90000"/>
              </a:lnSpc>
              <a:spcBef>
                <a:spcPts val="0"/>
              </a:spcBef>
              <a:spcAft>
                <a:spcPts val="0"/>
              </a:spcAft>
              <a:buNone/>
              <a:defRPr sz="4400"/>
            </a:lvl5pPr>
            <a:lvl6pPr lvl="5">
              <a:lnSpc>
                <a:spcPct val="90000"/>
              </a:lnSpc>
              <a:spcBef>
                <a:spcPts val="0"/>
              </a:spcBef>
              <a:spcAft>
                <a:spcPts val="0"/>
              </a:spcAft>
              <a:buNone/>
              <a:defRPr sz="4400"/>
            </a:lvl6pPr>
            <a:lvl7pPr lvl="6">
              <a:lnSpc>
                <a:spcPct val="90000"/>
              </a:lnSpc>
              <a:spcBef>
                <a:spcPts val="0"/>
              </a:spcBef>
              <a:spcAft>
                <a:spcPts val="0"/>
              </a:spcAft>
              <a:buNone/>
              <a:defRPr sz="4400"/>
            </a:lvl7pPr>
            <a:lvl8pPr lvl="7">
              <a:lnSpc>
                <a:spcPct val="90000"/>
              </a:lnSpc>
              <a:spcBef>
                <a:spcPts val="0"/>
              </a:spcBef>
              <a:spcAft>
                <a:spcPts val="0"/>
              </a:spcAft>
              <a:buNone/>
              <a:defRPr sz="4400"/>
            </a:lvl8pPr>
            <a:lvl9pPr lvl="8">
              <a:lnSpc>
                <a:spcPct val="90000"/>
              </a:lnSpc>
              <a:spcBef>
                <a:spcPts val="0"/>
              </a:spcBef>
              <a:spcAft>
                <a:spcPts val="0"/>
              </a:spcAft>
              <a:buNone/>
              <a:defRPr sz="4400"/>
            </a:lvl9pPr>
          </a:lstStyle>
          <a:p>
            <a:endParaRPr/>
          </a:p>
        </p:txBody>
      </p:sp>
      <p:sp>
        <p:nvSpPr>
          <p:cNvPr id="269" name="Google Shape;269;p22"/>
          <p:cNvSpPr>
            <a:spLocks noGrp="1"/>
          </p:cNvSpPr>
          <p:nvPr>
            <p:ph type="pic" idx="4"/>
          </p:nvPr>
        </p:nvSpPr>
        <p:spPr>
          <a:xfrm>
            <a:off x="6017975" y="2571725"/>
            <a:ext cx="2805900" cy="2112000"/>
          </a:xfrm>
          <a:prstGeom prst="rect">
            <a:avLst/>
          </a:prstGeom>
          <a:noFill/>
          <a:ln>
            <a:noFill/>
          </a:ln>
        </p:spPr>
      </p:sp>
      <p:sp>
        <p:nvSpPr>
          <p:cNvPr id="270" name="Google Shape;270;p22"/>
          <p:cNvSpPr txBox="1">
            <a:spLocks noGrp="1"/>
          </p:cNvSpPr>
          <p:nvPr>
            <p:ph type="body" idx="5"/>
          </p:nvPr>
        </p:nvSpPr>
        <p:spPr>
          <a:xfrm>
            <a:off x="2908850" y="3998825"/>
            <a:ext cx="20301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1"/>
        <p:cNvGrpSpPr/>
        <p:nvPr/>
      </p:nvGrpSpPr>
      <p:grpSpPr>
        <a:xfrm>
          <a:off x="0" y="0"/>
          <a:ext cx="0" cy="0"/>
          <a:chOff x="0" y="0"/>
          <a:chExt cx="0" cy="0"/>
        </a:xfrm>
      </p:grpSpPr>
      <p:sp>
        <p:nvSpPr>
          <p:cNvPr id="272" name="Google Shape;272;p2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73" name="Google Shape;273;p2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74"/>
        <p:cNvGrpSpPr/>
        <p:nvPr/>
      </p:nvGrpSpPr>
      <p:grpSpPr>
        <a:xfrm>
          <a:off x="0" y="0"/>
          <a:ext cx="0" cy="0"/>
          <a:chOff x="0" y="0"/>
          <a:chExt cx="0" cy="0"/>
        </a:xfrm>
      </p:grpSpPr>
      <p:sp>
        <p:nvSpPr>
          <p:cNvPr id="275" name="Google Shape;275;p2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8" name="Google Shape;27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79"/>
        <p:cNvGrpSpPr/>
        <p:nvPr/>
      </p:nvGrpSpPr>
      <p:grpSpPr>
        <a:xfrm>
          <a:off x="0" y="0"/>
          <a:ext cx="0" cy="0"/>
          <a:chOff x="0" y="0"/>
          <a:chExt cx="0" cy="0"/>
        </a:xfrm>
      </p:grpSpPr>
      <p:sp>
        <p:nvSpPr>
          <p:cNvPr id="280" name="Google Shape;28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1" name="Google Shape;281;p2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2" name="Google Shape;282;p2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3"/>
        <p:cNvGrpSpPr/>
        <p:nvPr/>
      </p:nvGrpSpPr>
      <p:grpSpPr>
        <a:xfrm>
          <a:off x="0" y="0"/>
          <a:ext cx="0" cy="0"/>
          <a:chOff x="0" y="0"/>
          <a:chExt cx="0" cy="0"/>
        </a:xfrm>
      </p:grpSpPr>
      <p:sp>
        <p:nvSpPr>
          <p:cNvPr id="284" name="Google Shape;284;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5"/>
        <p:cNvGrpSpPr/>
        <p:nvPr/>
      </p:nvGrpSpPr>
      <p:grpSpPr>
        <a:xfrm>
          <a:off x="0" y="0"/>
          <a:ext cx="0" cy="0"/>
          <a:chOff x="0" y="0"/>
          <a:chExt cx="0" cy="0"/>
        </a:xfrm>
      </p:grpSpPr>
      <p:sp>
        <p:nvSpPr>
          <p:cNvPr id="286" name="Google Shape;286;p2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87" name="Google Shape;287;p2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8"/>
        <p:cNvGrpSpPr/>
        <p:nvPr/>
      </p:nvGrpSpPr>
      <p:grpSpPr>
        <a:xfrm>
          <a:off x="0" y="0"/>
          <a:ext cx="0" cy="0"/>
          <a:chOff x="0" y="0"/>
          <a:chExt cx="0" cy="0"/>
        </a:xfrm>
      </p:grpSpPr>
      <p:sp>
        <p:nvSpPr>
          <p:cNvPr id="289" name="Google Shape;289;p2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90"/>
        <p:cNvGrpSpPr/>
        <p:nvPr/>
      </p:nvGrpSpPr>
      <p:grpSpPr>
        <a:xfrm>
          <a:off x="0" y="0"/>
          <a:ext cx="0" cy="0"/>
          <a:chOff x="0" y="0"/>
          <a:chExt cx="0" cy="0"/>
        </a:xfrm>
      </p:grpSpPr>
      <p:sp>
        <p:nvSpPr>
          <p:cNvPr id="291" name="Google Shape;291;p3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292" name="Google Shape;292;p3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293" name="Google Shape;293;p3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94"/>
        <p:cNvGrpSpPr/>
        <p:nvPr/>
      </p:nvGrpSpPr>
      <p:grpSpPr>
        <a:xfrm>
          <a:off x="0" y="0"/>
          <a:ext cx="0" cy="0"/>
          <a:chOff x="0" y="0"/>
          <a:chExt cx="0" cy="0"/>
        </a:xfrm>
      </p:grpSpPr>
      <p:sp>
        <p:nvSpPr>
          <p:cNvPr id="295" name="Google Shape;295;p3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100"/>
              <a:buNone/>
              <a:defRPr/>
            </a:lvl1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96"/>
        <p:cNvGrpSpPr/>
        <p:nvPr/>
      </p:nvGrpSpPr>
      <p:grpSpPr>
        <a:xfrm>
          <a:off x="0" y="0"/>
          <a:ext cx="0" cy="0"/>
          <a:chOff x="0" y="0"/>
          <a:chExt cx="0" cy="0"/>
        </a:xfrm>
      </p:grpSpPr>
      <p:sp>
        <p:nvSpPr>
          <p:cNvPr id="297" name="Google Shape;297;p3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98" name="Google Shape;298;p3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298450" algn="ctr">
              <a:spcBef>
                <a:spcPts val="0"/>
              </a:spcBef>
              <a:spcAft>
                <a:spcPts val="0"/>
              </a:spcAft>
              <a:buSzPts val="11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99"/>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00"/>
        <p:cNvGrpSpPr/>
        <p:nvPr/>
      </p:nvGrpSpPr>
      <p:grpSpPr>
        <a:xfrm>
          <a:off x="0" y="0"/>
          <a:ext cx="0" cy="0"/>
          <a:chOff x="0" y="0"/>
          <a:chExt cx="0" cy="0"/>
        </a:xfrm>
      </p:grpSpPr>
      <p:sp>
        <p:nvSpPr>
          <p:cNvPr id="301" name="Google Shape;301;p34"/>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2" name="Google Shape;302;p34"/>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3" name="Google Shape;303;p34"/>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4" name="Google Shape;304;p34"/>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5" name="Google Shape;305;p34"/>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6" name="Google Shape;306;p34"/>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7" name="Google Shape;307;p34"/>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308"/>
        <p:cNvGrpSpPr/>
        <p:nvPr/>
      </p:nvGrpSpPr>
      <p:grpSpPr>
        <a:xfrm>
          <a:off x="0" y="0"/>
          <a:ext cx="0" cy="0"/>
          <a:chOff x="0" y="0"/>
          <a:chExt cx="0" cy="0"/>
        </a:xfrm>
      </p:grpSpPr>
      <p:sp>
        <p:nvSpPr>
          <p:cNvPr id="309" name="Google Shape;309;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0" name="Google Shape;310;p35"/>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1" name="Google Shape;311;p35"/>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312"/>
        <p:cNvGrpSpPr/>
        <p:nvPr/>
      </p:nvGrpSpPr>
      <p:grpSpPr>
        <a:xfrm>
          <a:off x="0" y="0"/>
          <a:ext cx="0" cy="0"/>
          <a:chOff x="0" y="0"/>
          <a:chExt cx="0" cy="0"/>
        </a:xfrm>
      </p:grpSpPr>
      <p:sp>
        <p:nvSpPr>
          <p:cNvPr id="313" name="Google Shape;313;p36"/>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4" name="Google Shape;314;p36"/>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5" name="Google Shape;315;p36"/>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6" name="Google Shape;316;p36"/>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17" name="Google Shape;317;p36"/>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318"/>
        <p:cNvGrpSpPr/>
        <p:nvPr/>
      </p:nvGrpSpPr>
      <p:grpSpPr>
        <a:xfrm>
          <a:off x="0" y="0"/>
          <a:ext cx="0" cy="0"/>
          <a:chOff x="0" y="0"/>
          <a:chExt cx="0" cy="0"/>
        </a:xfrm>
      </p:grpSpPr>
      <p:sp>
        <p:nvSpPr>
          <p:cNvPr id="319" name="Google Shape;319;p37"/>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0" name="Google Shape;320;p37"/>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1" name="Google Shape;321;p37"/>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2" name="Google Shape;322;p37"/>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3" name="Google Shape;323;p37"/>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4" name="Google Shape;324;p37"/>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5" name="Google Shape;325;p37"/>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326"/>
        <p:cNvGrpSpPr/>
        <p:nvPr/>
      </p:nvGrpSpPr>
      <p:grpSpPr>
        <a:xfrm>
          <a:off x="0" y="0"/>
          <a:ext cx="0" cy="0"/>
          <a:chOff x="0" y="0"/>
          <a:chExt cx="0" cy="0"/>
        </a:xfrm>
      </p:grpSpPr>
      <p:sp>
        <p:nvSpPr>
          <p:cNvPr id="327" name="Google Shape;327;p38"/>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8" name="Google Shape;328;p38"/>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9" name="Google Shape;329;p38"/>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0" name="Google Shape;330;p38"/>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1" name="Google Shape;331;p38"/>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2" name="Google Shape;332;p38"/>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3" name="Google Shape;333;p38"/>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4" name="Google Shape;334;p38"/>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5" name="Google Shape;335;p38"/>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336"/>
        <p:cNvGrpSpPr/>
        <p:nvPr/>
      </p:nvGrpSpPr>
      <p:grpSpPr>
        <a:xfrm>
          <a:off x="0" y="0"/>
          <a:ext cx="0" cy="0"/>
          <a:chOff x="0" y="0"/>
          <a:chExt cx="0" cy="0"/>
        </a:xfrm>
      </p:grpSpPr>
      <p:sp>
        <p:nvSpPr>
          <p:cNvPr id="337" name="Google Shape;337;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8" name="Google Shape;338;p39"/>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339"/>
        <p:cNvGrpSpPr/>
        <p:nvPr/>
      </p:nvGrpSpPr>
      <p:grpSpPr>
        <a:xfrm>
          <a:off x="0" y="0"/>
          <a:ext cx="0" cy="0"/>
          <a:chOff x="0" y="0"/>
          <a:chExt cx="0" cy="0"/>
        </a:xfrm>
      </p:grpSpPr>
      <p:sp>
        <p:nvSpPr>
          <p:cNvPr id="340" name="Google Shape;340;p40"/>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1" name="Google Shape;341;p40"/>
          <p:cNvSpPr>
            <a:spLocks noGrp="1"/>
          </p:cNvSpPr>
          <p:nvPr>
            <p:ph type="pic" idx="2"/>
          </p:nvPr>
        </p:nvSpPr>
        <p:spPr>
          <a:xfrm>
            <a:off x="4804825" y="1133300"/>
            <a:ext cx="4027500" cy="2392800"/>
          </a:xfrm>
          <a:prstGeom prst="rect">
            <a:avLst/>
          </a:prstGeom>
          <a:noFill/>
          <a:ln>
            <a:noFill/>
          </a:ln>
        </p:spPr>
      </p:sp>
      <p:sp>
        <p:nvSpPr>
          <p:cNvPr id="342" name="Google Shape;342;p40"/>
          <p:cNvSpPr>
            <a:spLocks noGrp="1"/>
          </p:cNvSpPr>
          <p:nvPr>
            <p:ph type="pic" idx="3"/>
          </p:nvPr>
        </p:nvSpPr>
        <p:spPr>
          <a:xfrm>
            <a:off x="311725" y="1133300"/>
            <a:ext cx="4027500" cy="2392800"/>
          </a:xfrm>
          <a:prstGeom prst="rect">
            <a:avLst/>
          </a:prstGeom>
          <a:noFill/>
          <a:ln>
            <a:noFill/>
          </a:ln>
        </p:spPr>
      </p:sp>
      <p:sp>
        <p:nvSpPr>
          <p:cNvPr id="343" name="Google Shape;343;p40"/>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4" name="Google Shape;344;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5" name="Google Shape;345;p40"/>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46" name="Google Shape;346;p40"/>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347"/>
        <p:cNvGrpSpPr/>
        <p:nvPr/>
      </p:nvGrpSpPr>
      <p:grpSpPr>
        <a:xfrm>
          <a:off x="0" y="0"/>
          <a:ext cx="0" cy="0"/>
          <a:chOff x="0" y="0"/>
          <a:chExt cx="0" cy="0"/>
        </a:xfrm>
      </p:grpSpPr>
      <p:sp>
        <p:nvSpPr>
          <p:cNvPr id="348" name="Google Shape;348;p41"/>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9" name="Google Shape;349;p41"/>
          <p:cNvSpPr>
            <a:spLocks noGrp="1"/>
          </p:cNvSpPr>
          <p:nvPr>
            <p:ph type="pic" idx="2"/>
          </p:nvPr>
        </p:nvSpPr>
        <p:spPr>
          <a:xfrm>
            <a:off x="6205225" y="1128325"/>
            <a:ext cx="2627100" cy="2273100"/>
          </a:xfrm>
          <a:prstGeom prst="rect">
            <a:avLst/>
          </a:prstGeom>
          <a:noFill/>
          <a:ln>
            <a:noFill/>
          </a:ln>
        </p:spPr>
      </p:sp>
      <p:sp>
        <p:nvSpPr>
          <p:cNvPr id="350" name="Google Shape;350;p41"/>
          <p:cNvSpPr>
            <a:spLocks noGrp="1"/>
          </p:cNvSpPr>
          <p:nvPr>
            <p:ph type="pic" idx="3"/>
          </p:nvPr>
        </p:nvSpPr>
        <p:spPr>
          <a:xfrm>
            <a:off x="311725" y="1128325"/>
            <a:ext cx="2627100" cy="2273100"/>
          </a:xfrm>
          <a:prstGeom prst="rect">
            <a:avLst/>
          </a:prstGeom>
          <a:noFill/>
          <a:ln>
            <a:noFill/>
          </a:ln>
        </p:spPr>
      </p:sp>
      <p:sp>
        <p:nvSpPr>
          <p:cNvPr id="351" name="Google Shape;351;p41"/>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2" name="Google Shape;352;p41"/>
          <p:cNvSpPr>
            <a:spLocks noGrp="1"/>
          </p:cNvSpPr>
          <p:nvPr>
            <p:ph type="pic" idx="5"/>
          </p:nvPr>
        </p:nvSpPr>
        <p:spPr>
          <a:xfrm>
            <a:off x="3255250" y="1128325"/>
            <a:ext cx="2627100" cy="2273100"/>
          </a:xfrm>
          <a:prstGeom prst="rect">
            <a:avLst/>
          </a:prstGeom>
          <a:noFill/>
          <a:ln>
            <a:noFill/>
          </a:ln>
        </p:spPr>
      </p:sp>
      <p:sp>
        <p:nvSpPr>
          <p:cNvPr id="353" name="Google Shape;353;p41"/>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4" name="Google Shape;354;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55" name="Google Shape;355;p41"/>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6" name="Google Shape;356;p41"/>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7" name="Google Shape;357;p41"/>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358"/>
        <p:cNvGrpSpPr/>
        <p:nvPr/>
      </p:nvGrpSpPr>
      <p:grpSpPr>
        <a:xfrm>
          <a:off x="0" y="0"/>
          <a:ext cx="0" cy="0"/>
          <a:chOff x="0" y="0"/>
          <a:chExt cx="0" cy="0"/>
        </a:xfrm>
      </p:grpSpPr>
      <p:sp>
        <p:nvSpPr>
          <p:cNvPr id="359" name="Google Shape;359;p42"/>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360"/>
        <p:cNvGrpSpPr/>
        <p:nvPr/>
      </p:nvGrpSpPr>
      <p:grpSpPr>
        <a:xfrm>
          <a:off x="0" y="0"/>
          <a:ext cx="0" cy="0"/>
          <a:chOff x="0" y="0"/>
          <a:chExt cx="0" cy="0"/>
        </a:xfrm>
      </p:grpSpPr>
      <p:sp>
        <p:nvSpPr>
          <p:cNvPr id="361" name="Google Shape;361;p43"/>
          <p:cNvSpPr>
            <a:spLocks noGrp="1"/>
          </p:cNvSpPr>
          <p:nvPr>
            <p:ph type="pic" idx="2"/>
          </p:nvPr>
        </p:nvSpPr>
        <p:spPr>
          <a:xfrm>
            <a:off x="3389600" y="118913"/>
            <a:ext cx="1643700" cy="1535100"/>
          </a:xfrm>
          <a:prstGeom prst="rect">
            <a:avLst/>
          </a:prstGeom>
          <a:noFill/>
          <a:ln>
            <a:noFill/>
          </a:ln>
        </p:spPr>
      </p:sp>
      <p:sp>
        <p:nvSpPr>
          <p:cNvPr id="362" name="Google Shape;362;p43"/>
          <p:cNvSpPr>
            <a:spLocks noGrp="1"/>
          </p:cNvSpPr>
          <p:nvPr>
            <p:ph type="pic" idx="3"/>
          </p:nvPr>
        </p:nvSpPr>
        <p:spPr>
          <a:xfrm>
            <a:off x="5195935" y="118913"/>
            <a:ext cx="1643700" cy="1535100"/>
          </a:xfrm>
          <a:prstGeom prst="rect">
            <a:avLst/>
          </a:prstGeom>
          <a:noFill/>
          <a:ln>
            <a:noFill/>
          </a:ln>
        </p:spPr>
      </p:sp>
      <p:sp>
        <p:nvSpPr>
          <p:cNvPr id="363" name="Google Shape;363;p43"/>
          <p:cNvSpPr>
            <a:spLocks noGrp="1"/>
          </p:cNvSpPr>
          <p:nvPr>
            <p:ph type="pic" idx="4"/>
          </p:nvPr>
        </p:nvSpPr>
        <p:spPr>
          <a:xfrm>
            <a:off x="7002270" y="118913"/>
            <a:ext cx="1643700" cy="1535100"/>
          </a:xfrm>
          <a:prstGeom prst="rect">
            <a:avLst/>
          </a:prstGeom>
          <a:noFill/>
          <a:ln>
            <a:noFill/>
          </a:ln>
        </p:spPr>
      </p:sp>
      <p:sp>
        <p:nvSpPr>
          <p:cNvPr id="364" name="Google Shape;364;p43"/>
          <p:cNvSpPr>
            <a:spLocks noGrp="1"/>
          </p:cNvSpPr>
          <p:nvPr>
            <p:ph type="pic" idx="5"/>
          </p:nvPr>
        </p:nvSpPr>
        <p:spPr>
          <a:xfrm>
            <a:off x="3389588" y="1804212"/>
            <a:ext cx="1643700" cy="1535100"/>
          </a:xfrm>
          <a:prstGeom prst="rect">
            <a:avLst/>
          </a:prstGeom>
          <a:noFill/>
          <a:ln>
            <a:noFill/>
          </a:ln>
        </p:spPr>
      </p:sp>
      <p:sp>
        <p:nvSpPr>
          <p:cNvPr id="365" name="Google Shape;365;p43"/>
          <p:cNvSpPr>
            <a:spLocks noGrp="1"/>
          </p:cNvSpPr>
          <p:nvPr>
            <p:ph type="pic" idx="6"/>
          </p:nvPr>
        </p:nvSpPr>
        <p:spPr>
          <a:xfrm>
            <a:off x="5195922" y="1804212"/>
            <a:ext cx="1643700" cy="1535100"/>
          </a:xfrm>
          <a:prstGeom prst="rect">
            <a:avLst/>
          </a:prstGeom>
          <a:noFill/>
          <a:ln>
            <a:noFill/>
          </a:ln>
        </p:spPr>
      </p:sp>
      <p:sp>
        <p:nvSpPr>
          <p:cNvPr id="366" name="Google Shape;366;p43"/>
          <p:cNvSpPr>
            <a:spLocks noGrp="1"/>
          </p:cNvSpPr>
          <p:nvPr>
            <p:ph type="pic" idx="7"/>
          </p:nvPr>
        </p:nvSpPr>
        <p:spPr>
          <a:xfrm>
            <a:off x="7002257" y="1804212"/>
            <a:ext cx="1643700" cy="1535100"/>
          </a:xfrm>
          <a:prstGeom prst="rect">
            <a:avLst/>
          </a:prstGeom>
          <a:noFill/>
          <a:ln>
            <a:noFill/>
          </a:ln>
        </p:spPr>
      </p:sp>
      <p:sp>
        <p:nvSpPr>
          <p:cNvPr id="367" name="Google Shape;367;p43"/>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8" name="Google Shape;368;p43"/>
          <p:cNvSpPr>
            <a:spLocks noGrp="1"/>
          </p:cNvSpPr>
          <p:nvPr>
            <p:ph type="pic" idx="8"/>
          </p:nvPr>
        </p:nvSpPr>
        <p:spPr>
          <a:xfrm>
            <a:off x="3389588" y="3489487"/>
            <a:ext cx="1643700" cy="1535100"/>
          </a:xfrm>
          <a:prstGeom prst="rect">
            <a:avLst/>
          </a:prstGeom>
          <a:noFill/>
          <a:ln>
            <a:noFill/>
          </a:ln>
        </p:spPr>
      </p:sp>
      <p:sp>
        <p:nvSpPr>
          <p:cNvPr id="369" name="Google Shape;369;p43"/>
          <p:cNvSpPr>
            <a:spLocks noGrp="1"/>
          </p:cNvSpPr>
          <p:nvPr>
            <p:ph type="pic" idx="9"/>
          </p:nvPr>
        </p:nvSpPr>
        <p:spPr>
          <a:xfrm>
            <a:off x="5195922" y="3489487"/>
            <a:ext cx="1643700" cy="1535100"/>
          </a:xfrm>
          <a:prstGeom prst="rect">
            <a:avLst/>
          </a:prstGeom>
          <a:noFill/>
          <a:ln>
            <a:noFill/>
          </a:ln>
        </p:spPr>
      </p:sp>
      <p:sp>
        <p:nvSpPr>
          <p:cNvPr id="370" name="Google Shape;370;p43"/>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28600" y="2075400"/>
            <a:ext cx="5760600" cy="3460200"/>
          </a:xfrm>
          <a:prstGeom prst="rect">
            <a:avLst/>
          </a:prstGeom>
          <a:noFill/>
          <a:ln>
            <a:noFill/>
          </a:ln>
        </p:spPr>
        <p:txBody>
          <a:bodyPr spcFirstLastPara="1" wrap="square" lIns="91425" tIns="91425" rIns="91425" bIns="91425" anchor="t" anchorCtr="0">
            <a:spAutoFit/>
          </a:bodyPr>
          <a:lstStyle>
            <a:lvl1pPr marL="457200" lvl="0" indent="-298450">
              <a:lnSpc>
                <a:spcPct val="115000"/>
              </a:lnSpc>
              <a:spcBef>
                <a:spcPts val="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1pPr>
            <a:lvl2pPr marL="914400" lvl="1"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2pPr>
            <a:lvl3pPr marL="1371600" lvl="2"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3pPr>
            <a:lvl4pPr marL="1828800" lvl="3"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4pPr>
            <a:lvl5pPr marL="2286000" lvl="4"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5pPr>
            <a:lvl6pPr marL="2743200" lvl="5"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6pPr>
            <a:lvl7pPr marL="3200400" lvl="6"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7pPr>
            <a:lvl8pPr marL="3657600" lvl="7"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8pPr>
            <a:lvl9pPr marL="4114800" lvl="8" indent="-298450">
              <a:lnSpc>
                <a:spcPct val="115000"/>
              </a:lnSpc>
              <a:spcBef>
                <a:spcPts val="800"/>
              </a:spcBef>
              <a:spcAft>
                <a:spcPts val="800"/>
              </a:spcAft>
              <a:buClr>
                <a:schemeClr val="dk1"/>
              </a:buClr>
              <a:buSzPts val="1100"/>
              <a:buFont typeface="Inter Light"/>
              <a:buChar char="■"/>
              <a:defRPr sz="1100">
                <a:solidFill>
                  <a:schemeClr val="dk1"/>
                </a:solidFill>
                <a:latin typeface="Inter Light"/>
                <a:ea typeface="Inter Light"/>
                <a:cs typeface="Inter Light"/>
                <a:sym typeface="Inter Light"/>
              </a:defRPr>
            </a:lvl9pPr>
          </a:lstStyle>
          <a:p>
            <a:endParaRPr/>
          </a:p>
        </p:txBody>
      </p:sp>
      <p:sp>
        <p:nvSpPr>
          <p:cNvPr id="7" name="Google Shape;7;p1"/>
          <p:cNvSpPr txBox="1">
            <a:spLocks noGrp="1"/>
          </p:cNvSpPr>
          <p:nvPr>
            <p:ph type="title"/>
          </p:nvPr>
        </p:nvSpPr>
        <p:spPr>
          <a:xfrm>
            <a:off x="228600" y="158975"/>
            <a:ext cx="5154900" cy="929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3000"/>
              <a:buFont typeface="Taviraj Light"/>
              <a:buNone/>
              <a:defRPr sz="3000">
                <a:latin typeface="Taviraj Light"/>
                <a:ea typeface="Taviraj Light"/>
                <a:cs typeface="Taviraj Light"/>
                <a:sym typeface="Taviraj Light"/>
              </a:defRPr>
            </a:lvl1pPr>
            <a:lvl2pPr lvl="1">
              <a:spcBef>
                <a:spcPts val="0"/>
              </a:spcBef>
              <a:spcAft>
                <a:spcPts val="0"/>
              </a:spcAft>
              <a:buSzPts val="3000"/>
              <a:buFont typeface="Taviraj"/>
              <a:buNone/>
              <a:defRPr sz="3000">
                <a:latin typeface="Taviraj"/>
                <a:ea typeface="Taviraj"/>
                <a:cs typeface="Taviraj"/>
                <a:sym typeface="Taviraj"/>
              </a:defRPr>
            </a:lvl2pPr>
            <a:lvl3pPr lvl="2">
              <a:spcBef>
                <a:spcPts val="0"/>
              </a:spcBef>
              <a:spcAft>
                <a:spcPts val="0"/>
              </a:spcAft>
              <a:buSzPts val="3000"/>
              <a:buFont typeface="Taviraj"/>
              <a:buNone/>
              <a:defRPr sz="3000">
                <a:latin typeface="Taviraj"/>
                <a:ea typeface="Taviraj"/>
                <a:cs typeface="Taviraj"/>
                <a:sym typeface="Taviraj"/>
              </a:defRPr>
            </a:lvl3pPr>
            <a:lvl4pPr lvl="3">
              <a:spcBef>
                <a:spcPts val="0"/>
              </a:spcBef>
              <a:spcAft>
                <a:spcPts val="0"/>
              </a:spcAft>
              <a:buSzPts val="3000"/>
              <a:buFont typeface="Taviraj"/>
              <a:buNone/>
              <a:defRPr sz="3000">
                <a:latin typeface="Taviraj"/>
                <a:ea typeface="Taviraj"/>
                <a:cs typeface="Taviraj"/>
                <a:sym typeface="Taviraj"/>
              </a:defRPr>
            </a:lvl4pPr>
            <a:lvl5pPr lvl="4">
              <a:spcBef>
                <a:spcPts val="0"/>
              </a:spcBef>
              <a:spcAft>
                <a:spcPts val="0"/>
              </a:spcAft>
              <a:buSzPts val="3000"/>
              <a:buFont typeface="Taviraj"/>
              <a:buNone/>
              <a:defRPr sz="3000">
                <a:latin typeface="Taviraj"/>
                <a:ea typeface="Taviraj"/>
                <a:cs typeface="Taviraj"/>
                <a:sym typeface="Taviraj"/>
              </a:defRPr>
            </a:lvl5pPr>
            <a:lvl6pPr lvl="5">
              <a:spcBef>
                <a:spcPts val="0"/>
              </a:spcBef>
              <a:spcAft>
                <a:spcPts val="0"/>
              </a:spcAft>
              <a:buSzPts val="3000"/>
              <a:buFont typeface="Taviraj"/>
              <a:buNone/>
              <a:defRPr sz="3000">
                <a:latin typeface="Taviraj"/>
                <a:ea typeface="Taviraj"/>
                <a:cs typeface="Taviraj"/>
                <a:sym typeface="Taviraj"/>
              </a:defRPr>
            </a:lvl6pPr>
            <a:lvl7pPr lvl="6">
              <a:spcBef>
                <a:spcPts val="0"/>
              </a:spcBef>
              <a:spcAft>
                <a:spcPts val="0"/>
              </a:spcAft>
              <a:buSzPts val="3000"/>
              <a:buFont typeface="Taviraj"/>
              <a:buNone/>
              <a:defRPr sz="3000">
                <a:latin typeface="Taviraj"/>
                <a:ea typeface="Taviraj"/>
                <a:cs typeface="Taviraj"/>
                <a:sym typeface="Taviraj"/>
              </a:defRPr>
            </a:lvl7pPr>
            <a:lvl8pPr lvl="7">
              <a:spcBef>
                <a:spcPts val="0"/>
              </a:spcBef>
              <a:spcAft>
                <a:spcPts val="0"/>
              </a:spcAft>
              <a:buSzPts val="3000"/>
              <a:buFont typeface="Taviraj"/>
              <a:buNone/>
              <a:defRPr sz="3000">
                <a:latin typeface="Taviraj"/>
                <a:ea typeface="Taviraj"/>
                <a:cs typeface="Taviraj"/>
                <a:sym typeface="Taviraj"/>
              </a:defRPr>
            </a:lvl8pPr>
            <a:lvl9pPr lvl="8">
              <a:spcBef>
                <a:spcPts val="0"/>
              </a:spcBef>
              <a:spcAft>
                <a:spcPts val="0"/>
              </a:spcAft>
              <a:buSzPts val="3000"/>
              <a:buFont typeface="Taviraj"/>
              <a:buNone/>
              <a:defRPr sz="3000">
                <a:latin typeface="Taviraj"/>
                <a:ea typeface="Taviraj"/>
                <a:cs typeface="Taviraj"/>
                <a:sym typeface="Taviraj"/>
              </a:defRPr>
            </a:lvl9pPr>
          </a:lstStyle>
          <a:p>
            <a:endParaRPr/>
          </a:p>
        </p:txBody>
      </p:sp>
      <p:sp>
        <p:nvSpPr>
          <p:cNvPr id="8" name="Google Shape;8;p1"/>
          <p:cNvSpPr txBox="1">
            <a:spLocks noGrp="1"/>
          </p:cNvSpPr>
          <p:nvPr>
            <p:ph type="body" idx="2"/>
          </p:nvPr>
        </p:nvSpPr>
        <p:spPr>
          <a:xfrm>
            <a:off x="4587150" y="2081625"/>
            <a:ext cx="3951300" cy="26646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Font typeface="Inter Light"/>
              <a:buChar char="●"/>
              <a:defRPr sz="1100">
                <a:latin typeface="Inter Light"/>
                <a:ea typeface="Inter Light"/>
                <a:cs typeface="Inter Light"/>
                <a:sym typeface="Inter Light"/>
              </a:defRPr>
            </a:lvl1pPr>
            <a:lvl2pPr marL="914400" lvl="1" indent="-298450">
              <a:spcBef>
                <a:spcPts val="0"/>
              </a:spcBef>
              <a:spcAft>
                <a:spcPts val="0"/>
              </a:spcAft>
              <a:buSzPts val="1100"/>
              <a:buFont typeface="Inter Light"/>
              <a:buChar char="○"/>
              <a:defRPr sz="1100">
                <a:latin typeface="Inter Light"/>
                <a:ea typeface="Inter Light"/>
                <a:cs typeface="Inter Light"/>
                <a:sym typeface="Inter Light"/>
              </a:defRPr>
            </a:lvl2pPr>
            <a:lvl3pPr marL="1371600" lvl="2" indent="-298450">
              <a:spcBef>
                <a:spcPts val="0"/>
              </a:spcBef>
              <a:spcAft>
                <a:spcPts val="0"/>
              </a:spcAft>
              <a:buSzPts val="1100"/>
              <a:buFont typeface="Inter Light"/>
              <a:buChar char="■"/>
              <a:defRPr sz="1100">
                <a:latin typeface="Inter Light"/>
                <a:ea typeface="Inter Light"/>
                <a:cs typeface="Inter Light"/>
                <a:sym typeface="Inter Light"/>
              </a:defRPr>
            </a:lvl3pPr>
            <a:lvl4pPr marL="1828800" lvl="3" indent="-298450">
              <a:spcBef>
                <a:spcPts val="0"/>
              </a:spcBef>
              <a:spcAft>
                <a:spcPts val="0"/>
              </a:spcAft>
              <a:buSzPts val="1100"/>
              <a:buFont typeface="Inter Light"/>
              <a:buChar char="●"/>
              <a:defRPr sz="1100">
                <a:latin typeface="Inter Light"/>
                <a:ea typeface="Inter Light"/>
                <a:cs typeface="Inter Light"/>
                <a:sym typeface="Inter Light"/>
              </a:defRPr>
            </a:lvl4pPr>
            <a:lvl5pPr marL="2286000" lvl="4" indent="-298450">
              <a:spcBef>
                <a:spcPts val="0"/>
              </a:spcBef>
              <a:spcAft>
                <a:spcPts val="0"/>
              </a:spcAft>
              <a:buSzPts val="1100"/>
              <a:buFont typeface="Inter Light"/>
              <a:buChar char="○"/>
              <a:defRPr sz="1100">
                <a:latin typeface="Inter Light"/>
                <a:ea typeface="Inter Light"/>
                <a:cs typeface="Inter Light"/>
                <a:sym typeface="Inter Light"/>
              </a:defRPr>
            </a:lvl5pPr>
            <a:lvl6pPr marL="2743200" lvl="5" indent="-298450">
              <a:spcBef>
                <a:spcPts val="0"/>
              </a:spcBef>
              <a:spcAft>
                <a:spcPts val="0"/>
              </a:spcAft>
              <a:buSzPts val="1100"/>
              <a:buFont typeface="Inter Light"/>
              <a:buChar char="■"/>
              <a:defRPr sz="1100">
                <a:latin typeface="Inter Light"/>
                <a:ea typeface="Inter Light"/>
                <a:cs typeface="Inter Light"/>
                <a:sym typeface="Inter Light"/>
              </a:defRPr>
            </a:lvl6pPr>
            <a:lvl7pPr marL="3200400" lvl="6" indent="-298450">
              <a:spcBef>
                <a:spcPts val="0"/>
              </a:spcBef>
              <a:spcAft>
                <a:spcPts val="0"/>
              </a:spcAft>
              <a:buSzPts val="1100"/>
              <a:buFont typeface="Inter Light"/>
              <a:buChar char="●"/>
              <a:defRPr sz="1100">
                <a:latin typeface="Inter Light"/>
                <a:ea typeface="Inter Light"/>
                <a:cs typeface="Inter Light"/>
                <a:sym typeface="Inter Light"/>
              </a:defRPr>
            </a:lvl7pPr>
            <a:lvl8pPr marL="3657600" lvl="7" indent="-298450">
              <a:spcBef>
                <a:spcPts val="0"/>
              </a:spcBef>
              <a:spcAft>
                <a:spcPts val="0"/>
              </a:spcAft>
              <a:buSzPts val="1100"/>
              <a:buFont typeface="Inter Light"/>
              <a:buChar char="○"/>
              <a:defRPr sz="1100">
                <a:latin typeface="Inter Light"/>
                <a:ea typeface="Inter Light"/>
                <a:cs typeface="Inter Light"/>
                <a:sym typeface="Inter Light"/>
              </a:defRPr>
            </a:lvl8pPr>
            <a:lvl9pPr marL="4114800" lvl="8" indent="-298450">
              <a:spcBef>
                <a:spcPts val="0"/>
              </a:spcBef>
              <a:spcAft>
                <a:spcPts val="0"/>
              </a:spcAft>
              <a:buSzPts val="1100"/>
              <a:buFont typeface="Inter Light"/>
              <a:buChar char="■"/>
              <a:defRPr sz="1100">
                <a:latin typeface="Inter Light"/>
                <a:ea typeface="Inter Light"/>
                <a:cs typeface="Inter Light"/>
                <a:sym typeface="Inter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orient="horz" pos="288">
          <p15:clr>
            <a:srgbClr val="E46962"/>
          </p15:clr>
        </p15:guide>
        <p15:guide id="6" orient="horz" pos="2950">
          <p15:clr>
            <a:srgbClr val="E46962"/>
          </p15:clr>
        </p15:guide>
        <p15:guide id="7" orient="horz" pos="1135">
          <p15:clr>
            <a:srgbClr val="E46962"/>
          </p15:clr>
        </p15:guide>
        <p15:guide id="8" orient="horz" pos="1194">
          <p15:clr>
            <a:srgbClr val="E46962"/>
          </p15:clr>
        </p15:guide>
        <p15:guide id="9" orient="horz" pos="2043">
          <p15:clr>
            <a:srgbClr val="E46962"/>
          </p15:clr>
        </p15:guide>
        <p15:guide id="10" orient="horz" pos="2103">
          <p15:clr>
            <a:srgbClr val="E46962"/>
          </p15:clr>
        </p15:guide>
        <p15:guide id="11" pos="202">
          <p15:clr>
            <a:srgbClr val="E46962"/>
          </p15:clr>
        </p15:guide>
        <p15:guide id="12" pos="5558">
          <p15:clr>
            <a:srgbClr val="E46962"/>
          </p15:clr>
        </p15:guide>
        <p15:guide id="13" orient="horz" pos="1620">
          <p15:clr>
            <a:srgbClr val="E46962"/>
          </p15:clr>
        </p15:guide>
        <p15:guide id="14" pos="1227">
          <p15:clr>
            <a:srgbClr val="E46962"/>
          </p15:clr>
        </p15:guide>
        <p15:guide id="15" pos="1284">
          <p15:clr>
            <a:srgbClr val="E46962"/>
          </p15:clr>
        </p15:guide>
        <p15:guide id="16" pos="2310">
          <p15:clr>
            <a:srgbClr val="E46962"/>
          </p15:clr>
        </p15:guide>
        <p15:guide id="17" pos="2367">
          <p15:clr>
            <a:srgbClr val="E46962"/>
          </p15:clr>
        </p15:guide>
        <p15:guide id="18" pos="3450">
          <p15:clr>
            <a:srgbClr val="E46962"/>
          </p15:clr>
        </p15:guide>
        <p15:guide id="19" pos="3393">
          <p15:clr>
            <a:srgbClr val="E46962"/>
          </p15:clr>
        </p15:guide>
        <p15:guide id="20" pos="4475">
          <p15:clr>
            <a:srgbClr val="E46962"/>
          </p15:clr>
        </p15:guide>
        <p15:guide id="21" pos="4533">
          <p15:clr>
            <a:srgbClr val="E46962"/>
          </p15:clr>
        </p15:guide>
        <p15:guide id="22" pos="2851">
          <p15:clr>
            <a:srgbClr val="E46962"/>
          </p15:clr>
        </p15:guide>
        <p15:guide id="23" pos="290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44"/>
          <p:cNvSpPr txBox="1">
            <a:spLocks noGrp="1"/>
          </p:cNvSpPr>
          <p:nvPr>
            <p:ph type="subTitle" idx="4294967295"/>
          </p:nvPr>
        </p:nvSpPr>
        <p:spPr>
          <a:xfrm>
            <a:off x="1677025" y="4649250"/>
            <a:ext cx="3128400" cy="406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1000" dirty="0">
                <a:solidFill>
                  <a:schemeClr val="lt1"/>
                </a:solidFill>
              </a:rPr>
              <a:t>2026</a:t>
            </a:r>
            <a:endParaRPr sz="1000" dirty="0">
              <a:solidFill>
                <a:schemeClr val="lt1"/>
              </a:solidFill>
            </a:endParaRPr>
          </a:p>
        </p:txBody>
      </p:sp>
      <p:cxnSp>
        <p:nvCxnSpPr>
          <p:cNvPr id="376" name="Google Shape;376;p44"/>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77" name="Google Shape;377;p44"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78" name="Google Shape;378;p44"/>
          <p:cNvSpPr txBox="1">
            <a:spLocks noGrp="1"/>
          </p:cNvSpPr>
          <p:nvPr>
            <p:ph type="title"/>
          </p:nvPr>
        </p:nvSpPr>
        <p:spPr>
          <a:xfrm>
            <a:off x="228600" y="332275"/>
            <a:ext cx="63768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100" b="1" dirty="0">
                <a:latin typeface="Arial"/>
                <a:ea typeface="Arial"/>
                <a:cs typeface="Arial"/>
                <a:sym typeface="Arial"/>
              </a:rPr>
              <a:t>[Instrumental]</a:t>
            </a:r>
            <a:endParaRPr sz="2000" dirty="0">
              <a:latin typeface="Arial"/>
              <a:ea typeface="Arial"/>
              <a:cs typeface="Arial"/>
              <a:sym typeface="Arial"/>
            </a:endParaRPr>
          </a:p>
        </p:txBody>
      </p:sp>
      <p:sp>
        <p:nvSpPr>
          <p:cNvPr id="379" name="Google Shape;379;p44"/>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Selah </a:t>
            </a:r>
            <a:endParaRPr sz="3900" dirty="0">
              <a:solidFill>
                <a:schemeClr val="lt1"/>
              </a:solidFill>
              <a:latin typeface="Taviraj"/>
              <a:ea typeface="Taviraj"/>
              <a:cs typeface="Taviraj"/>
              <a:sym typeface="Taviraj"/>
            </a:endParaRPr>
          </a:p>
        </p:txBody>
      </p:sp>
      <p:pic>
        <p:nvPicPr>
          <p:cNvPr id="380" name="Google Shape;380;p44"/>
          <p:cNvPicPr preferRelativeResize="0"/>
          <p:nvPr/>
        </p:nvPicPr>
        <p:blipFill>
          <a:blip r:embed="rId4"/>
          <a:srcRect l="27830" r="35710"/>
          <a:stretch>
            <a:fillRect/>
          </a:stretch>
        </p:blipFill>
        <p:spPr>
          <a:xfrm>
            <a:off x="6708425" y="328275"/>
            <a:ext cx="2115479" cy="38682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32">
          <a:extLst>
            <a:ext uri="{FF2B5EF4-FFF2-40B4-BE49-F238E27FC236}">
              <a16:creationId xmlns:a16="http://schemas.microsoft.com/office/drawing/2014/main" id="{50572336-8D9E-E91B-6AA0-446F37529B7E}"/>
            </a:ext>
          </a:extLst>
        </p:cNvPr>
        <p:cNvGrpSpPr/>
        <p:nvPr/>
      </p:nvGrpSpPr>
      <p:grpSpPr>
        <a:xfrm>
          <a:off x="0" y="0"/>
          <a:ext cx="0" cy="0"/>
          <a:chOff x="0" y="0"/>
          <a:chExt cx="0" cy="0"/>
        </a:xfrm>
      </p:grpSpPr>
      <p:sp>
        <p:nvSpPr>
          <p:cNvPr id="433" name="Google Shape;433;p49">
            <a:extLst>
              <a:ext uri="{FF2B5EF4-FFF2-40B4-BE49-F238E27FC236}">
                <a16:creationId xmlns:a16="http://schemas.microsoft.com/office/drawing/2014/main" id="{C37B7885-EE80-D673-5B6C-A1E8E24D94AE}"/>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Month Year</a:t>
            </a:r>
            <a:endParaRPr dirty="0"/>
          </a:p>
        </p:txBody>
      </p:sp>
      <p:sp>
        <p:nvSpPr>
          <p:cNvPr id="434" name="Google Shape;434;p49">
            <a:extLst>
              <a:ext uri="{FF2B5EF4-FFF2-40B4-BE49-F238E27FC236}">
                <a16:creationId xmlns:a16="http://schemas.microsoft.com/office/drawing/2014/main" id="{EE70F4BA-92CC-4EB0-5C2A-E8BFDD066C8E}"/>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2</a:t>
            </a:fld>
            <a:endParaRPr>
              <a:latin typeface="Inter"/>
              <a:ea typeface="Inter"/>
              <a:cs typeface="Inter"/>
              <a:sym typeface="Inter"/>
            </a:endParaRPr>
          </a:p>
        </p:txBody>
      </p:sp>
      <p:cxnSp>
        <p:nvCxnSpPr>
          <p:cNvPr id="435" name="Google Shape;435;p49">
            <a:extLst>
              <a:ext uri="{FF2B5EF4-FFF2-40B4-BE49-F238E27FC236}">
                <a16:creationId xmlns:a16="http://schemas.microsoft.com/office/drawing/2014/main" id="{5A311B95-1115-8D3C-5470-2390AAE55D40}"/>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6" name="Google Shape;436;p49" title="logotype-verse-and-voice-23423.png">
            <a:extLst>
              <a:ext uri="{FF2B5EF4-FFF2-40B4-BE49-F238E27FC236}">
                <a16:creationId xmlns:a16="http://schemas.microsoft.com/office/drawing/2014/main" id="{DA1CCB8E-CCCC-06D7-8C94-DB89DC8C693B}"/>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7" name="Google Shape;437;p49">
            <a:extLst>
              <a:ext uri="{FF2B5EF4-FFF2-40B4-BE49-F238E27FC236}">
                <a16:creationId xmlns:a16="http://schemas.microsoft.com/office/drawing/2014/main" id="{C801C090-F069-C86C-54AE-50B9FEE4261D}"/>
              </a:ext>
            </a:extLst>
          </p:cNvPr>
          <p:cNvSpPr txBox="1">
            <a:spLocks noGrp="1"/>
          </p:cNvSpPr>
          <p:nvPr>
            <p:ph type="title"/>
          </p:nvPr>
        </p:nvSpPr>
        <p:spPr>
          <a:xfrm>
            <a:off x="228600" y="158674"/>
            <a:ext cx="6350400" cy="4362545"/>
          </a:xfrm>
          <a:prstGeom prst="rect">
            <a:avLst/>
          </a:prstGeom>
        </p:spPr>
        <p:txBody>
          <a:bodyPr spcFirstLastPara="1" wrap="square" lIns="91425" tIns="91425" rIns="91425" bIns="91425" anchor="t" anchorCtr="0">
            <a:noAutofit/>
          </a:bodyPr>
          <a:lstStyle/>
          <a:p>
            <a:pPr lvl="0"/>
            <a:r>
              <a:rPr lang="en-US" sz="800" b="1" dirty="0">
                <a:latin typeface="+mn-lt"/>
              </a:rPr>
              <a:t>©2026 Awake and Renew. All Rights Reserved. This resource is protected by copyright and provided subject to the terms of use established by the organization. Scripture quotations are curated from various faithful versions of the Holy Bible. For current licensing, distribution, and usage permissions, please visit awakeandrenew.org/license. For a comprehensive list of translation copyrights, please visit awakeandrenew.org/copyright.</a:t>
            </a:r>
            <a:br>
              <a:rPr lang="en-US" sz="800" dirty="0">
                <a:latin typeface="+mn-lt"/>
              </a:rPr>
            </a:br>
            <a:br>
              <a:rPr lang="en-US" sz="800" dirty="0">
                <a:latin typeface="+mn-lt"/>
              </a:rPr>
            </a:br>
            <a:br>
              <a:rPr lang="en-US" sz="800" dirty="0">
                <a:latin typeface="+mn-lt"/>
              </a:rPr>
            </a:br>
            <a:br>
              <a:rPr lang="en-US" sz="700" dirty="0">
                <a:latin typeface="+mn-lt"/>
              </a:rPr>
            </a:br>
            <a:endParaRPr sz="700" i="1" dirty="0">
              <a:latin typeface="+mn-lt"/>
              <a:ea typeface="Arial"/>
              <a:cs typeface="Arial"/>
              <a:sym typeface="Arial"/>
            </a:endParaRPr>
          </a:p>
        </p:txBody>
      </p:sp>
      <p:sp>
        <p:nvSpPr>
          <p:cNvPr id="5" name="Google Shape;375;p44">
            <a:extLst>
              <a:ext uri="{FF2B5EF4-FFF2-40B4-BE49-F238E27FC236}">
                <a16:creationId xmlns:a16="http://schemas.microsoft.com/office/drawing/2014/main" id="{0D0E2A64-DFED-6E7C-88DB-ED34CCA05368}"/>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US" sz="1000">
                <a:solidFill>
                  <a:schemeClr val="lt1"/>
                </a:solidFill>
              </a:rPr>
              <a:t>2026</a:t>
            </a:r>
            <a:endParaRPr lang="en-US" sz="1000" dirty="0">
              <a:solidFill>
                <a:schemeClr val="lt1"/>
              </a:solidFill>
            </a:endParaRPr>
          </a:p>
        </p:txBody>
      </p:sp>
      <p:sp>
        <p:nvSpPr>
          <p:cNvPr id="6" name="Google Shape;379;p44">
            <a:extLst>
              <a:ext uri="{FF2B5EF4-FFF2-40B4-BE49-F238E27FC236}">
                <a16:creationId xmlns:a16="http://schemas.microsoft.com/office/drawing/2014/main" id="{2E212413-A231-5AF1-9B6E-7901B92325D4}"/>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Selah </a:t>
            </a:r>
            <a:endParaRPr sz="3900" dirty="0">
              <a:solidFill>
                <a:schemeClr val="lt1"/>
              </a:solidFill>
              <a:latin typeface="Taviraj"/>
              <a:ea typeface="Taviraj"/>
              <a:cs typeface="Taviraj"/>
              <a:sym typeface="Taviraj"/>
            </a:endParaRPr>
          </a:p>
        </p:txBody>
      </p:sp>
      <p:pic>
        <p:nvPicPr>
          <p:cNvPr id="8" name="Google Shape;380;p44">
            <a:extLst>
              <a:ext uri="{FF2B5EF4-FFF2-40B4-BE49-F238E27FC236}">
                <a16:creationId xmlns:a16="http://schemas.microsoft.com/office/drawing/2014/main" id="{652AEA9C-B101-6093-C38F-3C02B58B793B}"/>
              </a:ext>
            </a:extLst>
          </p:cNvPr>
          <p:cNvPicPr preferRelativeResize="0"/>
          <p:nvPr/>
        </p:nvPicPr>
        <p:blipFill>
          <a:blip r:embed="rId4"/>
          <a:srcRect l="27830" r="35710"/>
          <a:stretch>
            <a:fillRect/>
          </a:stretch>
        </p:blipFill>
        <p:spPr>
          <a:xfrm>
            <a:off x="6708425" y="328275"/>
            <a:ext cx="2115479" cy="3868201"/>
          </a:xfrm>
          <a:prstGeom prst="rect">
            <a:avLst/>
          </a:prstGeom>
        </p:spPr>
      </p:pic>
    </p:spTree>
    <p:extLst>
      <p:ext uri="{BB962C8B-B14F-4D97-AF65-F5344CB8AC3E}">
        <p14:creationId xmlns:p14="http://schemas.microsoft.com/office/powerpoint/2010/main" val="3445767163"/>
      </p:ext>
    </p:extLst>
  </p:cSld>
  <p:clrMapOvr>
    <a:masterClrMapping/>
  </p:clrMapOvr>
</p:sld>
</file>

<file path=ppt/theme/theme1.xml><?xml version="1.0" encoding="utf-8"?>
<a:theme xmlns:a="http://schemas.openxmlformats.org/drawingml/2006/main" name="Orientation New Team Member">
  <a:themeElements>
    <a:clrScheme name="Simple Light">
      <a:dk1>
        <a:srgbClr val="000000"/>
      </a:dk1>
      <a:lt1>
        <a:srgbClr val="FFFFFF"/>
      </a:lt1>
      <a:dk2>
        <a:srgbClr val="434343"/>
      </a:dk2>
      <a:lt2>
        <a:srgbClr val="FFFAE6"/>
      </a:lt2>
      <a:accent1>
        <a:srgbClr val="CC6131"/>
      </a:accent1>
      <a:accent2>
        <a:srgbClr val="646F3D"/>
      </a:accent2>
      <a:accent3>
        <a:srgbClr val="3E5072"/>
      </a:accent3>
      <a:accent4>
        <a:srgbClr val="EC7A49"/>
      </a:accent4>
      <a:accent5>
        <a:srgbClr val="B05024"/>
      </a:accent5>
      <a:accent6>
        <a:srgbClr val="C4BEA7"/>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90</Words>
  <Application>Microsoft Office PowerPoint</Application>
  <PresentationFormat>On-screen Show (16:9)</PresentationFormat>
  <Paragraphs>8</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Arial</vt:lpstr>
      <vt:lpstr>Taviraj SemiBold</vt:lpstr>
      <vt:lpstr>Inter</vt:lpstr>
      <vt:lpstr>Taviraj Light</vt:lpstr>
      <vt:lpstr>Taviraj Medium</vt:lpstr>
      <vt:lpstr>Taviraj</vt:lpstr>
      <vt:lpstr>Inter Light</vt:lpstr>
      <vt:lpstr>Orientation New Team Member</vt:lpstr>
      <vt:lpstr>[Instrumental]</vt:lpstr>
      <vt:lpstr>©2026 Awake and Renew. All Rights Reserved. This resource is protected by copyright and provided subject to the terms of use established by the organization. Scripture quotations are curated from various faithful versions of the Holy Bible. For current licensing, distribution, and usage permissions, please visit awakeandrenew.org/license. For a comprehensive list of translation copyrights, please visit awakeandrenew.org/copyright.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ischubert</dc:creator>
  <cp:lastModifiedBy>ischubert</cp:lastModifiedBy>
  <cp:revision>21</cp:revision>
  <dcterms:modified xsi:type="dcterms:W3CDTF">2026-06-03T14:17:55Z</dcterms:modified>
</cp:coreProperties>
</file>