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10"/>
  </p:notesMasterIdLst>
  <p:sldIdLst>
    <p:sldId id="256" r:id="rId2"/>
    <p:sldId id="258" r:id="rId3"/>
    <p:sldId id="257" r:id="rId4"/>
    <p:sldId id="274" r:id="rId5"/>
    <p:sldId id="259" r:id="rId6"/>
    <p:sldId id="275" r:id="rId7"/>
    <p:sldId id="276" r:id="rId8"/>
    <p:sldId id="267" r:id="rId9"/>
  </p:sldIdLst>
  <p:sldSz cx="9144000" cy="5143500" type="screen16x9"/>
  <p:notesSz cx="6858000" cy="9144000"/>
  <p:embeddedFontLst>
    <p:embeddedFont>
      <p:font typeface="Inter" panose="020B0604020202020204" charset="0"/>
      <p:regular r:id="rId11"/>
      <p:bold r:id="rId12"/>
      <p:italic r:id="rId13"/>
      <p:boldItalic r:id="rId14"/>
    </p:embeddedFont>
    <p:embeddedFont>
      <p:font typeface="Inter Light" panose="020B0604020202020204" charset="0"/>
      <p:regular r:id="rId15"/>
      <p:bold r:id="rId16"/>
      <p:italic r:id="rId17"/>
      <p:boldItalic r:id="rId18"/>
    </p:embeddedFont>
    <p:embeddedFont>
      <p:font typeface="Taviraj" panose="020B0604020202020204" charset="-34"/>
      <p:regular r:id="rId19"/>
      <p:bold r:id="rId20"/>
      <p:italic r:id="rId21"/>
      <p:boldItalic r:id="rId22"/>
    </p:embeddedFont>
    <p:embeddedFont>
      <p:font typeface="Taviraj Light" panose="020B0604020202020204" charset="-34"/>
      <p:regular r:id="rId23"/>
      <p:bold r:id="rId24"/>
      <p:italic r:id="rId25"/>
      <p:boldItalic r:id="rId26"/>
    </p:embeddedFont>
    <p:embeddedFont>
      <p:font typeface="Taviraj Medium" panose="020B0604020202020204" charset="-34"/>
      <p:regular r:id="rId27"/>
      <p:bold r:id="rId28"/>
      <p:italic r:id="rId29"/>
      <p:boldItalic r:id="rId30"/>
    </p:embeddedFont>
    <p:embeddedFont>
      <p:font typeface="Taviraj SemiBold" panose="020B0604020202020204" charset="-34"/>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21" Type="http://schemas.openxmlformats.org/officeDocument/2006/relationships/font" Target="fonts/font11.fntdata"/><Relationship Id="rId34" Type="http://schemas.openxmlformats.org/officeDocument/2006/relationships/font" Target="fonts/font24.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font" Target="fonts/font2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font" Target="fonts/font2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36"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font" Target="fonts/font20.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a382b9279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a382b9279b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a382b9279b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a:extLst>
            <a:ext uri="{FF2B5EF4-FFF2-40B4-BE49-F238E27FC236}">
              <a16:creationId xmlns:a16="http://schemas.microsoft.com/office/drawing/2014/main" id="{5F4176F1-DAAD-C0C4-237D-FD9FD925D99C}"/>
            </a:ext>
          </a:extLst>
        </p:cNvPr>
        <p:cNvGrpSpPr/>
        <p:nvPr/>
      </p:nvGrpSpPr>
      <p:grpSpPr>
        <a:xfrm>
          <a:off x="0" y="0"/>
          <a:ext cx="0" cy="0"/>
          <a:chOff x="0" y="0"/>
          <a:chExt cx="0" cy="0"/>
        </a:xfrm>
      </p:grpSpPr>
      <p:sp>
        <p:nvSpPr>
          <p:cNvPr id="394" name="Google Shape;394;g3a382b9279b_0_416:notes">
            <a:extLst>
              <a:ext uri="{FF2B5EF4-FFF2-40B4-BE49-F238E27FC236}">
                <a16:creationId xmlns:a16="http://schemas.microsoft.com/office/drawing/2014/main" id="{0C96AC98-E4BC-503F-B2E7-357DF9C469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16:notes">
            <a:extLst>
              <a:ext uri="{FF2B5EF4-FFF2-40B4-BE49-F238E27FC236}">
                <a16:creationId xmlns:a16="http://schemas.microsoft.com/office/drawing/2014/main" id="{C6753B37-48B3-9AC2-0F0D-518B888C37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8496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99ba1aa79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99ba1aa79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a:extLst>
            <a:ext uri="{FF2B5EF4-FFF2-40B4-BE49-F238E27FC236}">
              <a16:creationId xmlns:a16="http://schemas.microsoft.com/office/drawing/2014/main" id="{7ED96891-8D8E-7A54-DC08-D1DB7353CF71}"/>
            </a:ext>
          </a:extLst>
        </p:cNvPr>
        <p:cNvGrpSpPr/>
        <p:nvPr/>
      </p:nvGrpSpPr>
      <p:grpSpPr>
        <a:xfrm>
          <a:off x="0" y="0"/>
          <a:ext cx="0" cy="0"/>
          <a:chOff x="0" y="0"/>
          <a:chExt cx="0" cy="0"/>
        </a:xfrm>
      </p:grpSpPr>
      <p:sp>
        <p:nvSpPr>
          <p:cNvPr id="394" name="Google Shape;394;g3a382b9279b_0_416:notes">
            <a:extLst>
              <a:ext uri="{FF2B5EF4-FFF2-40B4-BE49-F238E27FC236}">
                <a16:creationId xmlns:a16="http://schemas.microsoft.com/office/drawing/2014/main" id="{7DF889C9-FF04-2D77-CC6D-417BFB194BF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16:notes">
            <a:extLst>
              <a:ext uri="{FF2B5EF4-FFF2-40B4-BE49-F238E27FC236}">
                <a16:creationId xmlns:a16="http://schemas.microsoft.com/office/drawing/2014/main" id="{99208A32-AAAE-D61D-A235-9082B396A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1903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a:extLst>
            <a:ext uri="{FF2B5EF4-FFF2-40B4-BE49-F238E27FC236}">
              <a16:creationId xmlns:a16="http://schemas.microsoft.com/office/drawing/2014/main" id="{5D3DA401-11DD-C113-6011-A195A6D37071}"/>
            </a:ext>
          </a:extLst>
        </p:cNvPr>
        <p:cNvGrpSpPr/>
        <p:nvPr/>
      </p:nvGrpSpPr>
      <p:grpSpPr>
        <a:xfrm>
          <a:off x="0" y="0"/>
          <a:ext cx="0" cy="0"/>
          <a:chOff x="0" y="0"/>
          <a:chExt cx="0" cy="0"/>
        </a:xfrm>
      </p:grpSpPr>
      <p:sp>
        <p:nvSpPr>
          <p:cNvPr id="394" name="Google Shape;394;g3a382b9279b_0_416:notes">
            <a:extLst>
              <a:ext uri="{FF2B5EF4-FFF2-40B4-BE49-F238E27FC236}">
                <a16:creationId xmlns:a16="http://schemas.microsoft.com/office/drawing/2014/main" id="{418DA5A1-80F5-3449-36CC-8F18B78275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16:notes">
            <a:extLst>
              <a:ext uri="{FF2B5EF4-FFF2-40B4-BE49-F238E27FC236}">
                <a16:creationId xmlns:a16="http://schemas.microsoft.com/office/drawing/2014/main" id="{2A51E0B6-C25A-5F9C-8DEE-BCFE3734D1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6198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6" name="Google Shape;376;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7" name="Google Shape;377;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78" name="Google Shape;378;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1&gt;</a:t>
            </a:r>
            <a:endParaRPr sz="2100" b="1" dirty="0">
              <a:latin typeface="Arial"/>
              <a:ea typeface="Arial"/>
              <a:cs typeface="Arial"/>
              <a:sym typeface="Arial"/>
            </a:endParaRPr>
          </a:p>
          <a:p>
            <a:pPr>
              <a:lnSpc>
                <a:spcPct val="114000"/>
              </a:lnSpc>
            </a:pPr>
            <a:br>
              <a:rPr lang="en-US" sz="2000" dirty="0">
                <a:latin typeface="+mn-lt"/>
              </a:rPr>
            </a:br>
            <a:r>
              <a:rPr lang="en-US" sz="1800" i="1" dirty="0">
                <a:latin typeface="+mn-lt"/>
              </a:rPr>
              <a:t>Psalm 89:14 </a:t>
            </a:r>
            <a:r>
              <a:rPr lang="en-US" sz="2000" dirty="0">
                <a:latin typeface="+mn-lt"/>
              </a:rPr>
              <a:t>Righteousness and justice are the foundation of your throne</a:t>
            </a:r>
            <a:br>
              <a:rPr lang="en-US" sz="2000" dirty="0">
                <a:latin typeface="+mn-lt"/>
              </a:rPr>
            </a:br>
            <a:r>
              <a:rPr lang="en-US" sz="1800" i="1" dirty="0">
                <a:latin typeface="+mn-lt"/>
              </a:rPr>
              <a:t>Psalm 86:11 </a:t>
            </a:r>
            <a:r>
              <a:rPr lang="en-US" sz="2000" dirty="0">
                <a:latin typeface="+mn-lt"/>
              </a:rPr>
              <a:t>Teach me your way.  Give me an undivided heart to fear your name</a:t>
            </a:r>
            <a:br>
              <a:rPr lang="en-US" sz="2000" dirty="0">
                <a:latin typeface="+mn-lt"/>
              </a:rPr>
            </a:br>
            <a:r>
              <a:rPr lang="en-US" sz="1800" i="1" dirty="0">
                <a:latin typeface="+mn-lt"/>
              </a:rPr>
              <a:t>Psalm 51:17 </a:t>
            </a:r>
            <a:r>
              <a:rPr lang="en-US" sz="2000" dirty="0">
                <a:latin typeface="+mn-lt"/>
              </a:rPr>
              <a:t>The sacrifices God desires, humble and repentant heart</a:t>
            </a:r>
            <a:br>
              <a:rPr lang="en-US" dirty="0"/>
            </a:br>
            <a:endParaRPr sz="2000" dirty="0">
              <a:latin typeface="+mn-lt"/>
              <a:ea typeface="Arial"/>
              <a:cs typeface="Arial"/>
              <a:sym typeface="Arial"/>
            </a:endParaRPr>
          </a:p>
        </p:txBody>
      </p:sp>
      <p:sp>
        <p:nvSpPr>
          <p:cNvPr id="379" name="Google Shape;379;p44"/>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380" name="Google Shape;380;p44"/>
          <p:cNvPicPr preferRelativeResize="0"/>
          <p:nvPr/>
        </p:nvPicPr>
        <p:blipFill>
          <a:blip r:embed="rId4"/>
          <a:srcRect l="22656" r="22656"/>
          <a:stretch/>
        </p:blipFill>
        <p:spPr>
          <a:xfrm>
            <a:off x="6708425" y="328275"/>
            <a:ext cx="2115476" cy="3868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46"/>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2</a:t>
            </a:fld>
            <a:endParaRPr>
              <a:latin typeface="Inter"/>
              <a:ea typeface="Inter"/>
              <a:cs typeface="Inter"/>
              <a:sym typeface="Inter"/>
            </a:endParaRPr>
          </a:p>
        </p:txBody>
      </p:sp>
      <p:cxnSp>
        <p:nvCxnSpPr>
          <p:cNvPr id="399" name="Google Shape;399;p46"/>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a:lnSpc>
                <a:spcPct val="114000"/>
              </a:lnSpc>
            </a:pPr>
            <a:r>
              <a:rPr lang="en-US" sz="1800" i="1" dirty="0">
                <a:latin typeface="+mn-lt"/>
              </a:rPr>
              <a:t>Psalm 89:15 </a:t>
            </a:r>
            <a:r>
              <a:rPr lang="en-US" sz="2000" dirty="0">
                <a:latin typeface="+mn-lt"/>
              </a:rPr>
              <a:t>Blessed are those who walk in the light of your presence</a:t>
            </a:r>
            <a:br>
              <a:rPr lang="en-US" sz="2000" dirty="0">
                <a:latin typeface="+mn-lt"/>
              </a:rPr>
            </a:br>
            <a:r>
              <a:rPr lang="en-US" sz="1800" i="1" dirty="0">
                <a:latin typeface="+mn-lt"/>
              </a:rPr>
              <a:t>Psalm 86:13 </a:t>
            </a:r>
            <a:r>
              <a:rPr lang="en-US" sz="2000" dirty="0">
                <a:latin typeface="+mn-lt"/>
              </a:rPr>
              <a:t>Great is your loving devotion to me</a:t>
            </a:r>
            <a:br>
              <a:rPr lang="en-US" sz="2000" dirty="0">
                <a:latin typeface="+mn-lt"/>
              </a:rPr>
            </a:br>
            <a:r>
              <a:rPr lang="en-US" sz="1800" i="1" dirty="0">
                <a:latin typeface="+mn-lt"/>
              </a:rPr>
              <a:t>Psalm 89:15 </a:t>
            </a:r>
            <a:r>
              <a:rPr lang="en-US" sz="2000" dirty="0">
                <a:latin typeface="+mn-lt"/>
              </a:rPr>
              <a:t>Blessed are those who walk in the light of your presence</a:t>
            </a:r>
            <a:endParaRPr sz="2000" dirty="0">
              <a:latin typeface="+mn-lt"/>
              <a:ea typeface="Arial"/>
              <a:cs typeface="Arial"/>
              <a:sym typeface="Arial"/>
            </a:endParaRPr>
          </a:p>
        </p:txBody>
      </p:sp>
      <p:sp>
        <p:nvSpPr>
          <p:cNvPr id="3" name="Google Shape;375;p44">
            <a:extLst>
              <a:ext uri="{FF2B5EF4-FFF2-40B4-BE49-F238E27FC236}">
                <a16:creationId xmlns:a16="http://schemas.microsoft.com/office/drawing/2014/main" id="{160B2EF2-7E84-1333-9FBF-13AE247741ED}"/>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A25D9F54-4A14-6E10-C4DB-7D545482F1CC}"/>
              </a:ext>
            </a:extLst>
          </p:cNvPr>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6" name="Google Shape;380;p44">
            <a:extLst>
              <a:ext uri="{FF2B5EF4-FFF2-40B4-BE49-F238E27FC236}">
                <a16:creationId xmlns:a16="http://schemas.microsoft.com/office/drawing/2014/main" id="{8766667A-1E13-0F95-E1C3-3D9E2CEC0972}"/>
              </a:ext>
            </a:extLst>
          </p:cNvPr>
          <p:cNvPicPr preferRelativeResize="0"/>
          <p:nvPr/>
        </p:nvPicPr>
        <p:blipFill>
          <a:blip r:embed="rId4"/>
          <a:srcRect l="22656" r="22656"/>
          <a:stretch/>
        </p:blipFill>
        <p:spPr>
          <a:xfrm>
            <a:off x="6708425" y="328275"/>
            <a:ext cx="2115476" cy="38682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86" name="Google Shape;386;p45"/>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3</a:t>
            </a:fld>
            <a:endParaRPr>
              <a:latin typeface="Inter"/>
              <a:ea typeface="Inter"/>
              <a:cs typeface="Inter"/>
              <a:sym typeface="Inter"/>
            </a:endParaRPr>
          </a:p>
        </p:txBody>
      </p:sp>
      <p:cxnSp>
        <p:nvCxnSpPr>
          <p:cNvPr id="387" name="Google Shape;387;p45"/>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8" name="Google Shape;388;p45"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9" name="Google Shape;389;p45"/>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&lt;VERSE 2&gt;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latin typeface="Arial"/>
              <a:ea typeface="Arial"/>
              <a:cs typeface="Arial"/>
              <a:sym typeface="Arial"/>
            </a:endParaRPr>
          </a:p>
          <a:p>
            <a:pPr>
              <a:lnSpc>
                <a:spcPct val="114000"/>
              </a:lnSpc>
            </a:pPr>
            <a:r>
              <a:rPr lang="en-US" sz="1800" i="1" dirty="0">
                <a:latin typeface="+mn-lt"/>
              </a:rPr>
              <a:t>Psalm 86:15 </a:t>
            </a:r>
            <a:r>
              <a:rPr lang="en-US" sz="2000" dirty="0">
                <a:latin typeface="+mn-lt"/>
              </a:rPr>
              <a:t>You are compassionate, gracious, slow to anger, abounding in loving devotion, and faithfulness</a:t>
            </a:r>
            <a:br>
              <a:rPr lang="en-US" sz="2000" dirty="0">
                <a:latin typeface="+mn-lt"/>
              </a:rPr>
            </a:br>
            <a:r>
              <a:rPr lang="en-US" sz="1800" i="1" dirty="0">
                <a:latin typeface="+mn-lt"/>
              </a:rPr>
              <a:t>Psalm 59:16 </a:t>
            </a:r>
            <a:r>
              <a:rPr lang="en-US" sz="2000" dirty="0">
                <a:latin typeface="+mn-lt"/>
              </a:rPr>
              <a:t>You are my fortress, my refuge in times of trouble</a:t>
            </a:r>
            <a:br>
              <a:rPr lang="en-US" sz="2000" dirty="0">
                <a:latin typeface="+mn-lt"/>
              </a:rPr>
            </a:br>
            <a:r>
              <a:rPr lang="en-US" sz="1800" i="1" dirty="0">
                <a:latin typeface="+mn-lt"/>
              </a:rPr>
              <a:t>Psalm 5:3 </a:t>
            </a:r>
            <a:r>
              <a:rPr lang="en-US" sz="2000" dirty="0">
                <a:latin typeface="+mn-lt"/>
              </a:rPr>
              <a:t>I lay my requests before you, and watch expectantly</a:t>
            </a:r>
          </a:p>
        </p:txBody>
      </p:sp>
      <p:sp>
        <p:nvSpPr>
          <p:cNvPr id="3" name="Google Shape;375;p44">
            <a:extLst>
              <a:ext uri="{FF2B5EF4-FFF2-40B4-BE49-F238E27FC236}">
                <a16:creationId xmlns:a16="http://schemas.microsoft.com/office/drawing/2014/main" id="{4B4C2E3D-AC0D-AD1E-FDD9-82D173E1D5E8}"/>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AE9902DA-73E2-C120-2CE8-8EDE2ECC5A61}"/>
              </a:ext>
            </a:extLst>
          </p:cNvPr>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6" name="Google Shape;380;p44">
            <a:extLst>
              <a:ext uri="{FF2B5EF4-FFF2-40B4-BE49-F238E27FC236}">
                <a16:creationId xmlns:a16="http://schemas.microsoft.com/office/drawing/2014/main" id="{2522B52F-E980-5ADF-C839-7F6C0ABE5F20}"/>
              </a:ext>
            </a:extLst>
          </p:cNvPr>
          <p:cNvPicPr preferRelativeResize="0"/>
          <p:nvPr/>
        </p:nvPicPr>
        <p:blipFill>
          <a:blip r:embed="rId4"/>
          <a:srcRect l="22656" r="22656"/>
          <a:stretch/>
        </p:blipFill>
        <p:spPr>
          <a:xfrm>
            <a:off x="6708425" y="328275"/>
            <a:ext cx="2115476" cy="38682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E9DCAB6F-3CBB-887F-57E2-7D3CD85467D6}"/>
            </a:ext>
          </a:extLst>
        </p:cNvPr>
        <p:cNvGrpSpPr/>
        <p:nvPr/>
      </p:nvGrpSpPr>
      <p:grpSpPr>
        <a:xfrm>
          <a:off x="0" y="0"/>
          <a:ext cx="0" cy="0"/>
          <a:chOff x="0" y="0"/>
          <a:chExt cx="0" cy="0"/>
        </a:xfrm>
      </p:grpSpPr>
      <p:sp>
        <p:nvSpPr>
          <p:cNvPr id="397" name="Google Shape;397;p46">
            <a:extLst>
              <a:ext uri="{FF2B5EF4-FFF2-40B4-BE49-F238E27FC236}">
                <a16:creationId xmlns:a16="http://schemas.microsoft.com/office/drawing/2014/main" id="{2E06F073-BCC0-897B-0AE3-EA91EACA152F}"/>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a:extLst>
              <a:ext uri="{FF2B5EF4-FFF2-40B4-BE49-F238E27FC236}">
                <a16:creationId xmlns:a16="http://schemas.microsoft.com/office/drawing/2014/main" id="{F87DD9E0-31A9-CF94-D43F-B1BB8EDC049F}"/>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4</a:t>
            </a:fld>
            <a:endParaRPr>
              <a:latin typeface="Inter"/>
              <a:ea typeface="Inter"/>
              <a:cs typeface="Inter"/>
              <a:sym typeface="Inter"/>
            </a:endParaRPr>
          </a:p>
        </p:txBody>
      </p:sp>
      <p:cxnSp>
        <p:nvCxnSpPr>
          <p:cNvPr id="399" name="Google Shape;399;p46">
            <a:extLst>
              <a:ext uri="{FF2B5EF4-FFF2-40B4-BE49-F238E27FC236}">
                <a16:creationId xmlns:a16="http://schemas.microsoft.com/office/drawing/2014/main" id="{D4660044-3B82-D67F-1A97-E75AD4449642}"/>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a:extLst>
              <a:ext uri="{FF2B5EF4-FFF2-40B4-BE49-F238E27FC236}">
                <a16:creationId xmlns:a16="http://schemas.microsoft.com/office/drawing/2014/main" id="{A3E39A87-B843-7454-DD24-9D6E103CD8F8}"/>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a:extLst>
              <a:ext uri="{FF2B5EF4-FFF2-40B4-BE49-F238E27FC236}">
                <a16:creationId xmlns:a16="http://schemas.microsoft.com/office/drawing/2014/main" id="{97CE53C3-5B6F-A584-1280-7221CEC1A9BA}"/>
              </a:ext>
            </a:extLst>
          </p:cNvPr>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a:lnSpc>
                <a:spcPct val="114000"/>
              </a:lnSpc>
            </a:pPr>
            <a:r>
              <a:rPr lang="en-US" sz="1800" i="1" dirty="0">
                <a:latin typeface="+mn-lt"/>
              </a:rPr>
              <a:t>Psalm 89:15 </a:t>
            </a:r>
            <a:r>
              <a:rPr lang="en-US" sz="2000" dirty="0">
                <a:latin typeface="+mn-lt"/>
              </a:rPr>
              <a:t>Blessed are those who walk in the light of your presence</a:t>
            </a:r>
            <a:br>
              <a:rPr lang="en-US" sz="2000" dirty="0">
                <a:latin typeface="+mn-lt"/>
              </a:rPr>
            </a:br>
            <a:r>
              <a:rPr lang="en-US" sz="1800" i="1" dirty="0">
                <a:latin typeface="+mn-lt"/>
              </a:rPr>
              <a:t>Psalm 86:13 </a:t>
            </a:r>
            <a:r>
              <a:rPr lang="en-US" sz="2000" dirty="0">
                <a:latin typeface="+mn-lt"/>
              </a:rPr>
              <a:t>Great is your loving devotion to me</a:t>
            </a:r>
            <a:br>
              <a:rPr lang="en-US" sz="2000" dirty="0">
                <a:latin typeface="+mn-lt"/>
              </a:rPr>
            </a:br>
            <a:r>
              <a:rPr lang="en-US" sz="1800" i="1" dirty="0">
                <a:latin typeface="+mn-lt"/>
              </a:rPr>
              <a:t>Psalm 89:15 </a:t>
            </a:r>
            <a:r>
              <a:rPr lang="en-US" sz="2000" dirty="0">
                <a:latin typeface="+mn-lt"/>
              </a:rPr>
              <a:t>Blessed are those who walk in the light of your presence</a:t>
            </a:r>
            <a:endParaRPr sz="2000" dirty="0">
              <a:latin typeface="+mn-lt"/>
              <a:ea typeface="Arial"/>
              <a:cs typeface="Arial"/>
              <a:sym typeface="Arial"/>
            </a:endParaRPr>
          </a:p>
        </p:txBody>
      </p:sp>
      <p:sp>
        <p:nvSpPr>
          <p:cNvPr id="3" name="Google Shape;375;p44">
            <a:extLst>
              <a:ext uri="{FF2B5EF4-FFF2-40B4-BE49-F238E27FC236}">
                <a16:creationId xmlns:a16="http://schemas.microsoft.com/office/drawing/2014/main" id="{A9B9AA5B-7AA3-97C0-5D3A-06BDFB75E9B0}"/>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4CA663FF-1C58-21E6-4CFC-AA652A379CE2}"/>
              </a:ext>
            </a:extLst>
          </p:cNvPr>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6" name="Google Shape;380;p44">
            <a:extLst>
              <a:ext uri="{FF2B5EF4-FFF2-40B4-BE49-F238E27FC236}">
                <a16:creationId xmlns:a16="http://schemas.microsoft.com/office/drawing/2014/main" id="{345C88E3-D60C-F479-CF4B-465FAEAAB38B}"/>
              </a:ext>
            </a:extLst>
          </p:cNvPr>
          <p:cNvPicPr preferRelativeResize="0"/>
          <p:nvPr/>
        </p:nvPicPr>
        <p:blipFill>
          <a:blip r:embed="rId4"/>
          <a:srcRect l="22656" r="22656"/>
          <a:stretch/>
        </p:blipFill>
        <p:spPr>
          <a:xfrm>
            <a:off x="6708425" y="328275"/>
            <a:ext cx="2115476" cy="3868202"/>
          </a:xfrm>
          <a:prstGeom prst="rect">
            <a:avLst/>
          </a:prstGeom>
          <a:noFill/>
          <a:ln>
            <a:noFill/>
          </a:ln>
        </p:spPr>
      </p:pic>
    </p:spTree>
    <p:extLst>
      <p:ext uri="{BB962C8B-B14F-4D97-AF65-F5344CB8AC3E}">
        <p14:creationId xmlns:p14="http://schemas.microsoft.com/office/powerpoint/2010/main" val="198416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10" name="Google Shape;410;p47"/>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5</a:t>
            </a:fld>
            <a:endParaRPr>
              <a:latin typeface="Inter"/>
              <a:ea typeface="Inter"/>
              <a:cs typeface="Inter"/>
              <a:sym typeface="Inter"/>
            </a:endParaRPr>
          </a:p>
        </p:txBody>
      </p:sp>
      <p:cxnSp>
        <p:nvCxnSpPr>
          <p:cNvPr id="411" name="Google Shape;411;p47"/>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12" name="Google Shape;412;p47"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13" name="Google Shape;413;p47"/>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&lt;BRIDGE&gt;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latin typeface="Arial"/>
              <a:ea typeface="Arial"/>
              <a:cs typeface="Arial"/>
              <a:sym typeface="Arial"/>
            </a:endParaRPr>
          </a:p>
          <a:p>
            <a:pPr>
              <a:lnSpc>
                <a:spcPct val="114000"/>
              </a:lnSpc>
            </a:pPr>
            <a:r>
              <a:rPr lang="en-US" sz="1800" i="1" dirty="0">
                <a:latin typeface="+mn-lt"/>
              </a:rPr>
              <a:t>Psalm 73:25 </a:t>
            </a:r>
            <a:r>
              <a:rPr lang="en-US" sz="2000" dirty="0">
                <a:latin typeface="+mn-lt"/>
              </a:rPr>
              <a:t>Whom have I in heaven but you?</a:t>
            </a:r>
            <a:br>
              <a:rPr lang="en-US" sz="2000" dirty="0">
                <a:latin typeface="+mn-lt"/>
              </a:rPr>
            </a:br>
            <a:r>
              <a:rPr lang="en-US" sz="1800" i="1" dirty="0">
                <a:latin typeface="+mn-lt"/>
              </a:rPr>
              <a:t>Psalm 73:23 </a:t>
            </a:r>
            <a:r>
              <a:rPr lang="en-US" sz="2000" dirty="0">
                <a:latin typeface="+mn-lt"/>
              </a:rPr>
              <a:t>You hold my right hand</a:t>
            </a:r>
            <a:br>
              <a:rPr lang="en-US" sz="2000" dirty="0">
                <a:latin typeface="+mn-lt"/>
              </a:rPr>
            </a:br>
            <a:r>
              <a:rPr lang="en-US" sz="1800" i="1" dirty="0">
                <a:latin typeface="+mn-lt"/>
              </a:rPr>
              <a:t>Psalm 3:3 </a:t>
            </a:r>
            <a:r>
              <a:rPr lang="en-US" sz="2000" dirty="0">
                <a:latin typeface="+mn-lt"/>
              </a:rPr>
              <a:t>You are a shield around me, the one who lifts my head</a:t>
            </a:r>
            <a:br>
              <a:rPr lang="en-US" sz="2000" dirty="0">
                <a:latin typeface="+mn-lt"/>
              </a:rPr>
            </a:br>
            <a:r>
              <a:rPr lang="en-US" sz="1800" i="1" dirty="0">
                <a:latin typeface="+mn-lt"/>
              </a:rPr>
              <a:t>Psalm 73:24 </a:t>
            </a:r>
            <a:r>
              <a:rPr lang="en-US" sz="2000" dirty="0">
                <a:latin typeface="+mn-lt"/>
              </a:rPr>
              <a:t>You guide me with your counsel</a:t>
            </a:r>
            <a:br>
              <a:rPr lang="en-US" sz="2000" dirty="0">
                <a:latin typeface="+mn-lt"/>
              </a:rPr>
            </a:br>
            <a:r>
              <a:rPr lang="en-US" sz="1800" i="1" dirty="0">
                <a:latin typeface="+mn-lt"/>
              </a:rPr>
              <a:t>Psalm 86:4 </a:t>
            </a:r>
            <a:r>
              <a:rPr lang="en-US" sz="2000" dirty="0">
                <a:latin typeface="+mn-lt"/>
              </a:rPr>
              <a:t>Bring joy to your servant</a:t>
            </a:r>
          </a:p>
        </p:txBody>
      </p:sp>
      <p:sp>
        <p:nvSpPr>
          <p:cNvPr id="4" name="Google Shape;375;p44">
            <a:extLst>
              <a:ext uri="{FF2B5EF4-FFF2-40B4-BE49-F238E27FC236}">
                <a16:creationId xmlns:a16="http://schemas.microsoft.com/office/drawing/2014/main" id="{C5B6BED9-2682-9E96-1B3B-AD8EAB4BA7C4}"/>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5" name="Google Shape;379;p44">
            <a:extLst>
              <a:ext uri="{FF2B5EF4-FFF2-40B4-BE49-F238E27FC236}">
                <a16:creationId xmlns:a16="http://schemas.microsoft.com/office/drawing/2014/main" id="{5F00A165-9D17-6A5A-7CC7-D5D6AC495043}"/>
              </a:ext>
            </a:extLst>
          </p:cNvPr>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6" name="Google Shape;380;p44">
            <a:extLst>
              <a:ext uri="{FF2B5EF4-FFF2-40B4-BE49-F238E27FC236}">
                <a16:creationId xmlns:a16="http://schemas.microsoft.com/office/drawing/2014/main" id="{C971FEFF-5BF5-1F6D-A8BC-01E55E1AC173}"/>
              </a:ext>
            </a:extLst>
          </p:cNvPr>
          <p:cNvPicPr preferRelativeResize="0"/>
          <p:nvPr/>
        </p:nvPicPr>
        <p:blipFill>
          <a:blip r:embed="rId4"/>
          <a:srcRect l="22656" r="22656"/>
          <a:stretch/>
        </p:blipFill>
        <p:spPr>
          <a:xfrm>
            <a:off x="6708425" y="328275"/>
            <a:ext cx="2115476" cy="38682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5BC10FBC-9E64-497B-768C-3D48D12F7C70}"/>
            </a:ext>
          </a:extLst>
        </p:cNvPr>
        <p:cNvGrpSpPr/>
        <p:nvPr/>
      </p:nvGrpSpPr>
      <p:grpSpPr>
        <a:xfrm>
          <a:off x="0" y="0"/>
          <a:ext cx="0" cy="0"/>
          <a:chOff x="0" y="0"/>
          <a:chExt cx="0" cy="0"/>
        </a:xfrm>
      </p:grpSpPr>
      <p:sp>
        <p:nvSpPr>
          <p:cNvPr id="397" name="Google Shape;397;p46">
            <a:extLst>
              <a:ext uri="{FF2B5EF4-FFF2-40B4-BE49-F238E27FC236}">
                <a16:creationId xmlns:a16="http://schemas.microsoft.com/office/drawing/2014/main" id="{78020A7E-9C7E-7C17-A163-77FEFEC81F99}"/>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a:extLst>
              <a:ext uri="{FF2B5EF4-FFF2-40B4-BE49-F238E27FC236}">
                <a16:creationId xmlns:a16="http://schemas.microsoft.com/office/drawing/2014/main" id="{DDC87F4E-BDEC-A31D-0080-D7CDE304C6B6}"/>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6</a:t>
            </a:fld>
            <a:endParaRPr>
              <a:latin typeface="Inter"/>
              <a:ea typeface="Inter"/>
              <a:cs typeface="Inter"/>
              <a:sym typeface="Inter"/>
            </a:endParaRPr>
          </a:p>
        </p:txBody>
      </p:sp>
      <p:cxnSp>
        <p:nvCxnSpPr>
          <p:cNvPr id="399" name="Google Shape;399;p46">
            <a:extLst>
              <a:ext uri="{FF2B5EF4-FFF2-40B4-BE49-F238E27FC236}">
                <a16:creationId xmlns:a16="http://schemas.microsoft.com/office/drawing/2014/main" id="{D0BC9B3C-5BB3-BE41-C49F-710053046678}"/>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a:extLst>
              <a:ext uri="{FF2B5EF4-FFF2-40B4-BE49-F238E27FC236}">
                <a16:creationId xmlns:a16="http://schemas.microsoft.com/office/drawing/2014/main" id="{111625C1-FE4E-0D49-2872-9B665B3B200F}"/>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a:extLst>
              <a:ext uri="{FF2B5EF4-FFF2-40B4-BE49-F238E27FC236}">
                <a16:creationId xmlns:a16="http://schemas.microsoft.com/office/drawing/2014/main" id="{3F3440DF-E612-E1D2-5452-D027CED92A1C}"/>
              </a:ext>
            </a:extLst>
          </p:cNvPr>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a:lnSpc>
                <a:spcPct val="114000"/>
              </a:lnSpc>
            </a:pPr>
            <a:r>
              <a:rPr lang="en-US" sz="1800" i="1" dirty="0">
                <a:latin typeface="+mn-lt"/>
              </a:rPr>
              <a:t>Psalm 89:15 </a:t>
            </a:r>
            <a:r>
              <a:rPr lang="en-US" sz="2000" dirty="0">
                <a:latin typeface="+mn-lt"/>
              </a:rPr>
              <a:t>Blessed are those who walk in the light of your presence</a:t>
            </a:r>
            <a:br>
              <a:rPr lang="en-US" sz="2000" dirty="0">
                <a:latin typeface="+mn-lt"/>
              </a:rPr>
            </a:br>
            <a:r>
              <a:rPr lang="en-US" sz="1800" i="1" dirty="0">
                <a:latin typeface="+mn-lt"/>
              </a:rPr>
              <a:t>Psalm 86:13 </a:t>
            </a:r>
            <a:r>
              <a:rPr lang="en-US" sz="2000" dirty="0">
                <a:latin typeface="+mn-lt"/>
              </a:rPr>
              <a:t>Great is your loving devotion to me</a:t>
            </a:r>
            <a:br>
              <a:rPr lang="en-US" sz="2000" dirty="0">
                <a:latin typeface="+mn-lt"/>
              </a:rPr>
            </a:br>
            <a:r>
              <a:rPr lang="en-US" sz="1800" i="1" dirty="0">
                <a:latin typeface="+mn-lt"/>
              </a:rPr>
              <a:t>Psalm 89:15 </a:t>
            </a:r>
            <a:r>
              <a:rPr lang="en-US" sz="2000" dirty="0">
                <a:latin typeface="+mn-lt"/>
              </a:rPr>
              <a:t>Blessed are those who walk in the light of your presence</a:t>
            </a:r>
            <a:endParaRPr sz="2000" dirty="0">
              <a:latin typeface="+mn-lt"/>
              <a:ea typeface="Arial"/>
              <a:cs typeface="Arial"/>
              <a:sym typeface="Arial"/>
            </a:endParaRPr>
          </a:p>
        </p:txBody>
      </p:sp>
      <p:sp>
        <p:nvSpPr>
          <p:cNvPr id="3" name="Google Shape;375;p44">
            <a:extLst>
              <a:ext uri="{FF2B5EF4-FFF2-40B4-BE49-F238E27FC236}">
                <a16:creationId xmlns:a16="http://schemas.microsoft.com/office/drawing/2014/main" id="{CE1267C4-F9ED-6BE0-3818-D1A3C2412974}"/>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858FFD72-88B5-3789-9325-1A1324703367}"/>
              </a:ext>
            </a:extLst>
          </p:cNvPr>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6" name="Google Shape;380;p44">
            <a:extLst>
              <a:ext uri="{FF2B5EF4-FFF2-40B4-BE49-F238E27FC236}">
                <a16:creationId xmlns:a16="http://schemas.microsoft.com/office/drawing/2014/main" id="{53DF9633-FC26-4CE6-0442-0BDEABAD205C}"/>
              </a:ext>
            </a:extLst>
          </p:cNvPr>
          <p:cNvPicPr preferRelativeResize="0"/>
          <p:nvPr/>
        </p:nvPicPr>
        <p:blipFill>
          <a:blip r:embed="rId4"/>
          <a:srcRect l="22656" r="22656"/>
          <a:stretch/>
        </p:blipFill>
        <p:spPr>
          <a:xfrm>
            <a:off x="6708425" y="328275"/>
            <a:ext cx="2115476" cy="3868202"/>
          </a:xfrm>
          <a:prstGeom prst="rect">
            <a:avLst/>
          </a:prstGeom>
          <a:noFill/>
          <a:ln>
            <a:noFill/>
          </a:ln>
        </p:spPr>
      </p:pic>
    </p:spTree>
    <p:extLst>
      <p:ext uri="{BB962C8B-B14F-4D97-AF65-F5344CB8AC3E}">
        <p14:creationId xmlns:p14="http://schemas.microsoft.com/office/powerpoint/2010/main" val="2044717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C2865DD8-57FB-6976-7D9A-A34DF1CC05A2}"/>
            </a:ext>
          </a:extLst>
        </p:cNvPr>
        <p:cNvGrpSpPr/>
        <p:nvPr/>
      </p:nvGrpSpPr>
      <p:grpSpPr>
        <a:xfrm>
          <a:off x="0" y="0"/>
          <a:ext cx="0" cy="0"/>
          <a:chOff x="0" y="0"/>
          <a:chExt cx="0" cy="0"/>
        </a:xfrm>
      </p:grpSpPr>
      <p:sp>
        <p:nvSpPr>
          <p:cNvPr id="397" name="Google Shape;397;p46">
            <a:extLst>
              <a:ext uri="{FF2B5EF4-FFF2-40B4-BE49-F238E27FC236}">
                <a16:creationId xmlns:a16="http://schemas.microsoft.com/office/drawing/2014/main" id="{64800C21-19C2-5746-E1FC-08E42912B366}"/>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a:extLst>
              <a:ext uri="{FF2B5EF4-FFF2-40B4-BE49-F238E27FC236}">
                <a16:creationId xmlns:a16="http://schemas.microsoft.com/office/drawing/2014/main" id="{73E05A0A-76E0-4302-FEF6-3FF07C5A28B1}"/>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7</a:t>
            </a:fld>
            <a:endParaRPr>
              <a:latin typeface="Inter"/>
              <a:ea typeface="Inter"/>
              <a:cs typeface="Inter"/>
              <a:sym typeface="Inter"/>
            </a:endParaRPr>
          </a:p>
        </p:txBody>
      </p:sp>
      <p:cxnSp>
        <p:nvCxnSpPr>
          <p:cNvPr id="399" name="Google Shape;399;p46">
            <a:extLst>
              <a:ext uri="{FF2B5EF4-FFF2-40B4-BE49-F238E27FC236}">
                <a16:creationId xmlns:a16="http://schemas.microsoft.com/office/drawing/2014/main" id="{6B6B3439-C05D-239F-289E-938735789D57}"/>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a:extLst>
              <a:ext uri="{FF2B5EF4-FFF2-40B4-BE49-F238E27FC236}">
                <a16:creationId xmlns:a16="http://schemas.microsoft.com/office/drawing/2014/main" id="{8FC193E9-D900-D600-D3F9-7DB62D74BF04}"/>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a:extLst>
              <a:ext uri="{FF2B5EF4-FFF2-40B4-BE49-F238E27FC236}">
                <a16:creationId xmlns:a16="http://schemas.microsoft.com/office/drawing/2014/main" id="{0F3DA294-9546-CDA0-0AB1-99E09AD1382F}"/>
              </a:ext>
            </a:extLst>
          </p:cNvPr>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a:lnSpc>
                <a:spcPct val="114000"/>
              </a:lnSpc>
            </a:pPr>
            <a:r>
              <a:rPr lang="en-US" sz="1800" i="1" dirty="0">
                <a:latin typeface="+mn-lt"/>
              </a:rPr>
              <a:t>Psalm 89:15 </a:t>
            </a:r>
            <a:r>
              <a:rPr lang="en-US" sz="2000" dirty="0">
                <a:latin typeface="+mn-lt"/>
              </a:rPr>
              <a:t>Blessed are those who walk in the light of your presence</a:t>
            </a:r>
            <a:br>
              <a:rPr lang="en-US" sz="2000" dirty="0">
                <a:latin typeface="+mn-lt"/>
              </a:rPr>
            </a:br>
            <a:r>
              <a:rPr lang="en-US" sz="1800" i="1" dirty="0">
                <a:latin typeface="+mn-lt"/>
              </a:rPr>
              <a:t>Psalm 86:13 </a:t>
            </a:r>
            <a:r>
              <a:rPr lang="en-US" sz="2000" dirty="0">
                <a:latin typeface="+mn-lt"/>
              </a:rPr>
              <a:t>Great is your loving devotion to me</a:t>
            </a:r>
            <a:br>
              <a:rPr lang="en-US" sz="2000" dirty="0">
                <a:latin typeface="+mn-lt"/>
              </a:rPr>
            </a:br>
            <a:r>
              <a:rPr lang="en-US" sz="1800" i="1" dirty="0">
                <a:latin typeface="+mn-lt"/>
              </a:rPr>
              <a:t>Psalm 89:15 </a:t>
            </a:r>
            <a:r>
              <a:rPr lang="en-US" sz="2000" dirty="0">
                <a:latin typeface="+mn-lt"/>
              </a:rPr>
              <a:t>Blessed are those who walk in the light of your presence</a:t>
            </a:r>
            <a:br>
              <a:rPr lang="en-US" sz="2000" dirty="0">
                <a:latin typeface="+mn-lt"/>
              </a:rPr>
            </a:br>
            <a:br>
              <a:rPr lang="en-US" sz="2000" dirty="0">
                <a:latin typeface="+mn-lt"/>
              </a:rPr>
            </a:br>
            <a:r>
              <a:rPr lang="en-US" sz="1800" i="1" dirty="0">
                <a:latin typeface="+mn-lt"/>
              </a:rPr>
              <a:t>Psalm 89:15 </a:t>
            </a:r>
            <a:r>
              <a:rPr lang="en-US" sz="2000" dirty="0">
                <a:latin typeface="+mn-lt"/>
              </a:rPr>
              <a:t>Blessed are those who walk in the light of your presence</a:t>
            </a:r>
            <a:endParaRPr sz="2000" dirty="0">
              <a:latin typeface="+mn-lt"/>
              <a:ea typeface="Arial"/>
              <a:cs typeface="Arial"/>
              <a:sym typeface="Arial"/>
            </a:endParaRPr>
          </a:p>
        </p:txBody>
      </p:sp>
      <p:sp>
        <p:nvSpPr>
          <p:cNvPr id="3" name="Google Shape;375;p44">
            <a:extLst>
              <a:ext uri="{FF2B5EF4-FFF2-40B4-BE49-F238E27FC236}">
                <a16:creationId xmlns:a16="http://schemas.microsoft.com/office/drawing/2014/main" id="{F439F0D2-BBEC-38E2-ED73-80A6D95D58B8}"/>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5259A97D-97CD-F513-423D-1B14C84843D3}"/>
              </a:ext>
            </a:extLst>
          </p:cNvPr>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6" name="Google Shape;380;p44">
            <a:extLst>
              <a:ext uri="{FF2B5EF4-FFF2-40B4-BE49-F238E27FC236}">
                <a16:creationId xmlns:a16="http://schemas.microsoft.com/office/drawing/2014/main" id="{B7195586-7720-2CF6-D875-0092367F9DE1}"/>
              </a:ext>
            </a:extLst>
          </p:cNvPr>
          <p:cNvPicPr preferRelativeResize="0"/>
          <p:nvPr/>
        </p:nvPicPr>
        <p:blipFill>
          <a:blip r:embed="rId4"/>
          <a:srcRect l="22656" r="22656"/>
          <a:stretch/>
        </p:blipFill>
        <p:spPr>
          <a:xfrm>
            <a:off x="6708425" y="328275"/>
            <a:ext cx="2115476" cy="3868202"/>
          </a:xfrm>
          <a:prstGeom prst="rect">
            <a:avLst/>
          </a:prstGeom>
          <a:noFill/>
          <a:ln>
            <a:noFill/>
          </a:ln>
        </p:spPr>
      </p:pic>
    </p:spTree>
    <p:extLst>
      <p:ext uri="{BB962C8B-B14F-4D97-AF65-F5344CB8AC3E}">
        <p14:creationId xmlns:p14="http://schemas.microsoft.com/office/powerpoint/2010/main" val="1892751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8</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6390DC11-D49C-FB44-B5AB-04A4EA7838FA}"/>
              </a:ext>
            </a:extLst>
          </p:cNvPr>
          <p:cNvSpPr txBox="1"/>
          <p:nvPr/>
        </p:nvSpPr>
        <p:spPr>
          <a:xfrm flipH="1">
            <a:off x="4572000" y="4200568"/>
            <a:ext cx="4341275"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In Your Presence</a:t>
            </a:r>
            <a:endParaRPr sz="3900" dirty="0">
              <a:solidFill>
                <a:schemeClr val="lt1"/>
              </a:solidFill>
              <a:latin typeface="Taviraj"/>
              <a:ea typeface="Taviraj"/>
              <a:cs typeface="Taviraj"/>
              <a:sym typeface="Taviraj"/>
            </a:endParaRPr>
          </a:p>
        </p:txBody>
      </p:sp>
      <p:pic>
        <p:nvPicPr>
          <p:cNvPr id="3" name="Google Shape;380;p44">
            <a:extLst>
              <a:ext uri="{FF2B5EF4-FFF2-40B4-BE49-F238E27FC236}">
                <a16:creationId xmlns:a16="http://schemas.microsoft.com/office/drawing/2014/main" id="{37576260-BE52-810D-B63B-7503456053AC}"/>
              </a:ext>
            </a:extLst>
          </p:cNvPr>
          <p:cNvPicPr preferRelativeResize="0"/>
          <p:nvPr/>
        </p:nvPicPr>
        <p:blipFill>
          <a:blip r:embed="rId4"/>
          <a:srcRect l="22656" r="22656"/>
          <a:stretch/>
        </p:blipFill>
        <p:spPr>
          <a:xfrm>
            <a:off x="6708425" y="328275"/>
            <a:ext cx="2115476" cy="3868202"/>
          </a:xfrm>
          <a:prstGeom prst="rect">
            <a:avLst/>
          </a:prstGeom>
          <a:noFill/>
          <a:ln>
            <a:noFill/>
          </a:ln>
        </p:spPr>
      </p:pic>
    </p:spTree>
    <p:extLst>
      <p:ext uri="{BB962C8B-B14F-4D97-AF65-F5344CB8AC3E}">
        <p14:creationId xmlns:p14="http://schemas.microsoft.com/office/powerpoint/2010/main" val="3014912059"/>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1332</Words>
  <Application>Microsoft Office PowerPoint</Application>
  <PresentationFormat>On-screen Show (16:9)</PresentationFormat>
  <Paragraphs>51</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Taviraj SemiBold</vt:lpstr>
      <vt:lpstr>Inter</vt:lpstr>
      <vt:lpstr>Inter Light</vt:lpstr>
      <vt:lpstr>Taviraj Light</vt:lpstr>
      <vt:lpstr>Taviraj</vt:lpstr>
      <vt:lpstr>Taviraj Medium</vt:lpstr>
      <vt:lpstr>Orientation New Team Member</vt:lpstr>
      <vt:lpstr>&lt;VERSE 1&gt;  Psalm 89:14 Righteousness and justice are the foundation of your throne Psalm 86:11 Teach me your way.  Give me an undivided heart to fear your name Psalm 51:17 The sacrifices God desires, humble and repentant heart </vt:lpstr>
      <vt:lpstr>&lt;CHORUS&gt;  Psalm 89:15 Blessed are those who walk in the light of your presence Psalm 86:13 Great is your loving devotion to me Psalm 89:15 Blessed are those who walk in the light of your presence</vt:lpstr>
      <vt:lpstr>&lt;VERSE 2&gt;  Psalm 86:15 You are compassionate, gracious, slow to anger, abounding in loving devotion, and faithfulness Psalm 59:16 You are my fortress, my refuge in times of trouble Psalm 5:3 I lay my requests before you, and watch expectantly</vt:lpstr>
      <vt:lpstr>&lt;CHORUS&gt;  Psalm 89:15 Blessed are those who walk in the light of your presence Psalm 86:13 Great is your loving devotion to me Psalm 89:15 Blessed are those who walk in the light of your presence</vt:lpstr>
      <vt:lpstr>&lt;BRIDGE&gt;  Psalm 73:25 Whom have I in heaven but you? Psalm 73:23 You hold my right hand Psalm 3:3 You are a shield around me, the one who lifts my head Psalm 73:24 You guide me with your counsel Psalm 86:4 Bring joy to your servant</vt:lpstr>
      <vt:lpstr>&lt;CHORUS&gt;  Psalm 89:15 Blessed are those who walk in the light of your presence Psalm 86:13 Great is your loving devotion to me Psalm 89:15 Blessed are those who walk in the light of your presence</vt:lpstr>
      <vt:lpstr>&lt;CHORUS&gt;  Psalm 89:15 Blessed are those who walk in the light of your presence Psalm 86:13 Great is your loving devotion to me Psalm 89:15 Blessed are those who walk in the light of your presence  Psalm 89:15 Blessed are those who walk in the light of your presence</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ischubert</cp:lastModifiedBy>
  <cp:revision>10</cp:revision>
  <dcterms:modified xsi:type="dcterms:W3CDTF">2026-08-06T18:04:04Z</dcterms:modified>
</cp:coreProperties>
</file>