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3"/>
  </p:notesMasterIdLst>
  <p:sldIdLst>
    <p:sldId id="256" r:id="rId2"/>
    <p:sldId id="267" r:id="rId3"/>
    <p:sldId id="268" r:id="rId4"/>
    <p:sldId id="269" r:id="rId5"/>
    <p:sldId id="270" r:id="rId6"/>
    <p:sldId id="271" r:id="rId7"/>
    <p:sldId id="273" r:id="rId8"/>
    <p:sldId id="274" r:id="rId9"/>
    <p:sldId id="272" r:id="rId10"/>
    <p:sldId id="275" r:id="rId11"/>
    <p:sldId id="276" r:id="rId12"/>
  </p:sldIdLst>
  <p:sldSz cx="9144000" cy="5143500" type="screen16x9"/>
  <p:notesSz cx="6858000" cy="9144000"/>
  <p:embeddedFontLst>
    <p:embeddedFont>
      <p:font typeface="Inter" panose="020B0604020202020204" charset="0"/>
      <p:regular r:id="rId14"/>
      <p:bold r:id="rId15"/>
      <p:italic r:id="rId16"/>
      <p:boldItalic r:id="rId17"/>
    </p:embeddedFont>
    <p:embeddedFont>
      <p:font typeface="Inter Light" panose="020B0604020202020204" charset="0"/>
      <p:regular r:id="rId18"/>
      <p:bold r:id="rId19"/>
      <p:italic r:id="rId20"/>
      <p:boldItalic r:id="rId21"/>
    </p:embeddedFont>
    <p:embeddedFont>
      <p:font typeface="Taviraj" panose="020B0604020202020204" charset="-34"/>
      <p:regular r:id="rId22"/>
      <p:bold r:id="rId23"/>
      <p:italic r:id="rId24"/>
      <p:boldItalic r:id="rId25"/>
    </p:embeddedFont>
    <p:embeddedFont>
      <p:font typeface="Taviraj Light" panose="020B0604020202020204" charset="-34"/>
      <p:regular r:id="rId26"/>
      <p:bold r:id="rId27"/>
      <p:italic r:id="rId28"/>
      <p:boldItalic r:id="rId29"/>
    </p:embeddedFont>
    <p:embeddedFont>
      <p:font typeface="Taviraj Medium" panose="020B0604020202020204" charset="-34"/>
      <p:regular r:id="rId30"/>
      <p:bold r:id="rId31"/>
      <p:italic r:id="rId32"/>
      <p:boldItalic r:id="rId33"/>
    </p:embeddedFont>
    <p:embeddedFont>
      <p:font typeface="Taviraj SemiBold" panose="020B0604020202020204" charset="-34"/>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8" roundtripDataSignature="AMtx7mgNwuDo8ylb6Oc0xJrWPo+XJ/oF1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846"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9" Type="http://schemas.openxmlformats.org/officeDocument/2006/relationships/presProps" Target="presProps.xml"/><Relationship Id="rId21" Type="http://schemas.openxmlformats.org/officeDocument/2006/relationships/font" Target="fonts/font8.fntdata"/><Relationship Id="rId34" Type="http://schemas.openxmlformats.org/officeDocument/2006/relationships/font" Target="fonts/font21.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font" Target="fonts/font16.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2" Type="http://schemas.openxmlformats.org/officeDocument/2006/relationships/font" Target="fonts/font19.fntdata"/><Relationship Id="rId37" Type="http://schemas.openxmlformats.org/officeDocument/2006/relationships/font" Target="fonts/font24.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36" Type="http://schemas.openxmlformats.org/officeDocument/2006/relationships/font" Target="fonts/font23.fntdata"/><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font" Target="fonts/font1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font" Target="fonts/font17.fntdata"/><Relationship Id="rId35" Type="http://schemas.openxmlformats.org/officeDocument/2006/relationships/font" Target="fonts/font22.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33" Type="http://schemas.openxmlformats.org/officeDocument/2006/relationships/font" Target="fonts/font20.fntdata"/><Relationship Id="rId3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4C08D69F-2448-F743-9F66-DF99D77175EC}"/>
            </a:ext>
          </a:extLst>
        </p:cNvPr>
        <p:cNvGrpSpPr/>
        <p:nvPr/>
      </p:nvGrpSpPr>
      <p:grpSpPr>
        <a:xfrm>
          <a:off x="0" y="0"/>
          <a:ext cx="0" cy="0"/>
          <a:chOff x="0" y="0"/>
          <a:chExt cx="0" cy="0"/>
        </a:xfrm>
      </p:grpSpPr>
      <p:sp>
        <p:nvSpPr>
          <p:cNvPr id="372" name="Google Shape;372;p1:notes">
            <a:extLst>
              <a:ext uri="{FF2B5EF4-FFF2-40B4-BE49-F238E27FC236}">
                <a16:creationId xmlns:a16="http://schemas.microsoft.com/office/drawing/2014/main" id="{EDE8B12A-E1F9-B710-D0AE-82BE6ED1344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a:extLst>
              <a:ext uri="{FF2B5EF4-FFF2-40B4-BE49-F238E27FC236}">
                <a16:creationId xmlns:a16="http://schemas.microsoft.com/office/drawing/2014/main" id="{A4FE7FC6-9205-F6FB-20BF-C8783845923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211776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7074493A-1E40-0C2F-C6A8-B6B75614C076}"/>
            </a:ext>
          </a:extLst>
        </p:cNvPr>
        <p:cNvGrpSpPr/>
        <p:nvPr/>
      </p:nvGrpSpPr>
      <p:grpSpPr>
        <a:xfrm>
          <a:off x="0" y="0"/>
          <a:ext cx="0" cy="0"/>
          <a:chOff x="0" y="0"/>
          <a:chExt cx="0" cy="0"/>
        </a:xfrm>
      </p:grpSpPr>
      <p:sp>
        <p:nvSpPr>
          <p:cNvPr id="372" name="Google Shape;372;p1:notes">
            <a:extLst>
              <a:ext uri="{FF2B5EF4-FFF2-40B4-BE49-F238E27FC236}">
                <a16:creationId xmlns:a16="http://schemas.microsoft.com/office/drawing/2014/main" id="{BE195DC9-FF32-6FE4-070F-898268C6DD7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a:extLst>
              <a:ext uri="{FF2B5EF4-FFF2-40B4-BE49-F238E27FC236}">
                <a16:creationId xmlns:a16="http://schemas.microsoft.com/office/drawing/2014/main" id="{29F07249-DFF6-F452-3450-FBD0D2C1742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093147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80C1C465-DD2F-60BD-40A1-7CE5320296AB}"/>
            </a:ext>
          </a:extLst>
        </p:cNvPr>
        <p:cNvGrpSpPr/>
        <p:nvPr/>
      </p:nvGrpSpPr>
      <p:grpSpPr>
        <a:xfrm>
          <a:off x="0" y="0"/>
          <a:ext cx="0" cy="0"/>
          <a:chOff x="0" y="0"/>
          <a:chExt cx="0" cy="0"/>
        </a:xfrm>
      </p:grpSpPr>
      <p:sp>
        <p:nvSpPr>
          <p:cNvPr id="372" name="Google Shape;372;p1:notes">
            <a:extLst>
              <a:ext uri="{FF2B5EF4-FFF2-40B4-BE49-F238E27FC236}">
                <a16:creationId xmlns:a16="http://schemas.microsoft.com/office/drawing/2014/main" id="{0382F862-12CB-E9D9-291A-BAE94F2E472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a:extLst>
              <a:ext uri="{FF2B5EF4-FFF2-40B4-BE49-F238E27FC236}">
                <a16:creationId xmlns:a16="http://schemas.microsoft.com/office/drawing/2014/main" id="{A0FAB91F-98CC-20D6-8622-39DFFA5C153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33603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00BD0226-79CA-969E-0112-23FDCB7B6B3E}"/>
            </a:ext>
          </a:extLst>
        </p:cNvPr>
        <p:cNvGrpSpPr/>
        <p:nvPr/>
      </p:nvGrpSpPr>
      <p:grpSpPr>
        <a:xfrm>
          <a:off x="0" y="0"/>
          <a:ext cx="0" cy="0"/>
          <a:chOff x="0" y="0"/>
          <a:chExt cx="0" cy="0"/>
        </a:xfrm>
      </p:grpSpPr>
      <p:sp>
        <p:nvSpPr>
          <p:cNvPr id="372" name="Google Shape;372;p1:notes">
            <a:extLst>
              <a:ext uri="{FF2B5EF4-FFF2-40B4-BE49-F238E27FC236}">
                <a16:creationId xmlns:a16="http://schemas.microsoft.com/office/drawing/2014/main" id="{FA87A494-5064-91DC-694B-06CBB540DC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a:extLst>
              <a:ext uri="{FF2B5EF4-FFF2-40B4-BE49-F238E27FC236}">
                <a16:creationId xmlns:a16="http://schemas.microsoft.com/office/drawing/2014/main" id="{A6AFB803-BD9B-F0B9-7423-1DCC92CEF89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142712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B9F6E4D5-F885-419C-A1D3-03B9D9DB429E}"/>
            </a:ext>
          </a:extLst>
        </p:cNvPr>
        <p:cNvGrpSpPr/>
        <p:nvPr/>
      </p:nvGrpSpPr>
      <p:grpSpPr>
        <a:xfrm>
          <a:off x="0" y="0"/>
          <a:ext cx="0" cy="0"/>
          <a:chOff x="0" y="0"/>
          <a:chExt cx="0" cy="0"/>
        </a:xfrm>
      </p:grpSpPr>
      <p:sp>
        <p:nvSpPr>
          <p:cNvPr id="372" name="Google Shape;372;p1:notes">
            <a:extLst>
              <a:ext uri="{FF2B5EF4-FFF2-40B4-BE49-F238E27FC236}">
                <a16:creationId xmlns:a16="http://schemas.microsoft.com/office/drawing/2014/main" id="{7D082751-A280-8D8E-45DD-E30F4605F27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a:extLst>
              <a:ext uri="{FF2B5EF4-FFF2-40B4-BE49-F238E27FC236}">
                <a16:creationId xmlns:a16="http://schemas.microsoft.com/office/drawing/2014/main" id="{A6EB39DF-1930-F531-5CA1-E2EA7573526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1598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0AFB5267-DE8D-0F31-BD0E-F5A58932BBF0}"/>
            </a:ext>
          </a:extLst>
        </p:cNvPr>
        <p:cNvGrpSpPr/>
        <p:nvPr/>
      </p:nvGrpSpPr>
      <p:grpSpPr>
        <a:xfrm>
          <a:off x="0" y="0"/>
          <a:ext cx="0" cy="0"/>
          <a:chOff x="0" y="0"/>
          <a:chExt cx="0" cy="0"/>
        </a:xfrm>
      </p:grpSpPr>
      <p:sp>
        <p:nvSpPr>
          <p:cNvPr id="372" name="Google Shape;372;p1:notes">
            <a:extLst>
              <a:ext uri="{FF2B5EF4-FFF2-40B4-BE49-F238E27FC236}">
                <a16:creationId xmlns:a16="http://schemas.microsoft.com/office/drawing/2014/main" id="{D2B974F4-2AF7-E692-4DE0-DB47AD54B96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a:extLst>
              <a:ext uri="{FF2B5EF4-FFF2-40B4-BE49-F238E27FC236}">
                <a16:creationId xmlns:a16="http://schemas.microsoft.com/office/drawing/2014/main" id="{27BF948C-730F-4F8F-0D3A-6D69EA9E70D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243920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B49E812D-199B-C6B2-01F1-AD1B4B3DA922}"/>
            </a:ext>
          </a:extLst>
        </p:cNvPr>
        <p:cNvGrpSpPr/>
        <p:nvPr/>
      </p:nvGrpSpPr>
      <p:grpSpPr>
        <a:xfrm>
          <a:off x="0" y="0"/>
          <a:ext cx="0" cy="0"/>
          <a:chOff x="0" y="0"/>
          <a:chExt cx="0" cy="0"/>
        </a:xfrm>
      </p:grpSpPr>
      <p:sp>
        <p:nvSpPr>
          <p:cNvPr id="372" name="Google Shape;372;p1:notes">
            <a:extLst>
              <a:ext uri="{FF2B5EF4-FFF2-40B4-BE49-F238E27FC236}">
                <a16:creationId xmlns:a16="http://schemas.microsoft.com/office/drawing/2014/main" id="{24DCB52C-65E1-D107-FFC8-9F16E357F87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a:extLst>
              <a:ext uri="{FF2B5EF4-FFF2-40B4-BE49-F238E27FC236}">
                <a16:creationId xmlns:a16="http://schemas.microsoft.com/office/drawing/2014/main" id="{009E9DB5-BE6E-0229-C5A1-8F5AD4A8BD6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940644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5EF0B4B5-A56C-8FE3-11AF-3A74A489C858}"/>
            </a:ext>
          </a:extLst>
        </p:cNvPr>
        <p:cNvGrpSpPr/>
        <p:nvPr/>
      </p:nvGrpSpPr>
      <p:grpSpPr>
        <a:xfrm>
          <a:off x="0" y="0"/>
          <a:ext cx="0" cy="0"/>
          <a:chOff x="0" y="0"/>
          <a:chExt cx="0" cy="0"/>
        </a:xfrm>
      </p:grpSpPr>
      <p:sp>
        <p:nvSpPr>
          <p:cNvPr id="372" name="Google Shape;372;p1:notes">
            <a:extLst>
              <a:ext uri="{FF2B5EF4-FFF2-40B4-BE49-F238E27FC236}">
                <a16:creationId xmlns:a16="http://schemas.microsoft.com/office/drawing/2014/main" id="{22F5BEDC-77E2-E55E-84A4-9559C51E783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a:extLst>
              <a:ext uri="{FF2B5EF4-FFF2-40B4-BE49-F238E27FC236}">
                <a16:creationId xmlns:a16="http://schemas.microsoft.com/office/drawing/2014/main" id="{39656C08-5A3A-40ED-1AD0-B0A666196EF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930433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2D744BD3-2623-5185-A5C1-7C2DC49CAD0A}"/>
            </a:ext>
          </a:extLst>
        </p:cNvPr>
        <p:cNvGrpSpPr/>
        <p:nvPr/>
      </p:nvGrpSpPr>
      <p:grpSpPr>
        <a:xfrm>
          <a:off x="0" y="0"/>
          <a:ext cx="0" cy="0"/>
          <a:chOff x="0" y="0"/>
          <a:chExt cx="0" cy="0"/>
        </a:xfrm>
      </p:grpSpPr>
      <p:sp>
        <p:nvSpPr>
          <p:cNvPr id="372" name="Google Shape;372;p1:notes">
            <a:extLst>
              <a:ext uri="{FF2B5EF4-FFF2-40B4-BE49-F238E27FC236}">
                <a16:creationId xmlns:a16="http://schemas.microsoft.com/office/drawing/2014/main" id="{ABB43624-6041-EA3D-4025-C9B9C1676E4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notes">
            <a:extLst>
              <a:ext uri="{FF2B5EF4-FFF2-40B4-BE49-F238E27FC236}">
                <a16:creationId xmlns:a16="http://schemas.microsoft.com/office/drawing/2014/main" id="{D4F12CC4-9A57-5F5F-0235-E9B5DAC56C4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725118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a:extLst>
            <a:ext uri="{FF2B5EF4-FFF2-40B4-BE49-F238E27FC236}">
              <a16:creationId xmlns:a16="http://schemas.microsoft.com/office/drawing/2014/main" id="{C58F8BE3-BD89-378D-173D-7654F3C8A8DD}"/>
            </a:ext>
          </a:extLst>
        </p:cNvPr>
        <p:cNvGrpSpPr/>
        <p:nvPr/>
      </p:nvGrpSpPr>
      <p:grpSpPr>
        <a:xfrm>
          <a:off x="0" y="0"/>
          <a:ext cx="0" cy="0"/>
          <a:chOff x="0" y="0"/>
          <a:chExt cx="0" cy="0"/>
        </a:xfrm>
      </p:grpSpPr>
      <p:sp>
        <p:nvSpPr>
          <p:cNvPr id="430" name="Google Shape;430;g3a5468d2d26_0_23:notes">
            <a:extLst>
              <a:ext uri="{FF2B5EF4-FFF2-40B4-BE49-F238E27FC236}">
                <a16:creationId xmlns:a16="http://schemas.microsoft.com/office/drawing/2014/main" id="{BE7D58CB-074A-864C-C4BE-D6650E9520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a5468d2d26_0_23:notes">
            <a:extLst>
              <a:ext uri="{FF2B5EF4-FFF2-40B4-BE49-F238E27FC236}">
                <a16:creationId xmlns:a16="http://schemas.microsoft.com/office/drawing/2014/main" id="{5AC49116-157C-50EC-A496-20DF6E7B9A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8502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Alt 1">
  <p:cSld name="BLANK_2">
    <p:bg>
      <p:bgPr>
        <a:solidFill>
          <a:schemeClr val="dk1"/>
        </a:solidFill>
        <a:effectLst/>
      </p:bgPr>
    </p:bg>
    <p:spTree>
      <p:nvGrpSpPr>
        <p:cNvPr id="1" name="Shape 9"/>
        <p:cNvGrpSpPr/>
        <p:nvPr/>
      </p:nvGrpSpPr>
      <p:grpSpPr>
        <a:xfrm>
          <a:off x="0" y="0"/>
          <a:ext cx="0" cy="0"/>
          <a:chOff x="0" y="0"/>
          <a:chExt cx="0" cy="0"/>
        </a:xfrm>
      </p:grpSpPr>
      <p:sp>
        <p:nvSpPr>
          <p:cNvPr id="10" name="Google Shape;10;p12"/>
          <p:cNvSpPr>
            <a:spLocks noGrp="1"/>
          </p:cNvSpPr>
          <p:nvPr>
            <p:ph type="pic" idx="2"/>
          </p:nvPr>
        </p:nvSpPr>
        <p:spPr>
          <a:xfrm>
            <a:off x="6099100" y="1796550"/>
            <a:ext cx="2724600" cy="2334300"/>
          </a:xfrm>
          <a:prstGeom prst="rect">
            <a:avLst/>
          </a:prstGeom>
          <a:noFill/>
          <a:ln>
            <a:noFill/>
          </a:ln>
        </p:spPr>
      </p:sp>
      <p:sp>
        <p:nvSpPr>
          <p:cNvPr id="11" name="Google Shape;11;p12"/>
          <p:cNvSpPr txBox="1">
            <a:spLocks noGrp="1"/>
          </p:cNvSpPr>
          <p:nvPr>
            <p:ph type="title"/>
          </p:nvPr>
        </p:nvSpPr>
        <p:spPr>
          <a:xfrm>
            <a:off x="228600" y="749904"/>
            <a:ext cx="5509500" cy="17265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7600">
                <a:solidFill>
                  <a:schemeClr val="lt1"/>
                </a:solidFill>
              </a:defRPr>
            </a:lvl1pPr>
            <a:lvl2pPr lvl="1" algn="l">
              <a:lnSpc>
                <a:spcPct val="80000"/>
              </a:lnSpc>
              <a:spcBef>
                <a:spcPts val="0"/>
              </a:spcBef>
              <a:spcAft>
                <a:spcPts val="0"/>
              </a:spcAft>
              <a:buSzPts val="3000"/>
              <a:buNone/>
              <a:defRPr sz="7600">
                <a:solidFill>
                  <a:schemeClr val="dk1"/>
                </a:solidFill>
              </a:defRPr>
            </a:lvl2pPr>
            <a:lvl3pPr lvl="2" algn="l">
              <a:lnSpc>
                <a:spcPct val="80000"/>
              </a:lnSpc>
              <a:spcBef>
                <a:spcPts val="0"/>
              </a:spcBef>
              <a:spcAft>
                <a:spcPts val="0"/>
              </a:spcAft>
              <a:buSzPts val="3000"/>
              <a:buNone/>
              <a:defRPr sz="7600">
                <a:solidFill>
                  <a:schemeClr val="dk1"/>
                </a:solidFill>
              </a:defRPr>
            </a:lvl3pPr>
            <a:lvl4pPr lvl="3" algn="l">
              <a:lnSpc>
                <a:spcPct val="80000"/>
              </a:lnSpc>
              <a:spcBef>
                <a:spcPts val="0"/>
              </a:spcBef>
              <a:spcAft>
                <a:spcPts val="0"/>
              </a:spcAft>
              <a:buSzPts val="3000"/>
              <a:buNone/>
              <a:defRPr sz="7600">
                <a:solidFill>
                  <a:schemeClr val="dk1"/>
                </a:solidFill>
              </a:defRPr>
            </a:lvl4pPr>
            <a:lvl5pPr lvl="4" algn="l">
              <a:lnSpc>
                <a:spcPct val="80000"/>
              </a:lnSpc>
              <a:spcBef>
                <a:spcPts val="0"/>
              </a:spcBef>
              <a:spcAft>
                <a:spcPts val="0"/>
              </a:spcAft>
              <a:buSzPts val="3000"/>
              <a:buNone/>
              <a:defRPr sz="7600">
                <a:solidFill>
                  <a:schemeClr val="dk1"/>
                </a:solidFill>
              </a:defRPr>
            </a:lvl5pPr>
            <a:lvl6pPr lvl="5" algn="l">
              <a:lnSpc>
                <a:spcPct val="80000"/>
              </a:lnSpc>
              <a:spcBef>
                <a:spcPts val="0"/>
              </a:spcBef>
              <a:spcAft>
                <a:spcPts val="0"/>
              </a:spcAft>
              <a:buSzPts val="3000"/>
              <a:buNone/>
              <a:defRPr sz="7600">
                <a:solidFill>
                  <a:schemeClr val="dk1"/>
                </a:solidFill>
              </a:defRPr>
            </a:lvl6pPr>
            <a:lvl7pPr lvl="6" algn="l">
              <a:lnSpc>
                <a:spcPct val="80000"/>
              </a:lnSpc>
              <a:spcBef>
                <a:spcPts val="0"/>
              </a:spcBef>
              <a:spcAft>
                <a:spcPts val="0"/>
              </a:spcAft>
              <a:buSzPts val="3000"/>
              <a:buNone/>
              <a:defRPr sz="7600">
                <a:solidFill>
                  <a:schemeClr val="dk1"/>
                </a:solidFill>
              </a:defRPr>
            </a:lvl7pPr>
            <a:lvl8pPr lvl="7" algn="l">
              <a:lnSpc>
                <a:spcPct val="80000"/>
              </a:lnSpc>
              <a:spcBef>
                <a:spcPts val="0"/>
              </a:spcBef>
              <a:spcAft>
                <a:spcPts val="0"/>
              </a:spcAft>
              <a:buSzPts val="3000"/>
              <a:buNone/>
              <a:defRPr sz="7600">
                <a:solidFill>
                  <a:schemeClr val="dk1"/>
                </a:solidFill>
              </a:defRPr>
            </a:lvl8pPr>
            <a:lvl9pPr lvl="8" algn="l">
              <a:lnSpc>
                <a:spcPct val="80000"/>
              </a:lnSpc>
              <a:spcBef>
                <a:spcPts val="0"/>
              </a:spcBef>
              <a:spcAft>
                <a:spcPts val="0"/>
              </a:spcAft>
              <a:buSzPts val="3000"/>
              <a:buNone/>
              <a:defRPr sz="7600">
                <a:solidFill>
                  <a:schemeClr val="dk1"/>
                </a:solidFill>
              </a:defRPr>
            </a:lvl9pPr>
          </a:lstStyle>
          <a:p>
            <a:endParaRPr/>
          </a:p>
        </p:txBody>
      </p:sp>
      <p:sp>
        <p:nvSpPr>
          <p:cNvPr id="12" name="Google Shape;12;p12"/>
          <p:cNvSpPr txBox="1">
            <a:spLocks noGrp="1"/>
          </p:cNvSpPr>
          <p:nvPr>
            <p:ph type="subTitle" idx="1"/>
          </p:nvPr>
        </p:nvSpPr>
        <p:spPr>
          <a:xfrm>
            <a:off x="320100" y="47909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Welcome">
  <p:cSld name="CUSTOM_2">
    <p:bg>
      <p:bgPr>
        <a:solidFill>
          <a:schemeClr val="accent1"/>
        </a:solidFill>
        <a:effectLst/>
      </p:bgPr>
    </p:bg>
    <p:spTree>
      <p:nvGrpSpPr>
        <p:cNvPr id="1" name="Shape 13"/>
        <p:cNvGrpSpPr/>
        <p:nvPr/>
      </p:nvGrpSpPr>
      <p:grpSpPr>
        <a:xfrm>
          <a:off x="0" y="0"/>
          <a:ext cx="0" cy="0"/>
          <a:chOff x="0" y="0"/>
          <a:chExt cx="0" cy="0"/>
        </a:xfrm>
      </p:grpSpPr>
      <p:sp>
        <p:nvSpPr>
          <p:cNvPr id="14" name="Google Shape;14;p13"/>
          <p:cNvSpPr txBox="1">
            <a:spLocks noGrp="1"/>
          </p:cNvSpPr>
          <p:nvPr>
            <p:ph type="title"/>
          </p:nvPr>
        </p:nvSpPr>
        <p:spPr>
          <a:xfrm>
            <a:off x="221750" y="1448100"/>
            <a:ext cx="8700600" cy="2247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13000">
                <a:solidFill>
                  <a:schemeClr val="lt1"/>
                </a:solidFill>
                <a:latin typeface="Taviraj"/>
                <a:ea typeface="Taviraj"/>
                <a:cs typeface="Taviraj"/>
                <a:sym typeface="Taviraj"/>
              </a:defRPr>
            </a:lvl1pPr>
            <a:lvl2pPr lvl="1" algn="l">
              <a:lnSpc>
                <a:spcPct val="100000"/>
              </a:lnSpc>
              <a:spcBef>
                <a:spcPts val="0"/>
              </a:spcBef>
              <a:spcAft>
                <a:spcPts val="0"/>
              </a:spcAft>
              <a:buSzPts val="3000"/>
              <a:buFont typeface="Taviraj"/>
              <a:buNone/>
              <a:defRPr/>
            </a:lvl2pPr>
            <a:lvl3pPr lvl="2" algn="l">
              <a:lnSpc>
                <a:spcPct val="100000"/>
              </a:lnSpc>
              <a:spcBef>
                <a:spcPts val="0"/>
              </a:spcBef>
              <a:spcAft>
                <a:spcPts val="0"/>
              </a:spcAft>
              <a:buSzPts val="3000"/>
              <a:buFont typeface="Taviraj"/>
              <a:buNone/>
              <a:defRPr/>
            </a:lvl3pPr>
            <a:lvl4pPr lvl="3" algn="l">
              <a:lnSpc>
                <a:spcPct val="100000"/>
              </a:lnSpc>
              <a:spcBef>
                <a:spcPts val="0"/>
              </a:spcBef>
              <a:spcAft>
                <a:spcPts val="0"/>
              </a:spcAft>
              <a:buSzPts val="3000"/>
              <a:buFont typeface="Taviraj"/>
              <a:buNone/>
              <a:defRPr/>
            </a:lvl4pPr>
            <a:lvl5pPr lvl="4" algn="l">
              <a:lnSpc>
                <a:spcPct val="100000"/>
              </a:lnSpc>
              <a:spcBef>
                <a:spcPts val="0"/>
              </a:spcBef>
              <a:spcAft>
                <a:spcPts val="0"/>
              </a:spcAft>
              <a:buSzPts val="3000"/>
              <a:buFont typeface="Taviraj"/>
              <a:buNone/>
              <a:defRPr/>
            </a:lvl5pPr>
            <a:lvl6pPr lvl="5" algn="l">
              <a:lnSpc>
                <a:spcPct val="100000"/>
              </a:lnSpc>
              <a:spcBef>
                <a:spcPts val="0"/>
              </a:spcBef>
              <a:spcAft>
                <a:spcPts val="0"/>
              </a:spcAft>
              <a:buSzPts val="3000"/>
              <a:buFont typeface="Taviraj"/>
              <a:buNone/>
              <a:defRPr/>
            </a:lvl6pPr>
            <a:lvl7pPr lvl="6" algn="l">
              <a:lnSpc>
                <a:spcPct val="100000"/>
              </a:lnSpc>
              <a:spcBef>
                <a:spcPts val="0"/>
              </a:spcBef>
              <a:spcAft>
                <a:spcPts val="0"/>
              </a:spcAft>
              <a:buSzPts val="3000"/>
              <a:buFont typeface="Taviraj"/>
              <a:buNone/>
              <a:defRPr/>
            </a:lvl7pPr>
            <a:lvl8pPr lvl="7" algn="l">
              <a:lnSpc>
                <a:spcPct val="100000"/>
              </a:lnSpc>
              <a:spcBef>
                <a:spcPts val="0"/>
              </a:spcBef>
              <a:spcAft>
                <a:spcPts val="0"/>
              </a:spcAft>
              <a:buSzPts val="3000"/>
              <a:buFont typeface="Taviraj"/>
              <a:buNone/>
              <a:defRPr/>
            </a:lvl8pPr>
            <a:lvl9pPr lvl="8" algn="l">
              <a:lnSpc>
                <a:spcPct val="100000"/>
              </a:lnSpc>
              <a:spcBef>
                <a:spcPts val="0"/>
              </a:spcBef>
              <a:spcAft>
                <a:spcPts val="0"/>
              </a:spcAft>
              <a:buSzPts val="3000"/>
              <a:buFont typeface="Taviraj"/>
              <a:buNone/>
              <a:defRPr/>
            </a:lvl9pPr>
          </a:lstStyle>
          <a:p>
            <a:endParaRPr/>
          </a:p>
        </p:txBody>
      </p:sp>
      <p:sp>
        <p:nvSpPr>
          <p:cNvPr id="15" name="Google Shape;15;p13"/>
          <p:cNvSpPr txBox="1">
            <a:spLocks noGrp="1"/>
          </p:cNvSpPr>
          <p:nvPr>
            <p:ph type="subTitle" idx="1"/>
          </p:nvPr>
        </p:nvSpPr>
        <p:spPr>
          <a:xfrm>
            <a:off x="314444" y="1197700"/>
            <a:ext cx="1887000" cy="592200"/>
          </a:xfrm>
          <a:prstGeom prst="rect">
            <a:avLst/>
          </a:prstGeom>
          <a:noFill/>
          <a:ln>
            <a:noFill/>
          </a:ln>
        </p:spPr>
        <p:txBody>
          <a:bodyPr spcFirstLastPara="1" wrap="square" lIns="0" tIns="0" rIns="2750" bIns="0" anchor="ctr" anchorCtr="0">
            <a:noAutofit/>
          </a:bodyPr>
          <a:lstStyle>
            <a:lvl1pPr lvl="0" algn="l">
              <a:lnSpc>
                <a:spcPct val="115000"/>
              </a:lnSpc>
              <a:spcBef>
                <a:spcPts val="0"/>
              </a:spcBef>
              <a:spcAft>
                <a:spcPts val="0"/>
              </a:spcAft>
              <a:buClr>
                <a:schemeClr val="lt1"/>
              </a:buClr>
              <a:buSzPts val="2400"/>
              <a:buNone/>
              <a:defRPr sz="2400">
                <a:solidFill>
                  <a:schemeClr val="lt1"/>
                </a:solidFill>
              </a:defRPr>
            </a:lvl1pPr>
            <a:lvl2pPr lvl="1" algn="l">
              <a:lnSpc>
                <a:spcPct val="115000"/>
              </a:lnSpc>
              <a:spcBef>
                <a:spcPts val="0"/>
              </a:spcBef>
              <a:spcAft>
                <a:spcPts val="0"/>
              </a:spcAft>
              <a:buClr>
                <a:schemeClr val="lt1"/>
              </a:buClr>
              <a:buSzPts val="1800"/>
              <a:buNone/>
              <a:defRPr>
                <a:solidFill>
                  <a:schemeClr val="lt1"/>
                </a:solidFill>
              </a:defRPr>
            </a:lvl2pPr>
            <a:lvl3pPr lvl="2" algn="l">
              <a:lnSpc>
                <a:spcPct val="115000"/>
              </a:lnSpc>
              <a:spcBef>
                <a:spcPts val="0"/>
              </a:spcBef>
              <a:spcAft>
                <a:spcPts val="0"/>
              </a:spcAft>
              <a:buClr>
                <a:schemeClr val="lt1"/>
              </a:buClr>
              <a:buSzPts val="1800"/>
              <a:buNone/>
              <a:defRPr>
                <a:solidFill>
                  <a:schemeClr val="lt1"/>
                </a:solidFill>
              </a:defRPr>
            </a:lvl3pPr>
            <a:lvl4pPr lvl="3" algn="l">
              <a:lnSpc>
                <a:spcPct val="115000"/>
              </a:lnSpc>
              <a:spcBef>
                <a:spcPts val="0"/>
              </a:spcBef>
              <a:spcAft>
                <a:spcPts val="0"/>
              </a:spcAft>
              <a:buClr>
                <a:schemeClr val="lt1"/>
              </a:buClr>
              <a:buSzPts val="1800"/>
              <a:buNone/>
              <a:defRPr>
                <a:solidFill>
                  <a:schemeClr val="lt1"/>
                </a:solidFill>
              </a:defRPr>
            </a:lvl4pPr>
            <a:lvl5pPr lvl="4" algn="l">
              <a:lnSpc>
                <a:spcPct val="115000"/>
              </a:lnSpc>
              <a:spcBef>
                <a:spcPts val="0"/>
              </a:spcBef>
              <a:spcAft>
                <a:spcPts val="0"/>
              </a:spcAft>
              <a:buClr>
                <a:schemeClr val="lt1"/>
              </a:buClr>
              <a:buSzPts val="1800"/>
              <a:buNone/>
              <a:defRPr>
                <a:solidFill>
                  <a:schemeClr val="lt1"/>
                </a:solidFill>
              </a:defRPr>
            </a:lvl5pPr>
            <a:lvl6pPr lvl="5" algn="l">
              <a:lnSpc>
                <a:spcPct val="115000"/>
              </a:lnSpc>
              <a:spcBef>
                <a:spcPts val="0"/>
              </a:spcBef>
              <a:spcAft>
                <a:spcPts val="0"/>
              </a:spcAft>
              <a:buClr>
                <a:schemeClr val="lt1"/>
              </a:buClr>
              <a:buSzPts val="1800"/>
              <a:buNone/>
              <a:defRPr>
                <a:solidFill>
                  <a:schemeClr val="lt1"/>
                </a:solidFill>
              </a:defRPr>
            </a:lvl6pPr>
            <a:lvl7pPr lvl="6" algn="l">
              <a:lnSpc>
                <a:spcPct val="115000"/>
              </a:lnSpc>
              <a:spcBef>
                <a:spcPts val="0"/>
              </a:spcBef>
              <a:spcAft>
                <a:spcPts val="0"/>
              </a:spcAft>
              <a:buClr>
                <a:schemeClr val="lt1"/>
              </a:buClr>
              <a:buSzPts val="1800"/>
              <a:buNone/>
              <a:defRPr>
                <a:solidFill>
                  <a:schemeClr val="lt1"/>
                </a:solidFill>
              </a:defRPr>
            </a:lvl7pPr>
            <a:lvl8pPr lvl="7" algn="l">
              <a:lnSpc>
                <a:spcPct val="115000"/>
              </a:lnSpc>
              <a:spcBef>
                <a:spcPts val="0"/>
              </a:spcBef>
              <a:spcAft>
                <a:spcPts val="0"/>
              </a:spcAft>
              <a:buClr>
                <a:schemeClr val="lt1"/>
              </a:buClr>
              <a:buSzPts val="1800"/>
              <a:buNone/>
              <a:defRPr>
                <a:solidFill>
                  <a:schemeClr val="lt1"/>
                </a:solidFill>
              </a:defRPr>
            </a:lvl8pPr>
            <a:lvl9pPr lvl="8" algn="l">
              <a:lnSpc>
                <a:spcPct val="115000"/>
              </a:lnSpc>
              <a:spcBef>
                <a:spcPts val="0"/>
              </a:spcBef>
              <a:spcAft>
                <a:spcPts val="0"/>
              </a:spcAft>
              <a:buClr>
                <a:schemeClr val="lt1"/>
              </a:buClr>
              <a:buSzPts val="1800"/>
              <a:buNone/>
              <a:defRPr>
                <a:solidFill>
                  <a:schemeClr val="lt1"/>
                </a:solidFill>
              </a:defRPr>
            </a:lvl9pPr>
          </a:lstStyle>
          <a:p>
            <a:endParaRPr/>
          </a:p>
        </p:txBody>
      </p:sp>
      <p:sp>
        <p:nvSpPr>
          <p:cNvPr id="16" name="Google Shape;16;p13"/>
          <p:cNvSpPr txBox="1">
            <a:spLocks noGrp="1"/>
          </p:cNvSpPr>
          <p:nvPr>
            <p:ph type="subTitle" idx="2"/>
          </p:nvPr>
        </p:nvSpPr>
        <p:spPr>
          <a:xfrm>
            <a:off x="2131994" y="1197700"/>
            <a:ext cx="5065500" cy="6039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1100"/>
              <a:buNone/>
              <a:defRPr sz="3200">
                <a:solidFill>
                  <a:schemeClr val="lt1"/>
                </a:solidFill>
                <a:latin typeface="Taviraj"/>
                <a:ea typeface="Taviraj"/>
                <a:cs typeface="Taviraj"/>
                <a:sym typeface="Taviraj"/>
              </a:defRPr>
            </a:lvl1pPr>
            <a:lvl2pPr lvl="1"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7" name="Google Shape;17;p13"/>
          <p:cNvSpPr txBox="1">
            <a:spLocks noGrp="1"/>
          </p:cNvSpPr>
          <p:nvPr>
            <p:ph type="body" idx="3"/>
          </p:nvPr>
        </p:nvSpPr>
        <p:spPr>
          <a:xfrm>
            <a:off x="5385650" y="3337800"/>
            <a:ext cx="3529800" cy="581700"/>
          </a:xfrm>
          <a:prstGeom prst="rect">
            <a:avLst/>
          </a:prstGeom>
          <a:noFill/>
          <a:ln>
            <a:noFill/>
          </a:ln>
        </p:spPr>
        <p:txBody>
          <a:bodyPr spcFirstLastPara="1" wrap="square" lIns="91425" tIns="91425" rIns="91425" bIns="91425" anchor="t" anchorCtr="0">
            <a:noAutofit/>
          </a:bodyPr>
          <a:lstStyle>
            <a:lvl1pPr marL="457200" lvl="0" indent="-355600" algn="l">
              <a:lnSpc>
                <a:spcPct val="115000"/>
              </a:lnSpc>
              <a:spcBef>
                <a:spcPts val="0"/>
              </a:spcBef>
              <a:spcAft>
                <a:spcPts val="0"/>
              </a:spcAft>
              <a:buClr>
                <a:schemeClr val="lt1"/>
              </a:buClr>
              <a:buSzPts val="2000"/>
              <a:buFont typeface="Inter Light"/>
              <a:buChar char="●"/>
              <a:defRPr sz="2000">
                <a:solidFill>
                  <a:schemeClr val="lt1"/>
                </a:solidFill>
              </a:defRPr>
            </a:lvl1pPr>
            <a:lvl2pPr marL="914400" lvl="1" indent="-355600" algn="l">
              <a:lnSpc>
                <a:spcPct val="115000"/>
              </a:lnSpc>
              <a:spcBef>
                <a:spcPts val="0"/>
              </a:spcBef>
              <a:spcAft>
                <a:spcPts val="0"/>
              </a:spcAft>
              <a:buClr>
                <a:schemeClr val="lt1"/>
              </a:buClr>
              <a:buSzPts val="2000"/>
              <a:buFont typeface="Inter Light"/>
              <a:buChar char="○"/>
              <a:defRPr sz="2000">
                <a:solidFill>
                  <a:schemeClr val="lt1"/>
                </a:solidFill>
              </a:defRPr>
            </a:lvl2pPr>
            <a:lvl3pPr marL="1371600" lvl="2" indent="-355600" algn="l">
              <a:lnSpc>
                <a:spcPct val="115000"/>
              </a:lnSpc>
              <a:spcBef>
                <a:spcPts val="0"/>
              </a:spcBef>
              <a:spcAft>
                <a:spcPts val="0"/>
              </a:spcAft>
              <a:buClr>
                <a:schemeClr val="lt1"/>
              </a:buClr>
              <a:buSzPts val="2000"/>
              <a:buFont typeface="Inter Light"/>
              <a:buChar char="■"/>
              <a:defRPr sz="2000">
                <a:solidFill>
                  <a:schemeClr val="lt1"/>
                </a:solidFill>
              </a:defRPr>
            </a:lvl3pPr>
            <a:lvl4pPr marL="1828800" lvl="3" indent="-355600" algn="l">
              <a:lnSpc>
                <a:spcPct val="115000"/>
              </a:lnSpc>
              <a:spcBef>
                <a:spcPts val="0"/>
              </a:spcBef>
              <a:spcAft>
                <a:spcPts val="0"/>
              </a:spcAft>
              <a:buClr>
                <a:schemeClr val="lt1"/>
              </a:buClr>
              <a:buSzPts val="2000"/>
              <a:buFont typeface="Inter Light"/>
              <a:buChar char="●"/>
              <a:defRPr sz="2000">
                <a:solidFill>
                  <a:schemeClr val="lt1"/>
                </a:solidFill>
              </a:defRPr>
            </a:lvl4pPr>
            <a:lvl5pPr marL="2286000" lvl="4" indent="-355600" algn="l">
              <a:lnSpc>
                <a:spcPct val="115000"/>
              </a:lnSpc>
              <a:spcBef>
                <a:spcPts val="0"/>
              </a:spcBef>
              <a:spcAft>
                <a:spcPts val="0"/>
              </a:spcAft>
              <a:buClr>
                <a:schemeClr val="lt1"/>
              </a:buClr>
              <a:buSzPts val="2000"/>
              <a:buFont typeface="Inter Light"/>
              <a:buChar char="○"/>
              <a:defRPr sz="2000">
                <a:solidFill>
                  <a:schemeClr val="lt1"/>
                </a:solidFill>
              </a:defRPr>
            </a:lvl5pPr>
            <a:lvl6pPr marL="2743200" lvl="5" indent="-355600" algn="l">
              <a:lnSpc>
                <a:spcPct val="115000"/>
              </a:lnSpc>
              <a:spcBef>
                <a:spcPts val="0"/>
              </a:spcBef>
              <a:spcAft>
                <a:spcPts val="0"/>
              </a:spcAft>
              <a:buClr>
                <a:schemeClr val="lt1"/>
              </a:buClr>
              <a:buSzPts val="2000"/>
              <a:buFont typeface="Inter Light"/>
              <a:buChar char="■"/>
              <a:defRPr sz="2000">
                <a:solidFill>
                  <a:schemeClr val="lt1"/>
                </a:solidFill>
              </a:defRPr>
            </a:lvl6pPr>
            <a:lvl7pPr marL="3200400" lvl="6" indent="-355600" algn="l">
              <a:lnSpc>
                <a:spcPct val="115000"/>
              </a:lnSpc>
              <a:spcBef>
                <a:spcPts val="0"/>
              </a:spcBef>
              <a:spcAft>
                <a:spcPts val="0"/>
              </a:spcAft>
              <a:buClr>
                <a:schemeClr val="lt1"/>
              </a:buClr>
              <a:buSzPts val="2000"/>
              <a:buFont typeface="Inter Light"/>
              <a:buChar char="●"/>
              <a:defRPr sz="2000">
                <a:solidFill>
                  <a:schemeClr val="lt1"/>
                </a:solidFill>
              </a:defRPr>
            </a:lvl7pPr>
            <a:lvl8pPr marL="3657600" lvl="7" indent="-355600" algn="l">
              <a:lnSpc>
                <a:spcPct val="115000"/>
              </a:lnSpc>
              <a:spcBef>
                <a:spcPts val="0"/>
              </a:spcBef>
              <a:spcAft>
                <a:spcPts val="0"/>
              </a:spcAft>
              <a:buClr>
                <a:schemeClr val="lt1"/>
              </a:buClr>
              <a:buSzPts val="2000"/>
              <a:buFont typeface="Inter Light"/>
              <a:buChar char="○"/>
              <a:defRPr sz="2000">
                <a:solidFill>
                  <a:schemeClr val="lt1"/>
                </a:solidFill>
              </a:defRPr>
            </a:lvl8pPr>
            <a:lvl9pPr marL="4114800" lvl="8" indent="-355600" algn="l">
              <a:lnSpc>
                <a:spcPct val="115000"/>
              </a:lnSpc>
              <a:spcBef>
                <a:spcPts val="0"/>
              </a:spcBef>
              <a:spcAft>
                <a:spcPts val="0"/>
              </a:spcAft>
              <a:buClr>
                <a:schemeClr val="lt1"/>
              </a:buClr>
              <a:buSzPts val="2000"/>
              <a:buFont typeface="Inter Light"/>
              <a:buChar char="■"/>
              <a:defRPr sz="2000">
                <a:solidFill>
                  <a:schemeClr val="lt1"/>
                </a:solidFill>
              </a:defRPr>
            </a:lvl9pPr>
          </a:lstStyle>
          <a:p>
            <a:endParaRPr/>
          </a:p>
        </p:txBody>
      </p:sp>
      <p:sp>
        <p:nvSpPr>
          <p:cNvPr id="18" name="Google Shape;18;p13"/>
          <p:cNvSpPr txBox="1">
            <a:spLocks noGrp="1"/>
          </p:cNvSpPr>
          <p:nvPr>
            <p:ph type="subTitle" idx="4"/>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19" name="Google Shape;19;p13"/>
          <p:cNvSpPr txBox="1">
            <a:spLocks noGrp="1"/>
          </p:cNvSpPr>
          <p:nvPr>
            <p:ph type="subTitle" idx="5"/>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912">
          <p15:clr>
            <a:srgbClr val="E46962"/>
          </p15:clr>
        </p15:guide>
        <p15:guide id="2" orient="horz" pos="2328">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title only">
  <p:cSld name="BLANK_1_1_1_1">
    <p:spTree>
      <p:nvGrpSpPr>
        <p:cNvPr id="1" name="Shape 20"/>
        <p:cNvGrpSpPr/>
        <p:nvPr/>
      </p:nvGrpSpPr>
      <p:grpSpPr>
        <a:xfrm>
          <a:off x="0" y="0"/>
          <a:ext cx="0" cy="0"/>
          <a:chOff x="0" y="0"/>
          <a:chExt cx="0" cy="0"/>
        </a:xfrm>
      </p:grpSpPr>
      <p:sp>
        <p:nvSpPr>
          <p:cNvPr id="21" name="Google Shape;21;p14"/>
          <p:cNvSpPr txBox="1">
            <a:spLocks noGrp="1"/>
          </p:cNvSpPr>
          <p:nvPr>
            <p:ph type="title"/>
          </p:nvPr>
        </p:nvSpPr>
        <p:spPr>
          <a:xfrm>
            <a:off x="228650" y="334575"/>
            <a:ext cx="52485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4400">
                <a:solidFill>
                  <a:schemeClr val="dk1"/>
                </a:solidFill>
                <a:latin typeface="Inter Light"/>
                <a:ea typeface="Inter Light"/>
                <a:cs typeface="Inter Light"/>
                <a:sym typeface="Inter Light"/>
              </a:defRPr>
            </a:lvl1pPr>
            <a:lvl2pPr lvl="1" algn="l">
              <a:lnSpc>
                <a:spcPct val="80000"/>
              </a:lnSpc>
              <a:spcBef>
                <a:spcPts val="0"/>
              </a:spcBef>
              <a:spcAft>
                <a:spcPts val="0"/>
              </a:spcAft>
              <a:buSzPts val="3000"/>
              <a:buNone/>
              <a:defRPr sz="4400">
                <a:solidFill>
                  <a:schemeClr val="dk1"/>
                </a:solidFill>
                <a:latin typeface="Inter Light"/>
                <a:ea typeface="Inter Light"/>
                <a:cs typeface="Inter Light"/>
                <a:sym typeface="Inter Light"/>
              </a:defRPr>
            </a:lvl2pPr>
            <a:lvl3pPr lvl="2" algn="l">
              <a:lnSpc>
                <a:spcPct val="80000"/>
              </a:lnSpc>
              <a:spcBef>
                <a:spcPts val="0"/>
              </a:spcBef>
              <a:spcAft>
                <a:spcPts val="0"/>
              </a:spcAft>
              <a:buSzPts val="3000"/>
              <a:buNone/>
              <a:defRPr sz="4400">
                <a:solidFill>
                  <a:schemeClr val="dk1"/>
                </a:solidFill>
                <a:latin typeface="Inter Light"/>
                <a:ea typeface="Inter Light"/>
                <a:cs typeface="Inter Light"/>
                <a:sym typeface="Inter Light"/>
              </a:defRPr>
            </a:lvl3pPr>
            <a:lvl4pPr lvl="3" algn="l">
              <a:lnSpc>
                <a:spcPct val="80000"/>
              </a:lnSpc>
              <a:spcBef>
                <a:spcPts val="0"/>
              </a:spcBef>
              <a:spcAft>
                <a:spcPts val="0"/>
              </a:spcAft>
              <a:buSzPts val="3000"/>
              <a:buNone/>
              <a:defRPr sz="4400">
                <a:solidFill>
                  <a:schemeClr val="dk1"/>
                </a:solidFill>
                <a:latin typeface="Inter Light"/>
                <a:ea typeface="Inter Light"/>
                <a:cs typeface="Inter Light"/>
                <a:sym typeface="Inter Light"/>
              </a:defRPr>
            </a:lvl4pPr>
            <a:lvl5pPr lvl="4" algn="l">
              <a:lnSpc>
                <a:spcPct val="80000"/>
              </a:lnSpc>
              <a:spcBef>
                <a:spcPts val="0"/>
              </a:spcBef>
              <a:spcAft>
                <a:spcPts val="0"/>
              </a:spcAft>
              <a:buSzPts val="3000"/>
              <a:buNone/>
              <a:defRPr sz="4400">
                <a:solidFill>
                  <a:schemeClr val="dk1"/>
                </a:solidFill>
                <a:latin typeface="Inter Light"/>
                <a:ea typeface="Inter Light"/>
                <a:cs typeface="Inter Light"/>
                <a:sym typeface="Inter Light"/>
              </a:defRPr>
            </a:lvl5pPr>
            <a:lvl6pPr lvl="5" algn="l">
              <a:lnSpc>
                <a:spcPct val="80000"/>
              </a:lnSpc>
              <a:spcBef>
                <a:spcPts val="0"/>
              </a:spcBef>
              <a:spcAft>
                <a:spcPts val="0"/>
              </a:spcAft>
              <a:buSzPts val="3000"/>
              <a:buNone/>
              <a:defRPr sz="4400">
                <a:solidFill>
                  <a:schemeClr val="dk1"/>
                </a:solidFill>
                <a:latin typeface="Inter Light"/>
                <a:ea typeface="Inter Light"/>
                <a:cs typeface="Inter Light"/>
                <a:sym typeface="Inter Light"/>
              </a:defRPr>
            </a:lvl6pPr>
            <a:lvl7pPr lvl="6" algn="l">
              <a:lnSpc>
                <a:spcPct val="80000"/>
              </a:lnSpc>
              <a:spcBef>
                <a:spcPts val="0"/>
              </a:spcBef>
              <a:spcAft>
                <a:spcPts val="0"/>
              </a:spcAft>
              <a:buSzPts val="3000"/>
              <a:buNone/>
              <a:defRPr sz="4400">
                <a:solidFill>
                  <a:schemeClr val="dk1"/>
                </a:solidFill>
                <a:latin typeface="Inter Light"/>
                <a:ea typeface="Inter Light"/>
                <a:cs typeface="Inter Light"/>
                <a:sym typeface="Inter Light"/>
              </a:defRPr>
            </a:lvl7pPr>
            <a:lvl8pPr lvl="7" algn="l">
              <a:lnSpc>
                <a:spcPct val="80000"/>
              </a:lnSpc>
              <a:spcBef>
                <a:spcPts val="0"/>
              </a:spcBef>
              <a:spcAft>
                <a:spcPts val="0"/>
              </a:spcAft>
              <a:buSzPts val="3000"/>
              <a:buNone/>
              <a:defRPr sz="4400">
                <a:solidFill>
                  <a:schemeClr val="dk1"/>
                </a:solidFill>
                <a:latin typeface="Inter Light"/>
                <a:ea typeface="Inter Light"/>
                <a:cs typeface="Inter Light"/>
                <a:sym typeface="Inter Light"/>
              </a:defRPr>
            </a:lvl8pPr>
            <a:lvl9pPr lvl="8" algn="l">
              <a:lnSpc>
                <a:spcPct val="80000"/>
              </a:lnSpc>
              <a:spcBef>
                <a:spcPts val="0"/>
              </a:spcBef>
              <a:spcAft>
                <a:spcPts val="0"/>
              </a:spcAft>
              <a:buSzPts val="3000"/>
              <a:buNone/>
              <a:defRPr sz="4400">
                <a:solidFill>
                  <a:schemeClr val="dk1"/>
                </a:solidFill>
                <a:latin typeface="Inter Light"/>
                <a:ea typeface="Inter Light"/>
                <a:cs typeface="Inter Light"/>
                <a:sym typeface="Inter Light"/>
              </a:defRPr>
            </a:lvl9pPr>
          </a:lstStyle>
          <a:p>
            <a:endParaRPr/>
          </a:p>
        </p:txBody>
      </p:sp>
      <p:sp>
        <p:nvSpPr>
          <p:cNvPr id="22" name="Google Shape;22;p14"/>
          <p:cNvSpPr txBox="1">
            <a:spLocks noGrp="1"/>
          </p:cNvSpPr>
          <p:nvPr>
            <p:ph type="subTitle" idx="1"/>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lvl1pPr>
            <a:lvl2pPr lvl="1" algn="l">
              <a:lnSpc>
                <a:spcPct val="115000"/>
              </a:lnSpc>
              <a:spcBef>
                <a:spcPts val="0"/>
              </a:spcBef>
              <a:spcAft>
                <a:spcPts val="0"/>
              </a:spcAft>
              <a:buSzPts val="1100"/>
              <a:buNone/>
              <a:defRPr sz="700"/>
            </a:lvl2pPr>
            <a:lvl3pPr lvl="2" algn="l">
              <a:lnSpc>
                <a:spcPct val="115000"/>
              </a:lnSpc>
              <a:spcBef>
                <a:spcPts val="0"/>
              </a:spcBef>
              <a:spcAft>
                <a:spcPts val="0"/>
              </a:spcAft>
              <a:buSzPts val="1100"/>
              <a:buNone/>
              <a:defRPr sz="700"/>
            </a:lvl3pPr>
            <a:lvl4pPr lvl="3" algn="l">
              <a:lnSpc>
                <a:spcPct val="115000"/>
              </a:lnSpc>
              <a:spcBef>
                <a:spcPts val="0"/>
              </a:spcBef>
              <a:spcAft>
                <a:spcPts val="0"/>
              </a:spcAft>
              <a:buSzPts val="1100"/>
              <a:buNone/>
              <a:defRPr sz="700"/>
            </a:lvl4pPr>
            <a:lvl5pPr lvl="4" algn="l">
              <a:lnSpc>
                <a:spcPct val="115000"/>
              </a:lnSpc>
              <a:spcBef>
                <a:spcPts val="0"/>
              </a:spcBef>
              <a:spcAft>
                <a:spcPts val="0"/>
              </a:spcAft>
              <a:buSzPts val="1100"/>
              <a:buNone/>
              <a:defRPr sz="700"/>
            </a:lvl5pPr>
            <a:lvl6pPr lvl="5" algn="l">
              <a:lnSpc>
                <a:spcPct val="115000"/>
              </a:lnSpc>
              <a:spcBef>
                <a:spcPts val="0"/>
              </a:spcBef>
              <a:spcAft>
                <a:spcPts val="0"/>
              </a:spcAft>
              <a:buSzPts val="1100"/>
              <a:buNone/>
              <a:defRPr sz="700"/>
            </a:lvl6pPr>
            <a:lvl7pPr lvl="6" algn="l">
              <a:lnSpc>
                <a:spcPct val="115000"/>
              </a:lnSpc>
              <a:spcBef>
                <a:spcPts val="0"/>
              </a:spcBef>
              <a:spcAft>
                <a:spcPts val="0"/>
              </a:spcAft>
              <a:buSzPts val="1100"/>
              <a:buNone/>
              <a:defRPr sz="700"/>
            </a:lvl7pPr>
            <a:lvl8pPr lvl="7" algn="l">
              <a:lnSpc>
                <a:spcPct val="115000"/>
              </a:lnSpc>
              <a:spcBef>
                <a:spcPts val="0"/>
              </a:spcBef>
              <a:spcAft>
                <a:spcPts val="0"/>
              </a:spcAft>
              <a:buSzPts val="1100"/>
              <a:buNone/>
              <a:defRPr sz="700"/>
            </a:lvl8pPr>
            <a:lvl9pPr lvl="8" algn="l">
              <a:lnSpc>
                <a:spcPct val="115000"/>
              </a:lnSpc>
              <a:spcBef>
                <a:spcPts val="0"/>
              </a:spcBef>
              <a:spcAft>
                <a:spcPts val="0"/>
              </a:spcAft>
              <a:buSzPts val="1100"/>
              <a:buNone/>
              <a:defRPr sz="700"/>
            </a:lvl9pPr>
          </a:lstStyle>
          <a:p>
            <a:endParaRPr/>
          </a:p>
        </p:txBody>
      </p:sp>
      <p:sp>
        <p:nvSpPr>
          <p:cNvPr id="23" name="Google Shape;23;p14"/>
          <p:cNvSpPr txBox="1">
            <a:spLocks noGrp="1"/>
          </p:cNvSpPr>
          <p:nvPr>
            <p:ph type="subTitle" idx="2"/>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lvl2pPr>
            <a:lvl3pPr lvl="2" algn="r">
              <a:lnSpc>
                <a:spcPct val="115000"/>
              </a:lnSpc>
              <a:spcBef>
                <a:spcPts val="0"/>
              </a:spcBef>
              <a:spcAft>
                <a:spcPts val="0"/>
              </a:spcAft>
              <a:buSzPts val="1100"/>
              <a:buNone/>
              <a:defRPr sz="700"/>
            </a:lvl3pPr>
            <a:lvl4pPr lvl="3" algn="r">
              <a:lnSpc>
                <a:spcPct val="115000"/>
              </a:lnSpc>
              <a:spcBef>
                <a:spcPts val="0"/>
              </a:spcBef>
              <a:spcAft>
                <a:spcPts val="0"/>
              </a:spcAft>
              <a:buSzPts val="1100"/>
              <a:buNone/>
              <a:defRPr sz="700"/>
            </a:lvl4pPr>
            <a:lvl5pPr lvl="4" algn="r">
              <a:lnSpc>
                <a:spcPct val="115000"/>
              </a:lnSpc>
              <a:spcBef>
                <a:spcPts val="0"/>
              </a:spcBef>
              <a:spcAft>
                <a:spcPts val="0"/>
              </a:spcAft>
              <a:buSzPts val="1100"/>
              <a:buNone/>
              <a:defRPr sz="700"/>
            </a:lvl5pPr>
            <a:lvl6pPr lvl="5" algn="r">
              <a:lnSpc>
                <a:spcPct val="115000"/>
              </a:lnSpc>
              <a:spcBef>
                <a:spcPts val="0"/>
              </a:spcBef>
              <a:spcAft>
                <a:spcPts val="0"/>
              </a:spcAft>
              <a:buSzPts val="1100"/>
              <a:buNone/>
              <a:defRPr sz="700"/>
            </a:lvl6pPr>
            <a:lvl7pPr lvl="6" algn="r">
              <a:lnSpc>
                <a:spcPct val="115000"/>
              </a:lnSpc>
              <a:spcBef>
                <a:spcPts val="0"/>
              </a:spcBef>
              <a:spcAft>
                <a:spcPts val="0"/>
              </a:spcAft>
              <a:buSzPts val="1100"/>
              <a:buNone/>
              <a:defRPr sz="700"/>
            </a:lvl7pPr>
            <a:lvl8pPr lvl="7" algn="r">
              <a:lnSpc>
                <a:spcPct val="115000"/>
              </a:lnSpc>
              <a:spcBef>
                <a:spcPts val="0"/>
              </a:spcBef>
              <a:spcAft>
                <a:spcPts val="0"/>
              </a:spcAft>
              <a:buSzPts val="1100"/>
              <a:buNone/>
              <a:defRPr sz="700"/>
            </a:lvl8pPr>
            <a:lvl9pPr lvl="8" algn="r">
              <a:lnSpc>
                <a:spcPct val="115000"/>
              </a:lnSpc>
              <a:spcBef>
                <a:spcPts val="0"/>
              </a:spcBef>
              <a:spcAft>
                <a:spcPts val="0"/>
              </a:spcAft>
              <a:buSzPts val="1100"/>
              <a:buNone/>
              <a:defRPr sz="7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hree columns with image top right">
  <p:cSld name="BLANK_1_1_1_1_3">
    <p:spTree>
      <p:nvGrpSpPr>
        <p:cNvPr id="1" name="Shape 24"/>
        <p:cNvGrpSpPr/>
        <p:nvPr/>
      </p:nvGrpSpPr>
      <p:grpSpPr>
        <a:xfrm>
          <a:off x="0" y="0"/>
          <a:ext cx="0" cy="0"/>
          <a:chOff x="0" y="0"/>
          <a:chExt cx="0" cy="0"/>
        </a:xfrm>
      </p:grpSpPr>
      <p:sp>
        <p:nvSpPr>
          <p:cNvPr id="25" name="Google Shape;25;p15"/>
          <p:cNvSpPr txBox="1">
            <a:spLocks noGrp="1"/>
          </p:cNvSpPr>
          <p:nvPr>
            <p:ph type="title"/>
          </p:nvPr>
        </p:nvSpPr>
        <p:spPr>
          <a:xfrm>
            <a:off x="228650" y="334575"/>
            <a:ext cx="52485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4400">
                <a:solidFill>
                  <a:schemeClr val="dk1"/>
                </a:solidFill>
              </a:defRPr>
            </a:lvl1pPr>
            <a:lvl2pPr lvl="1" algn="l">
              <a:lnSpc>
                <a:spcPct val="80000"/>
              </a:lnSpc>
              <a:spcBef>
                <a:spcPts val="0"/>
              </a:spcBef>
              <a:spcAft>
                <a:spcPts val="0"/>
              </a:spcAft>
              <a:buSzPts val="3000"/>
              <a:buNone/>
              <a:defRPr sz="4400">
                <a:solidFill>
                  <a:schemeClr val="dk1"/>
                </a:solidFill>
              </a:defRPr>
            </a:lvl2pPr>
            <a:lvl3pPr lvl="2" algn="l">
              <a:lnSpc>
                <a:spcPct val="80000"/>
              </a:lnSpc>
              <a:spcBef>
                <a:spcPts val="0"/>
              </a:spcBef>
              <a:spcAft>
                <a:spcPts val="0"/>
              </a:spcAft>
              <a:buSzPts val="3000"/>
              <a:buNone/>
              <a:defRPr sz="4400">
                <a:solidFill>
                  <a:schemeClr val="dk1"/>
                </a:solidFill>
              </a:defRPr>
            </a:lvl3pPr>
            <a:lvl4pPr lvl="3" algn="l">
              <a:lnSpc>
                <a:spcPct val="80000"/>
              </a:lnSpc>
              <a:spcBef>
                <a:spcPts val="0"/>
              </a:spcBef>
              <a:spcAft>
                <a:spcPts val="0"/>
              </a:spcAft>
              <a:buSzPts val="3000"/>
              <a:buNone/>
              <a:defRPr sz="4400">
                <a:solidFill>
                  <a:schemeClr val="dk1"/>
                </a:solidFill>
              </a:defRPr>
            </a:lvl4pPr>
            <a:lvl5pPr lvl="4" algn="l">
              <a:lnSpc>
                <a:spcPct val="80000"/>
              </a:lnSpc>
              <a:spcBef>
                <a:spcPts val="0"/>
              </a:spcBef>
              <a:spcAft>
                <a:spcPts val="0"/>
              </a:spcAft>
              <a:buSzPts val="3000"/>
              <a:buNone/>
              <a:defRPr sz="4400">
                <a:solidFill>
                  <a:schemeClr val="dk1"/>
                </a:solidFill>
              </a:defRPr>
            </a:lvl5pPr>
            <a:lvl6pPr lvl="5" algn="l">
              <a:lnSpc>
                <a:spcPct val="80000"/>
              </a:lnSpc>
              <a:spcBef>
                <a:spcPts val="0"/>
              </a:spcBef>
              <a:spcAft>
                <a:spcPts val="0"/>
              </a:spcAft>
              <a:buSzPts val="3000"/>
              <a:buNone/>
              <a:defRPr sz="4400">
                <a:solidFill>
                  <a:schemeClr val="dk1"/>
                </a:solidFill>
              </a:defRPr>
            </a:lvl6pPr>
            <a:lvl7pPr lvl="6" algn="l">
              <a:lnSpc>
                <a:spcPct val="80000"/>
              </a:lnSpc>
              <a:spcBef>
                <a:spcPts val="0"/>
              </a:spcBef>
              <a:spcAft>
                <a:spcPts val="0"/>
              </a:spcAft>
              <a:buSzPts val="3000"/>
              <a:buNone/>
              <a:defRPr sz="4400">
                <a:solidFill>
                  <a:schemeClr val="dk1"/>
                </a:solidFill>
              </a:defRPr>
            </a:lvl7pPr>
            <a:lvl8pPr lvl="7" algn="l">
              <a:lnSpc>
                <a:spcPct val="80000"/>
              </a:lnSpc>
              <a:spcBef>
                <a:spcPts val="0"/>
              </a:spcBef>
              <a:spcAft>
                <a:spcPts val="0"/>
              </a:spcAft>
              <a:buSzPts val="3000"/>
              <a:buNone/>
              <a:defRPr sz="4400">
                <a:solidFill>
                  <a:schemeClr val="dk1"/>
                </a:solidFill>
              </a:defRPr>
            </a:lvl8pPr>
            <a:lvl9pPr lvl="8" algn="l">
              <a:lnSpc>
                <a:spcPct val="80000"/>
              </a:lnSpc>
              <a:spcBef>
                <a:spcPts val="0"/>
              </a:spcBef>
              <a:spcAft>
                <a:spcPts val="0"/>
              </a:spcAft>
              <a:buSzPts val="3000"/>
              <a:buNone/>
              <a:defRPr sz="4400">
                <a:solidFill>
                  <a:schemeClr val="dk1"/>
                </a:solidFill>
              </a:defRPr>
            </a:lvl9pPr>
          </a:lstStyle>
          <a:p>
            <a:endParaRPr/>
          </a:p>
        </p:txBody>
      </p:sp>
      <p:sp>
        <p:nvSpPr>
          <p:cNvPr id="26" name="Google Shape;26;p15"/>
          <p:cNvSpPr txBox="1">
            <a:spLocks noGrp="1"/>
          </p:cNvSpPr>
          <p:nvPr>
            <p:ph type="body" idx="1"/>
          </p:nvPr>
        </p:nvSpPr>
        <p:spPr>
          <a:xfrm>
            <a:off x="228600" y="2004152"/>
            <a:ext cx="4389300" cy="727200"/>
          </a:xfrm>
          <a:prstGeom prst="rect">
            <a:avLst/>
          </a:prstGeom>
          <a:noFill/>
          <a:ln>
            <a:noFill/>
          </a:ln>
        </p:spPr>
        <p:txBody>
          <a:bodyPr spcFirstLastPara="1" wrap="square" lIns="91425" tIns="91425" rIns="91425" bIns="91425" anchor="t" anchorCtr="0">
            <a:noAutofit/>
          </a:bodyPr>
          <a:lstStyle>
            <a:lvl1pPr marL="457200" lvl="0" indent="-228600" algn="l">
              <a:lnSpc>
                <a:spcPct val="115000"/>
              </a:lnSpc>
              <a:spcBef>
                <a:spcPts val="0"/>
              </a:spcBef>
              <a:spcAft>
                <a:spcPts val="0"/>
              </a:spcAft>
              <a:buSzPts val="1100"/>
              <a:buNone/>
              <a:defRPr sz="1000">
                <a:latin typeface="Taviraj Light"/>
                <a:ea typeface="Taviraj Light"/>
                <a:cs typeface="Taviraj Light"/>
                <a:sym typeface="Taviraj Light"/>
              </a:defRPr>
            </a:lvl1pPr>
            <a:lvl2pPr marL="914400" lvl="1" indent="-228600" algn="l">
              <a:lnSpc>
                <a:spcPct val="115000"/>
              </a:lnSpc>
              <a:spcBef>
                <a:spcPts val="0"/>
              </a:spcBef>
              <a:spcAft>
                <a:spcPts val="0"/>
              </a:spcAft>
              <a:buSzPts val="1100"/>
              <a:buNone/>
              <a:defRPr sz="1000">
                <a:latin typeface="Taviraj Light"/>
                <a:ea typeface="Taviraj Light"/>
                <a:cs typeface="Taviraj Light"/>
                <a:sym typeface="Taviraj Light"/>
              </a:defRPr>
            </a:lvl2pPr>
            <a:lvl3pPr marL="1371600" lvl="2" indent="-228600" algn="l">
              <a:lnSpc>
                <a:spcPct val="115000"/>
              </a:lnSpc>
              <a:spcBef>
                <a:spcPts val="0"/>
              </a:spcBef>
              <a:spcAft>
                <a:spcPts val="0"/>
              </a:spcAft>
              <a:buSzPts val="1100"/>
              <a:buNone/>
              <a:defRPr sz="1000">
                <a:latin typeface="Taviraj Light"/>
                <a:ea typeface="Taviraj Light"/>
                <a:cs typeface="Taviraj Light"/>
                <a:sym typeface="Taviraj Light"/>
              </a:defRPr>
            </a:lvl3pPr>
            <a:lvl4pPr marL="1828800" lvl="3" indent="-228600" algn="l">
              <a:lnSpc>
                <a:spcPct val="115000"/>
              </a:lnSpc>
              <a:spcBef>
                <a:spcPts val="0"/>
              </a:spcBef>
              <a:spcAft>
                <a:spcPts val="0"/>
              </a:spcAft>
              <a:buSzPts val="1100"/>
              <a:buNone/>
              <a:defRPr sz="1000">
                <a:latin typeface="Taviraj Light"/>
                <a:ea typeface="Taviraj Light"/>
                <a:cs typeface="Taviraj Light"/>
                <a:sym typeface="Taviraj Light"/>
              </a:defRPr>
            </a:lvl4pPr>
            <a:lvl5pPr marL="2286000" lvl="4" indent="-228600" algn="l">
              <a:lnSpc>
                <a:spcPct val="115000"/>
              </a:lnSpc>
              <a:spcBef>
                <a:spcPts val="0"/>
              </a:spcBef>
              <a:spcAft>
                <a:spcPts val="0"/>
              </a:spcAft>
              <a:buSzPts val="1100"/>
              <a:buNone/>
              <a:defRPr sz="1000">
                <a:latin typeface="Taviraj Light"/>
                <a:ea typeface="Taviraj Light"/>
                <a:cs typeface="Taviraj Light"/>
                <a:sym typeface="Taviraj Light"/>
              </a:defRPr>
            </a:lvl5pPr>
            <a:lvl6pPr marL="2743200" lvl="5" indent="-228600" algn="l">
              <a:lnSpc>
                <a:spcPct val="115000"/>
              </a:lnSpc>
              <a:spcBef>
                <a:spcPts val="0"/>
              </a:spcBef>
              <a:spcAft>
                <a:spcPts val="0"/>
              </a:spcAft>
              <a:buSzPts val="1100"/>
              <a:buNone/>
              <a:defRPr sz="1000">
                <a:latin typeface="Taviraj Light"/>
                <a:ea typeface="Taviraj Light"/>
                <a:cs typeface="Taviraj Light"/>
                <a:sym typeface="Taviraj Light"/>
              </a:defRPr>
            </a:lvl6pPr>
            <a:lvl7pPr marL="3200400" lvl="6" indent="-228600" algn="l">
              <a:lnSpc>
                <a:spcPct val="115000"/>
              </a:lnSpc>
              <a:spcBef>
                <a:spcPts val="0"/>
              </a:spcBef>
              <a:spcAft>
                <a:spcPts val="0"/>
              </a:spcAft>
              <a:buSzPts val="1100"/>
              <a:buNone/>
              <a:defRPr sz="1000">
                <a:latin typeface="Taviraj Light"/>
                <a:ea typeface="Taviraj Light"/>
                <a:cs typeface="Taviraj Light"/>
                <a:sym typeface="Taviraj Light"/>
              </a:defRPr>
            </a:lvl7pPr>
            <a:lvl8pPr marL="3657600" lvl="7" indent="-228600" algn="l">
              <a:lnSpc>
                <a:spcPct val="115000"/>
              </a:lnSpc>
              <a:spcBef>
                <a:spcPts val="0"/>
              </a:spcBef>
              <a:spcAft>
                <a:spcPts val="0"/>
              </a:spcAft>
              <a:buSzPts val="1100"/>
              <a:buNone/>
              <a:defRPr sz="1000">
                <a:latin typeface="Taviraj Light"/>
                <a:ea typeface="Taviraj Light"/>
                <a:cs typeface="Taviraj Light"/>
                <a:sym typeface="Taviraj Light"/>
              </a:defRPr>
            </a:lvl8pPr>
            <a:lvl9pPr marL="4114800" lvl="8" indent="-228600" algn="l">
              <a:lnSpc>
                <a:spcPct val="115000"/>
              </a:lnSpc>
              <a:spcBef>
                <a:spcPts val="0"/>
              </a:spcBef>
              <a:spcAft>
                <a:spcPts val="0"/>
              </a:spcAft>
              <a:buSzPts val="1100"/>
              <a:buNone/>
              <a:defRPr sz="1000">
                <a:latin typeface="Taviraj Light"/>
                <a:ea typeface="Taviraj Light"/>
                <a:cs typeface="Taviraj Light"/>
                <a:sym typeface="Taviraj Light"/>
              </a:defRPr>
            </a:lvl9pPr>
          </a:lstStyle>
          <a:p>
            <a:endParaRPr/>
          </a:p>
        </p:txBody>
      </p:sp>
      <p:sp>
        <p:nvSpPr>
          <p:cNvPr id="27" name="Google Shape;27;p15"/>
          <p:cNvSpPr txBox="1">
            <a:spLocks noGrp="1"/>
          </p:cNvSpPr>
          <p:nvPr>
            <p:ph type="body" idx="2"/>
          </p:nvPr>
        </p:nvSpPr>
        <p:spPr>
          <a:xfrm>
            <a:off x="223625" y="3332073"/>
            <a:ext cx="2585700" cy="1351800"/>
          </a:xfrm>
          <a:prstGeom prst="rect">
            <a:avLst/>
          </a:prstGeom>
          <a:noFill/>
          <a:ln>
            <a:noFill/>
          </a:ln>
        </p:spPr>
        <p:txBody>
          <a:bodyPr spcFirstLastPara="1" wrap="square" lIns="91425" tIns="91425" rIns="91425" bIns="91425" anchor="t" anchorCtr="0">
            <a:noAutofit/>
          </a:bodyPr>
          <a:lstStyle>
            <a:lvl1pPr marL="457200" lvl="0" indent="-228600" algn="l">
              <a:lnSpc>
                <a:spcPct val="115000"/>
              </a:lnSpc>
              <a:spcBef>
                <a:spcPts val="0"/>
              </a:spcBef>
              <a:spcAft>
                <a:spcPts val="0"/>
              </a:spcAft>
              <a:buSzPts val="1100"/>
              <a:buNone/>
              <a:defRPr sz="1000">
                <a:solidFill>
                  <a:schemeClr val="dk1"/>
                </a:solidFill>
              </a:defRPr>
            </a:lvl1pPr>
            <a:lvl2pPr marL="914400" lvl="1" indent="-228600" algn="l">
              <a:lnSpc>
                <a:spcPct val="115000"/>
              </a:lnSpc>
              <a:spcBef>
                <a:spcPts val="0"/>
              </a:spcBef>
              <a:spcAft>
                <a:spcPts val="0"/>
              </a:spcAft>
              <a:buSzPts val="1100"/>
              <a:buNone/>
              <a:defRPr sz="1000">
                <a:solidFill>
                  <a:schemeClr val="dk1"/>
                </a:solidFill>
              </a:defRPr>
            </a:lvl2pPr>
            <a:lvl3pPr marL="1371600" lvl="2" indent="-228600" algn="l">
              <a:lnSpc>
                <a:spcPct val="115000"/>
              </a:lnSpc>
              <a:spcBef>
                <a:spcPts val="0"/>
              </a:spcBef>
              <a:spcAft>
                <a:spcPts val="0"/>
              </a:spcAft>
              <a:buSzPts val="1100"/>
              <a:buNone/>
              <a:defRPr sz="1000">
                <a:solidFill>
                  <a:schemeClr val="dk1"/>
                </a:solidFill>
              </a:defRPr>
            </a:lvl3pPr>
            <a:lvl4pPr marL="1828800" lvl="3" indent="-228600" algn="l">
              <a:lnSpc>
                <a:spcPct val="115000"/>
              </a:lnSpc>
              <a:spcBef>
                <a:spcPts val="0"/>
              </a:spcBef>
              <a:spcAft>
                <a:spcPts val="0"/>
              </a:spcAft>
              <a:buSzPts val="1100"/>
              <a:buNone/>
              <a:defRPr sz="1000">
                <a:solidFill>
                  <a:schemeClr val="dk1"/>
                </a:solidFill>
              </a:defRPr>
            </a:lvl4pPr>
            <a:lvl5pPr marL="2286000" lvl="4" indent="-228600" algn="l">
              <a:lnSpc>
                <a:spcPct val="115000"/>
              </a:lnSpc>
              <a:spcBef>
                <a:spcPts val="0"/>
              </a:spcBef>
              <a:spcAft>
                <a:spcPts val="0"/>
              </a:spcAft>
              <a:buSzPts val="1100"/>
              <a:buNone/>
              <a:defRPr sz="1000">
                <a:solidFill>
                  <a:schemeClr val="dk1"/>
                </a:solidFill>
              </a:defRPr>
            </a:lvl5pPr>
            <a:lvl6pPr marL="2743200" lvl="5" indent="-228600" algn="l">
              <a:lnSpc>
                <a:spcPct val="115000"/>
              </a:lnSpc>
              <a:spcBef>
                <a:spcPts val="0"/>
              </a:spcBef>
              <a:spcAft>
                <a:spcPts val="0"/>
              </a:spcAft>
              <a:buSzPts val="1100"/>
              <a:buNone/>
              <a:defRPr sz="1000">
                <a:solidFill>
                  <a:schemeClr val="dk1"/>
                </a:solidFill>
              </a:defRPr>
            </a:lvl6pPr>
            <a:lvl7pPr marL="3200400" lvl="6" indent="-228600" algn="l">
              <a:lnSpc>
                <a:spcPct val="115000"/>
              </a:lnSpc>
              <a:spcBef>
                <a:spcPts val="0"/>
              </a:spcBef>
              <a:spcAft>
                <a:spcPts val="0"/>
              </a:spcAft>
              <a:buSzPts val="1100"/>
              <a:buNone/>
              <a:defRPr sz="1000">
                <a:solidFill>
                  <a:schemeClr val="dk1"/>
                </a:solidFill>
              </a:defRPr>
            </a:lvl7pPr>
            <a:lvl8pPr marL="3657600" lvl="7" indent="-228600" algn="l">
              <a:lnSpc>
                <a:spcPct val="115000"/>
              </a:lnSpc>
              <a:spcBef>
                <a:spcPts val="0"/>
              </a:spcBef>
              <a:spcAft>
                <a:spcPts val="0"/>
              </a:spcAft>
              <a:buSzPts val="1100"/>
              <a:buNone/>
              <a:defRPr sz="1000">
                <a:solidFill>
                  <a:schemeClr val="dk1"/>
                </a:solidFill>
              </a:defRPr>
            </a:lvl8pPr>
            <a:lvl9pPr marL="4114800" lvl="8" indent="-228600" algn="l">
              <a:lnSpc>
                <a:spcPct val="115000"/>
              </a:lnSpc>
              <a:spcBef>
                <a:spcPts val="0"/>
              </a:spcBef>
              <a:spcAft>
                <a:spcPts val="0"/>
              </a:spcAft>
              <a:buSzPts val="1100"/>
              <a:buNone/>
              <a:defRPr sz="1000">
                <a:solidFill>
                  <a:schemeClr val="dk1"/>
                </a:solidFill>
              </a:defRPr>
            </a:lvl9pPr>
          </a:lstStyle>
          <a:p>
            <a:endParaRPr/>
          </a:p>
        </p:txBody>
      </p:sp>
      <p:sp>
        <p:nvSpPr>
          <p:cNvPr id="28" name="Google Shape;28;p15"/>
          <p:cNvSpPr txBox="1">
            <a:spLocks noGrp="1"/>
          </p:cNvSpPr>
          <p:nvPr>
            <p:ph type="body" idx="3"/>
          </p:nvPr>
        </p:nvSpPr>
        <p:spPr>
          <a:xfrm>
            <a:off x="3233897" y="3334148"/>
            <a:ext cx="2585700" cy="1351800"/>
          </a:xfrm>
          <a:prstGeom prst="rect">
            <a:avLst/>
          </a:prstGeom>
          <a:noFill/>
          <a:ln>
            <a:noFill/>
          </a:ln>
        </p:spPr>
        <p:txBody>
          <a:bodyPr spcFirstLastPara="1" wrap="square" lIns="91425" tIns="91425" rIns="91425" bIns="91425" anchor="t" anchorCtr="0">
            <a:noAutofit/>
          </a:bodyPr>
          <a:lstStyle>
            <a:lvl1pPr marL="457200" lvl="0" indent="-228600" algn="l">
              <a:lnSpc>
                <a:spcPct val="115000"/>
              </a:lnSpc>
              <a:spcBef>
                <a:spcPts val="0"/>
              </a:spcBef>
              <a:spcAft>
                <a:spcPts val="0"/>
              </a:spcAft>
              <a:buSzPts val="1100"/>
              <a:buNone/>
              <a:defRPr sz="1000">
                <a:solidFill>
                  <a:schemeClr val="dk1"/>
                </a:solidFill>
              </a:defRPr>
            </a:lvl1pPr>
            <a:lvl2pPr marL="914400" lvl="1" indent="-228600" algn="l">
              <a:lnSpc>
                <a:spcPct val="115000"/>
              </a:lnSpc>
              <a:spcBef>
                <a:spcPts val="0"/>
              </a:spcBef>
              <a:spcAft>
                <a:spcPts val="0"/>
              </a:spcAft>
              <a:buSzPts val="1100"/>
              <a:buNone/>
              <a:defRPr sz="1000">
                <a:solidFill>
                  <a:schemeClr val="dk1"/>
                </a:solidFill>
              </a:defRPr>
            </a:lvl2pPr>
            <a:lvl3pPr marL="1371600" lvl="2" indent="-228600" algn="l">
              <a:lnSpc>
                <a:spcPct val="115000"/>
              </a:lnSpc>
              <a:spcBef>
                <a:spcPts val="0"/>
              </a:spcBef>
              <a:spcAft>
                <a:spcPts val="0"/>
              </a:spcAft>
              <a:buSzPts val="1100"/>
              <a:buNone/>
              <a:defRPr sz="1000">
                <a:solidFill>
                  <a:schemeClr val="dk1"/>
                </a:solidFill>
              </a:defRPr>
            </a:lvl3pPr>
            <a:lvl4pPr marL="1828800" lvl="3" indent="-228600" algn="l">
              <a:lnSpc>
                <a:spcPct val="115000"/>
              </a:lnSpc>
              <a:spcBef>
                <a:spcPts val="0"/>
              </a:spcBef>
              <a:spcAft>
                <a:spcPts val="0"/>
              </a:spcAft>
              <a:buSzPts val="1100"/>
              <a:buNone/>
              <a:defRPr sz="1000">
                <a:solidFill>
                  <a:schemeClr val="dk1"/>
                </a:solidFill>
              </a:defRPr>
            </a:lvl4pPr>
            <a:lvl5pPr marL="2286000" lvl="4" indent="-228600" algn="l">
              <a:lnSpc>
                <a:spcPct val="115000"/>
              </a:lnSpc>
              <a:spcBef>
                <a:spcPts val="0"/>
              </a:spcBef>
              <a:spcAft>
                <a:spcPts val="0"/>
              </a:spcAft>
              <a:buSzPts val="1100"/>
              <a:buNone/>
              <a:defRPr sz="1000">
                <a:solidFill>
                  <a:schemeClr val="dk1"/>
                </a:solidFill>
              </a:defRPr>
            </a:lvl5pPr>
            <a:lvl6pPr marL="2743200" lvl="5" indent="-228600" algn="l">
              <a:lnSpc>
                <a:spcPct val="115000"/>
              </a:lnSpc>
              <a:spcBef>
                <a:spcPts val="0"/>
              </a:spcBef>
              <a:spcAft>
                <a:spcPts val="0"/>
              </a:spcAft>
              <a:buSzPts val="1100"/>
              <a:buNone/>
              <a:defRPr sz="1000">
                <a:solidFill>
                  <a:schemeClr val="dk1"/>
                </a:solidFill>
              </a:defRPr>
            </a:lvl6pPr>
            <a:lvl7pPr marL="3200400" lvl="6" indent="-228600" algn="l">
              <a:lnSpc>
                <a:spcPct val="115000"/>
              </a:lnSpc>
              <a:spcBef>
                <a:spcPts val="0"/>
              </a:spcBef>
              <a:spcAft>
                <a:spcPts val="0"/>
              </a:spcAft>
              <a:buSzPts val="1100"/>
              <a:buNone/>
              <a:defRPr sz="1000">
                <a:solidFill>
                  <a:schemeClr val="dk1"/>
                </a:solidFill>
              </a:defRPr>
            </a:lvl7pPr>
            <a:lvl8pPr marL="3657600" lvl="7" indent="-228600" algn="l">
              <a:lnSpc>
                <a:spcPct val="115000"/>
              </a:lnSpc>
              <a:spcBef>
                <a:spcPts val="0"/>
              </a:spcBef>
              <a:spcAft>
                <a:spcPts val="0"/>
              </a:spcAft>
              <a:buSzPts val="1100"/>
              <a:buNone/>
              <a:defRPr sz="1000">
                <a:solidFill>
                  <a:schemeClr val="dk1"/>
                </a:solidFill>
              </a:defRPr>
            </a:lvl8pPr>
            <a:lvl9pPr marL="4114800" lvl="8" indent="-228600" algn="l">
              <a:lnSpc>
                <a:spcPct val="115000"/>
              </a:lnSpc>
              <a:spcBef>
                <a:spcPts val="0"/>
              </a:spcBef>
              <a:spcAft>
                <a:spcPts val="0"/>
              </a:spcAft>
              <a:buSzPts val="1100"/>
              <a:buNone/>
              <a:defRPr sz="1000">
                <a:solidFill>
                  <a:schemeClr val="dk1"/>
                </a:solidFill>
              </a:defRPr>
            </a:lvl9pPr>
          </a:lstStyle>
          <a:p>
            <a:endParaRPr/>
          </a:p>
        </p:txBody>
      </p:sp>
      <p:sp>
        <p:nvSpPr>
          <p:cNvPr id="29" name="Google Shape;29;p15"/>
          <p:cNvSpPr txBox="1">
            <a:spLocks noGrp="1"/>
          </p:cNvSpPr>
          <p:nvPr>
            <p:ph type="body" idx="4"/>
          </p:nvPr>
        </p:nvSpPr>
        <p:spPr>
          <a:xfrm>
            <a:off x="6244169" y="3334148"/>
            <a:ext cx="2585700" cy="1351800"/>
          </a:xfrm>
          <a:prstGeom prst="rect">
            <a:avLst/>
          </a:prstGeom>
          <a:noFill/>
          <a:ln>
            <a:noFill/>
          </a:ln>
        </p:spPr>
        <p:txBody>
          <a:bodyPr spcFirstLastPara="1" wrap="square" lIns="91425" tIns="91425" rIns="91425" bIns="91425" anchor="t" anchorCtr="0">
            <a:noAutofit/>
          </a:bodyPr>
          <a:lstStyle>
            <a:lvl1pPr marL="457200" lvl="0" indent="-228600" algn="l">
              <a:lnSpc>
                <a:spcPct val="115000"/>
              </a:lnSpc>
              <a:spcBef>
                <a:spcPts val="0"/>
              </a:spcBef>
              <a:spcAft>
                <a:spcPts val="0"/>
              </a:spcAft>
              <a:buSzPts val="1100"/>
              <a:buNone/>
              <a:defRPr sz="1000">
                <a:solidFill>
                  <a:schemeClr val="dk1"/>
                </a:solidFill>
              </a:defRPr>
            </a:lvl1pPr>
            <a:lvl2pPr marL="914400" lvl="1" indent="-228600" algn="l">
              <a:lnSpc>
                <a:spcPct val="115000"/>
              </a:lnSpc>
              <a:spcBef>
                <a:spcPts val="0"/>
              </a:spcBef>
              <a:spcAft>
                <a:spcPts val="0"/>
              </a:spcAft>
              <a:buSzPts val="1100"/>
              <a:buNone/>
              <a:defRPr sz="1000">
                <a:solidFill>
                  <a:schemeClr val="dk1"/>
                </a:solidFill>
              </a:defRPr>
            </a:lvl2pPr>
            <a:lvl3pPr marL="1371600" lvl="2" indent="-228600" algn="l">
              <a:lnSpc>
                <a:spcPct val="115000"/>
              </a:lnSpc>
              <a:spcBef>
                <a:spcPts val="0"/>
              </a:spcBef>
              <a:spcAft>
                <a:spcPts val="0"/>
              </a:spcAft>
              <a:buSzPts val="1100"/>
              <a:buNone/>
              <a:defRPr sz="1000">
                <a:solidFill>
                  <a:schemeClr val="dk1"/>
                </a:solidFill>
              </a:defRPr>
            </a:lvl3pPr>
            <a:lvl4pPr marL="1828800" lvl="3" indent="-228600" algn="l">
              <a:lnSpc>
                <a:spcPct val="115000"/>
              </a:lnSpc>
              <a:spcBef>
                <a:spcPts val="0"/>
              </a:spcBef>
              <a:spcAft>
                <a:spcPts val="0"/>
              </a:spcAft>
              <a:buSzPts val="1100"/>
              <a:buNone/>
              <a:defRPr sz="1000">
                <a:solidFill>
                  <a:schemeClr val="dk1"/>
                </a:solidFill>
              </a:defRPr>
            </a:lvl4pPr>
            <a:lvl5pPr marL="2286000" lvl="4" indent="-228600" algn="l">
              <a:lnSpc>
                <a:spcPct val="115000"/>
              </a:lnSpc>
              <a:spcBef>
                <a:spcPts val="0"/>
              </a:spcBef>
              <a:spcAft>
                <a:spcPts val="0"/>
              </a:spcAft>
              <a:buSzPts val="1100"/>
              <a:buNone/>
              <a:defRPr sz="1000">
                <a:solidFill>
                  <a:schemeClr val="dk1"/>
                </a:solidFill>
              </a:defRPr>
            </a:lvl5pPr>
            <a:lvl6pPr marL="2743200" lvl="5" indent="-228600" algn="l">
              <a:lnSpc>
                <a:spcPct val="115000"/>
              </a:lnSpc>
              <a:spcBef>
                <a:spcPts val="0"/>
              </a:spcBef>
              <a:spcAft>
                <a:spcPts val="0"/>
              </a:spcAft>
              <a:buSzPts val="1100"/>
              <a:buNone/>
              <a:defRPr sz="1000">
                <a:solidFill>
                  <a:schemeClr val="dk1"/>
                </a:solidFill>
              </a:defRPr>
            </a:lvl6pPr>
            <a:lvl7pPr marL="3200400" lvl="6" indent="-228600" algn="l">
              <a:lnSpc>
                <a:spcPct val="115000"/>
              </a:lnSpc>
              <a:spcBef>
                <a:spcPts val="0"/>
              </a:spcBef>
              <a:spcAft>
                <a:spcPts val="0"/>
              </a:spcAft>
              <a:buSzPts val="1100"/>
              <a:buNone/>
              <a:defRPr sz="1000">
                <a:solidFill>
                  <a:schemeClr val="dk1"/>
                </a:solidFill>
              </a:defRPr>
            </a:lvl7pPr>
            <a:lvl8pPr marL="3657600" lvl="7" indent="-228600" algn="l">
              <a:lnSpc>
                <a:spcPct val="115000"/>
              </a:lnSpc>
              <a:spcBef>
                <a:spcPts val="0"/>
              </a:spcBef>
              <a:spcAft>
                <a:spcPts val="0"/>
              </a:spcAft>
              <a:buSzPts val="1100"/>
              <a:buNone/>
              <a:defRPr sz="1000">
                <a:solidFill>
                  <a:schemeClr val="dk1"/>
                </a:solidFill>
              </a:defRPr>
            </a:lvl8pPr>
            <a:lvl9pPr marL="4114800" lvl="8" indent="-228600" algn="l">
              <a:lnSpc>
                <a:spcPct val="115000"/>
              </a:lnSpc>
              <a:spcBef>
                <a:spcPts val="0"/>
              </a:spcBef>
              <a:spcAft>
                <a:spcPts val="0"/>
              </a:spcAft>
              <a:buSzPts val="1100"/>
              <a:buNone/>
              <a:defRPr sz="1000">
                <a:solidFill>
                  <a:schemeClr val="dk1"/>
                </a:solidFill>
              </a:defRPr>
            </a:lvl9pPr>
          </a:lstStyle>
          <a:p>
            <a:endParaRPr/>
          </a:p>
        </p:txBody>
      </p:sp>
      <p:sp>
        <p:nvSpPr>
          <p:cNvPr id="30" name="Google Shape;30;p15"/>
          <p:cNvSpPr txBox="1">
            <a:spLocks noGrp="1"/>
          </p:cNvSpPr>
          <p:nvPr>
            <p:ph type="subTitle" idx="5"/>
          </p:nvPr>
        </p:nvSpPr>
        <p:spPr>
          <a:xfrm>
            <a:off x="3236376" y="2963675"/>
            <a:ext cx="4308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1" name="Google Shape;31;p15"/>
          <p:cNvSpPr txBox="1">
            <a:spLocks noGrp="1"/>
          </p:cNvSpPr>
          <p:nvPr>
            <p:ph type="subTitle" idx="6"/>
          </p:nvPr>
        </p:nvSpPr>
        <p:spPr>
          <a:xfrm>
            <a:off x="3667188" y="2963675"/>
            <a:ext cx="2154900" cy="3231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SzPts val="1100"/>
              <a:buNone/>
              <a:defRPr sz="1200"/>
            </a:lvl1pPr>
            <a:lvl2pPr lvl="1" algn="l">
              <a:lnSpc>
                <a:spcPct val="90000"/>
              </a:lnSpc>
              <a:spcBef>
                <a:spcPts val="0"/>
              </a:spcBef>
              <a:spcAft>
                <a:spcPts val="0"/>
              </a:spcAft>
              <a:buSzPts val="1100"/>
              <a:buNone/>
              <a:defRPr sz="1200"/>
            </a:lvl2pPr>
            <a:lvl3pPr lvl="2" algn="l">
              <a:lnSpc>
                <a:spcPct val="90000"/>
              </a:lnSpc>
              <a:spcBef>
                <a:spcPts val="0"/>
              </a:spcBef>
              <a:spcAft>
                <a:spcPts val="0"/>
              </a:spcAft>
              <a:buSzPts val="1100"/>
              <a:buNone/>
              <a:defRPr sz="1200"/>
            </a:lvl3pPr>
            <a:lvl4pPr lvl="3" algn="l">
              <a:lnSpc>
                <a:spcPct val="90000"/>
              </a:lnSpc>
              <a:spcBef>
                <a:spcPts val="0"/>
              </a:spcBef>
              <a:spcAft>
                <a:spcPts val="0"/>
              </a:spcAft>
              <a:buSzPts val="1100"/>
              <a:buNone/>
              <a:defRPr sz="1200"/>
            </a:lvl4pPr>
            <a:lvl5pPr lvl="4" algn="l">
              <a:lnSpc>
                <a:spcPct val="90000"/>
              </a:lnSpc>
              <a:spcBef>
                <a:spcPts val="0"/>
              </a:spcBef>
              <a:spcAft>
                <a:spcPts val="0"/>
              </a:spcAft>
              <a:buSzPts val="1100"/>
              <a:buNone/>
              <a:defRPr sz="1200"/>
            </a:lvl5pPr>
            <a:lvl6pPr lvl="5" algn="l">
              <a:lnSpc>
                <a:spcPct val="90000"/>
              </a:lnSpc>
              <a:spcBef>
                <a:spcPts val="0"/>
              </a:spcBef>
              <a:spcAft>
                <a:spcPts val="0"/>
              </a:spcAft>
              <a:buSzPts val="1100"/>
              <a:buNone/>
              <a:defRPr sz="1200"/>
            </a:lvl6pPr>
            <a:lvl7pPr lvl="6" algn="l">
              <a:lnSpc>
                <a:spcPct val="90000"/>
              </a:lnSpc>
              <a:spcBef>
                <a:spcPts val="0"/>
              </a:spcBef>
              <a:spcAft>
                <a:spcPts val="0"/>
              </a:spcAft>
              <a:buSzPts val="1100"/>
              <a:buNone/>
              <a:defRPr sz="1200"/>
            </a:lvl7pPr>
            <a:lvl8pPr lvl="7" algn="l">
              <a:lnSpc>
                <a:spcPct val="90000"/>
              </a:lnSpc>
              <a:spcBef>
                <a:spcPts val="0"/>
              </a:spcBef>
              <a:spcAft>
                <a:spcPts val="0"/>
              </a:spcAft>
              <a:buSzPts val="1100"/>
              <a:buNone/>
              <a:defRPr sz="1200"/>
            </a:lvl8pPr>
            <a:lvl9pPr lvl="8" algn="l">
              <a:lnSpc>
                <a:spcPct val="90000"/>
              </a:lnSpc>
              <a:spcBef>
                <a:spcPts val="0"/>
              </a:spcBef>
              <a:spcAft>
                <a:spcPts val="0"/>
              </a:spcAft>
              <a:buSzPts val="1100"/>
              <a:buNone/>
              <a:defRPr sz="1200"/>
            </a:lvl9pPr>
          </a:lstStyle>
          <a:p>
            <a:endParaRPr/>
          </a:p>
        </p:txBody>
      </p:sp>
      <p:sp>
        <p:nvSpPr>
          <p:cNvPr id="32" name="Google Shape;32;p15"/>
          <p:cNvSpPr txBox="1">
            <a:spLocks noGrp="1"/>
          </p:cNvSpPr>
          <p:nvPr>
            <p:ph type="subTitle" idx="7"/>
          </p:nvPr>
        </p:nvSpPr>
        <p:spPr>
          <a:xfrm>
            <a:off x="6244169" y="2963675"/>
            <a:ext cx="4308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3" name="Google Shape;33;p15"/>
          <p:cNvSpPr txBox="1">
            <a:spLocks noGrp="1"/>
          </p:cNvSpPr>
          <p:nvPr>
            <p:ph type="subTitle" idx="8"/>
          </p:nvPr>
        </p:nvSpPr>
        <p:spPr>
          <a:xfrm>
            <a:off x="6674981" y="2963675"/>
            <a:ext cx="2154900" cy="3231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SzPts val="1100"/>
              <a:buNone/>
              <a:defRPr sz="1200"/>
            </a:lvl1pPr>
            <a:lvl2pPr lvl="1" algn="l">
              <a:lnSpc>
                <a:spcPct val="90000"/>
              </a:lnSpc>
              <a:spcBef>
                <a:spcPts val="0"/>
              </a:spcBef>
              <a:spcAft>
                <a:spcPts val="0"/>
              </a:spcAft>
              <a:buSzPts val="1100"/>
              <a:buNone/>
              <a:defRPr sz="1200"/>
            </a:lvl2pPr>
            <a:lvl3pPr lvl="2" algn="l">
              <a:lnSpc>
                <a:spcPct val="90000"/>
              </a:lnSpc>
              <a:spcBef>
                <a:spcPts val="0"/>
              </a:spcBef>
              <a:spcAft>
                <a:spcPts val="0"/>
              </a:spcAft>
              <a:buSzPts val="1100"/>
              <a:buNone/>
              <a:defRPr sz="1200"/>
            </a:lvl3pPr>
            <a:lvl4pPr lvl="3" algn="l">
              <a:lnSpc>
                <a:spcPct val="90000"/>
              </a:lnSpc>
              <a:spcBef>
                <a:spcPts val="0"/>
              </a:spcBef>
              <a:spcAft>
                <a:spcPts val="0"/>
              </a:spcAft>
              <a:buSzPts val="1100"/>
              <a:buNone/>
              <a:defRPr sz="1200"/>
            </a:lvl4pPr>
            <a:lvl5pPr lvl="4" algn="l">
              <a:lnSpc>
                <a:spcPct val="90000"/>
              </a:lnSpc>
              <a:spcBef>
                <a:spcPts val="0"/>
              </a:spcBef>
              <a:spcAft>
                <a:spcPts val="0"/>
              </a:spcAft>
              <a:buSzPts val="1100"/>
              <a:buNone/>
              <a:defRPr sz="1200"/>
            </a:lvl5pPr>
            <a:lvl6pPr lvl="5" algn="l">
              <a:lnSpc>
                <a:spcPct val="90000"/>
              </a:lnSpc>
              <a:spcBef>
                <a:spcPts val="0"/>
              </a:spcBef>
              <a:spcAft>
                <a:spcPts val="0"/>
              </a:spcAft>
              <a:buSzPts val="1100"/>
              <a:buNone/>
              <a:defRPr sz="1200"/>
            </a:lvl6pPr>
            <a:lvl7pPr lvl="6" algn="l">
              <a:lnSpc>
                <a:spcPct val="90000"/>
              </a:lnSpc>
              <a:spcBef>
                <a:spcPts val="0"/>
              </a:spcBef>
              <a:spcAft>
                <a:spcPts val="0"/>
              </a:spcAft>
              <a:buSzPts val="1100"/>
              <a:buNone/>
              <a:defRPr sz="1200"/>
            </a:lvl7pPr>
            <a:lvl8pPr lvl="7" algn="l">
              <a:lnSpc>
                <a:spcPct val="90000"/>
              </a:lnSpc>
              <a:spcBef>
                <a:spcPts val="0"/>
              </a:spcBef>
              <a:spcAft>
                <a:spcPts val="0"/>
              </a:spcAft>
              <a:buSzPts val="1100"/>
              <a:buNone/>
              <a:defRPr sz="1200"/>
            </a:lvl8pPr>
            <a:lvl9pPr lvl="8" algn="l">
              <a:lnSpc>
                <a:spcPct val="90000"/>
              </a:lnSpc>
              <a:spcBef>
                <a:spcPts val="0"/>
              </a:spcBef>
              <a:spcAft>
                <a:spcPts val="0"/>
              </a:spcAft>
              <a:buSzPts val="1100"/>
              <a:buNone/>
              <a:defRPr sz="1200"/>
            </a:lvl9pPr>
          </a:lstStyle>
          <a:p>
            <a:endParaRPr/>
          </a:p>
        </p:txBody>
      </p:sp>
      <p:sp>
        <p:nvSpPr>
          <p:cNvPr id="34" name="Google Shape;34;p15"/>
          <p:cNvSpPr>
            <a:spLocks noGrp="1"/>
          </p:cNvSpPr>
          <p:nvPr>
            <p:ph type="pic" idx="9"/>
          </p:nvPr>
        </p:nvSpPr>
        <p:spPr>
          <a:xfrm>
            <a:off x="5477150" y="455550"/>
            <a:ext cx="3346800" cy="2116200"/>
          </a:xfrm>
          <a:prstGeom prst="rect">
            <a:avLst/>
          </a:prstGeom>
          <a:noFill/>
          <a:ln>
            <a:noFill/>
          </a:ln>
        </p:spPr>
      </p:sp>
      <p:sp>
        <p:nvSpPr>
          <p:cNvPr id="35" name="Google Shape;35;p15"/>
          <p:cNvSpPr txBox="1">
            <a:spLocks noGrp="1"/>
          </p:cNvSpPr>
          <p:nvPr>
            <p:ph type="subTitle" idx="13"/>
          </p:nvPr>
        </p:nvSpPr>
        <p:spPr>
          <a:xfrm>
            <a:off x="223625" y="2963675"/>
            <a:ext cx="4308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lgn="l">
              <a:lnSpc>
                <a:spcPct val="115000"/>
              </a:lnSpc>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6" name="Google Shape;36;p15"/>
          <p:cNvSpPr txBox="1">
            <a:spLocks noGrp="1"/>
          </p:cNvSpPr>
          <p:nvPr>
            <p:ph type="subTitle" idx="14"/>
          </p:nvPr>
        </p:nvSpPr>
        <p:spPr>
          <a:xfrm>
            <a:off x="654425" y="2963675"/>
            <a:ext cx="2154900" cy="3231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SzPts val="1100"/>
              <a:buNone/>
              <a:defRPr sz="1200"/>
            </a:lvl1pPr>
            <a:lvl2pPr lvl="1" algn="l">
              <a:lnSpc>
                <a:spcPct val="90000"/>
              </a:lnSpc>
              <a:spcBef>
                <a:spcPts val="0"/>
              </a:spcBef>
              <a:spcAft>
                <a:spcPts val="0"/>
              </a:spcAft>
              <a:buSzPts val="1100"/>
              <a:buNone/>
              <a:defRPr sz="1200"/>
            </a:lvl2pPr>
            <a:lvl3pPr lvl="2" algn="l">
              <a:lnSpc>
                <a:spcPct val="90000"/>
              </a:lnSpc>
              <a:spcBef>
                <a:spcPts val="0"/>
              </a:spcBef>
              <a:spcAft>
                <a:spcPts val="0"/>
              </a:spcAft>
              <a:buSzPts val="1100"/>
              <a:buNone/>
              <a:defRPr sz="1200"/>
            </a:lvl3pPr>
            <a:lvl4pPr lvl="3" algn="l">
              <a:lnSpc>
                <a:spcPct val="90000"/>
              </a:lnSpc>
              <a:spcBef>
                <a:spcPts val="0"/>
              </a:spcBef>
              <a:spcAft>
                <a:spcPts val="0"/>
              </a:spcAft>
              <a:buSzPts val="1100"/>
              <a:buNone/>
              <a:defRPr sz="1200"/>
            </a:lvl4pPr>
            <a:lvl5pPr lvl="4" algn="l">
              <a:lnSpc>
                <a:spcPct val="90000"/>
              </a:lnSpc>
              <a:spcBef>
                <a:spcPts val="0"/>
              </a:spcBef>
              <a:spcAft>
                <a:spcPts val="0"/>
              </a:spcAft>
              <a:buSzPts val="1100"/>
              <a:buNone/>
              <a:defRPr sz="1200"/>
            </a:lvl5pPr>
            <a:lvl6pPr lvl="5" algn="l">
              <a:lnSpc>
                <a:spcPct val="90000"/>
              </a:lnSpc>
              <a:spcBef>
                <a:spcPts val="0"/>
              </a:spcBef>
              <a:spcAft>
                <a:spcPts val="0"/>
              </a:spcAft>
              <a:buSzPts val="1100"/>
              <a:buNone/>
              <a:defRPr sz="1200"/>
            </a:lvl6pPr>
            <a:lvl7pPr lvl="6" algn="l">
              <a:lnSpc>
                <a:spcPct val="90000"/>
              </a:lnSpc>
              <a:spcBef>
                <a:spcPts val="0"/>
              </a:spcBef>
              <a:spcAft>
                <a:spcPts val="0"/>
              </a:spcAft>
              <a:buSzPts val="1100"/>
              <a:buNone/>
              <a:defRPr sz="1200"/>
            </a:lvl7pPr>
            <a:lvl8pPr lvl="7" algn="l">
              <a:lnSpc>
                <a:spcPct val="90000"/>
              </a:lnSpc>
              <a:spcBef>
                <a:spcPts val="0"/>
              </a:spcBef>
              <a:spcAft>
                <a:spcPts val="0"/>
              </a:spcAft>
              <a:buSzPts val="1100"/>
              <a:buNone/>
              <a:defRPr sz="1200"/>
            </a:lvl8pPr>
            <a:lvl9pPr lvl="8" algn="l">
              <a:lnSpc>
                <a:spcPct val="90000"/>
              </a:lnSpc>
              <a:spcBef>
                <a:spcPts val="0"/>
              </a:spcBef>
              <a:spcAft>
                <a:spcPts val="0"/>
              </a:spcAft>
              <a:buSzPts val="1100"/>
              <a:buNone/>
              <a:defRPr sz="1200"/>
            </a:lvl9pPr>
          </a:lstStyle>
          <a:p>
            <a:endParaRPr/>
          </a:p>
        </p:txBody>
      </p:sp>
      <p:sp>
        <p:nvSpPr>
          <p:cNvPr id="37" name="Google Shape;37;p15"/>
          <p:cNvSpPr txBox="1">
            <a:spLocks noGrp="1"/>
          </p:cNvSpPr>
          <p:nvPr>
            <p:ph type="subTitle" idx="15"/>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lvl1pPr>
            <a:lvl2pPr lvl="1" algn="l">
              <a:lnSpc>
                <a:spcPct val="115000"/>
              </a:lnSpc>
              <a:spcBef>
                <a:spcPts val="0"/>
              </a:spcBef>
              <a:spcAft>
                <a:spcPts val="0"/>
              </a:spcAft>
              <a:buSzPts val="1100"/>
              <a:buNone/>
              <a:defRPr sz="700"/>
            </a:lvl2pPr>
            <a:lvl3pPr lvl="2" algn="l">
              <a:lnSpc>
                <a:spcPct val="115000"/>
              </a:lnSpc>
              <a:spcBef>
                <a:spcPts val="0"/>
              </a:spcBef>
              <a:spcAft>
                <a:spcPts val="0"/>
              </a:spcAft>
              <a:buSzPts val="1100"/>
              <a:buNone/>
              <a:defRPr sz="700"/>
            </a:lvl3pPr>
            <a:lvl4pPr lvl="3" algn="l">
              <a:lnSpc>
                <a:spcPct val="115000"/>
              </a:lnSpc>
              <a:spcBef>
                <a:spcPts val="0"/>
              </a:spcBef>
              <a:spcAft>
                <a:spcPts val="0"/>
              </a:spcAft>
              <a:buSzPts val="1100"/>
              <a:buNone/>
              <a:defRPr sz="700"/>
            </a:lvl4pPr>
            <a:lvl5pPr lvl="4" algn="l">
              <a:lnSpc>
                <a:spcPct val="115000"/>
              </a:lnSpc>
              <a:spcBef>
                <a:spcPts val="0"/>
              </a:spcBef>
              <a:spcAft>
                <a:spcPts val="0"/>
              </a:spcAft>
              <a:buSzPts val="1100"/>
              <a:buNone/>
              <a:defRPr sz="700"/>
            </a:lvl5pPr>
            <a:lvl6pPr lvl="5" algn="l">
              <a:lnSpc>
                <a:spcPct val="115000"/>
              </a:lnSpc>
              <a:spcBef>
                <a:spcPts val="0"/>
              </a:spcBef>
              <a:spcAft>
                <a:spcPts val="0"/>
              </a:spcAft>
              <a:buSzPts val="1100"/>
              <a:buNone/>
              <a:defRPr sz="700"/>
            </a:lvl6pPr>
            <a:lvl7pPr lvl="6" algn="l">
              <a:lnSpc>
                <a:spcPct val="115000"/>
              </a:lnSpc>
              <a:spcBef>
                <a:spcPts val="0"/>
              </a:spcBef>
              <a:spcAft>
                <a:spcPts val="0"/>
              </a:spcAft>
              <a:buSzPts val="1100"/>
              <a:buNone/>
              <a:defRPr sz="700"/>
            </a:lvl7pPr>
            <a:lvl8pPr lvl="7" algn="l">
              <a:lnSpc>
                <a:spcPct val="115000"/>
              </a:lnSpc>
              <a:spcBef>
                <a:spcPts val="0"/>
              </a:spcBef>
              <a:spcAft>
                <a:spcPts val="0"/>
              </a:spcAft>
              <a:buSzPts val="1100"/>
              <a:buNone/>
              <a:defRPr sz="700"/>
            </a:lvl8pPr>
            <a:lvl9pPr lvl="8" algn="l">
              <a:lnSpc>
                <a:spcPct val="115000"/>
              </a:lnSpc>
              <a:spcBef>
                <a:spcPts val="0"/>
              </a:spcBef>
              <a:spcAft>
                <a:spcPts val="0"/>
              </a:spcAft>
              <a:buSzPts val="1100"/>
              <a:buNone/>
              <a:defRPr sz="700"/>
            </a:lvl9pPr>
          </a:lstStyle>
          <a:p>
            <a:endParaRPr/>
          </a:p>
        </p:txBody>
      </p:sp>
      <p:sp>
        <p:nvSpPr>
          <p:cNvPr id="38" name="Google Shape;38;p15"/>
          <p:cNvSpPr txBox="1">
            <a:spLocks noGrp="1"/>
          </p:cNvSpPr>
          <p:nvPr>
            <p:ph type="subTitle" idx="16"/>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lvl2pPr>
            <a:lvl3pPr lvl="2" algn="r">
              <a:lnSpc>
                <a:spcPct val="115000"/>
              </a:lnSpc>
              <a:spcBef>
                <a:spcPts val="0"/>
              </a:spcBef>
              <a:spcAft>
                <a:spcPts val="0"/>
              </a:spcAft>
              <a:buSzPts val="1100"/>
              <a:buNone/>
              <a:defRPr sz="700"/>
            </a:lvl3pPr>
            <a:lvl4pPr lvl="3" algn="r">
              <a:lnSpc>
                <a:spcPct val="115000"/>
              </a:lnSpc>
              <a:spcBef>
                <a:spcPts val="0"/>
              </a:spcBef>
              <a:spcAft>
                <a:spcPts val="0"/>
              </a:spcAft>
              <a:buSzPts val="1100"/>
              <a:buNone/>
              <a:defRPr sz="700"/>
            </a:lvl4pPr>
            <a:lvl5pPr lvl="4" algn="r">
              <a:lnSpc>
                <a:spcPct val="115000"/>
              </a:lnSpc>
              <a:spcBef>
                <a:spcPts val="0"/>
              </a:spcBef>
              <a:spcAft>
                <a:spcPts val="0"/>
              </a:spcAft>
              <a:buSzPts val="1100"/>
              <a:buNone/>
              <a:defRPr sz="700"/>
            </a:lvl5pPr>
            <a:lvl6pPr lvl="5" algn="r">
              <a:lnSpc>
                <a:spcPct val="115000"/>
              </a:lnSpc>
              <a:spcBef>
                <a:spcPts val="0"/>
              </a:spcBef>
              <a:spcAft>
                <a:spcPts val="0"/>
              </a:spcAft>
              <a:buSzPts val="1100"/>
              <a:buNone/>
              <a:defRPr sz="700"/>
            </a:lvl6pPr>
            <a:lvl7pPr lvl="6" algn="r">
              <a:lnSpc>
                <a:spcPct val="115000"/>
              </a:lnSpc>
              <a:spcBef>
                <a:spcPts val="0"/>
              </a:spcBef>
              <a:spcAft>
                <a:spcPts val="0"/>
              </a:spcAft>
              <a:buSzPts val="1100"/>
              <a:buNone/>
              <a:defRPr sz="700"/>
            </a:lvl7pPr>
            <a:lvl8pPr lvl="7" algn="r">
              <a:lnSpc>
                <a:spcPct val="115000"/>
              </a:lnSpc>
              <a:spcBef>
                <a:spcPts val="0"/>
              </a:spcBef>
              <a:spcAft>
                <a:spcPts val="0"/>
              </a:spcAft>
              <a:buSzPts val="1100"/>
              <a:buNone/>
              <a:defRPr sz="700"/>
            </a:lvl8pPr>
            <a:lvl9pPr lvl="8" algn="r">
              <a:lnSpc>
                <a:spcPct val="115000"/>
              </a:lnSpc>
              <a:spcBef>
                <a:spcPts val="0"/>
              </a:spcBef>
              <a:spcAft>
                <a:spcPts val="0"/>
              </a:spcAft>
              <a:buSzPts val="1100"/>
              <a:buNone/>
              <a:defRPr sz="700"/>
            </a:lvl9pPr>
          </a:lstStyle>
          <a:p>
            <a:endParaRPr/>
          </a:p>
        </p:txBody>
      </p:sp>
    </p:spTree>
  </p:cSld>
  <p:clrMapOvr>
    <a:masterClrMapping/>
  </p:clrMapOvr>
  <p:extLst>
    <p:ext uri="{DCECCB84-F9BA-43D5-87BE-67443E8EF086}">
      <p15:sldGuideLst xmlns:p15="http://schemas.microsoft.com/office/powerpoint/2012/main">
        <p15:guide id="1" pos="2037">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verview slide">
  <p:cSld name="BLANK_1_1_1_1_2_3">
    <p:spTree>
      <p:nvGrpSpPr>
        <p:cNvPr id="1" name="Shape 39"/>
        <p:cNvGrpSpPr/>
        <p:nvPr/>
      </p:nvGrpSpPr>
      <p:grpSpPr>
        <a:xfrm>
          <a:off x="0" y="0"/>
          <a:ext cx="0" cy="0"/>
          <a:chOff x="0" y="0"/>
          <a:chExt cx="0" cy="0"/>
        </a:xfrm>
      </p:grpSpPr>
      <p:sp>
        <p:nvSpPr>
          <p:cNvPr id="40" name="Google Shape;40;p16"/>
          <p:cNvSpPr txBox="1">
            <a:spLocks noGrp="1"/>
          </p:cNvSpPr>
          <p:nvPr>
            <p:ph type="title"/>
          </p:nvPr>
        </p:nvSpPr>
        <p:spPr>
          <a:xfrm>
            <a:off x="228650" y="320200"/>
            <a:ext cx="1728000" cy="1066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dk1"/>
              </a:buClr>
              <a:buSzPts val="3000"/>
              <a:buFont typeface="Taviraj"/>
              <a:buNone/>
              <a:defRPr>
                <a:solidFill>
                  <a:schemeClr val="dk1"/>
                </a:solidFill>
                <a:latin typeface="Taviraj"/>
                <a:ea typeface="Taviraj"/>
                <a:cs typeface="Taviraj"/>
                <a:sym typeface="Taviraj"/>
              </a:defRPr>
            </a:lvl1pPr>
            <a:lvl2pPr lvl="1" algn="l">
              <a:lnSpc>
                <a:spcPct val="100000"/>
              </a:lnSpc>
              <a:spcBef>
                <a:spcPts val="0"/>
              </a:spcBef>
              <a:spcAft>
                <a:spcPts val="0"/>
              </a:spcAft>
              <a:buClr>
                <a:schemeClr val="dk1"/>
              </a:buClr>
              <a:buSzPts val="3000"/>
              <a:buFont typeface="Taviraj"/>
              <a:buNone/>
              <a:defRPr>
                <a:solidFill>
                  <a:schemeClr val="dk1"/>
                </a:solidFill>
              </a:defRPr>
            </a:lvl2pPr>
            <a:lvl3pPr lvl="2" algn="l">
              <a:lnSpc>
                <a:spcPct val="100000"/>
              </a:lnSpc>
              <a:spcBef>
                <a:spcPts val="0"/>
              </a:spcBef>
              <a:spcAft>
                <a:spcPts val="0"/>
              </a:spcAft>
              <a:buClr>
                <a:schemeClr val="dk1"/>
              </a:buClr>
              <a:buSzPts val="3000"/>
              <a:buFont typeface="Taviraj"/>
              <a:buNone/>
              <a:defRPr>
                <a:solidFill>
                  <a:schemeClr val="dk1"/>
                </a:solidFill>
              </a:defRPr>
            </a:lvl3pPr>
            <a:lvl4pPr lvl="3" algn="l">
              <a:lnSpc>
                <a:spcPct val="100000"/>
              </a:lnSpc>
              <a:spcBef>
                <a:spcPts val="0"/>
              </a:spcBef>
              <a:spcAft>
                <a:spcPts val="0"/>
              </a:spcAft>
              <a:buClr>
                <a:schemeClr val="dk1"/>
              </a:buClr>
              <a:buSzPts val="3000"/>
              <a:buFont typeface="Taviraj"/>
              <a:buNone/>
              <a:defRPr>
                <a:solidFill>
                  <a:schemeClr val="dk1"/>
                </a:solidFill>
              </a:defRPr>
            </a:lvl4pPr>
            <a:lvl5pPr lvl="4" algn="l">
              <a:lnSpc>
                <a:spcPct val="100000"/>
              </a:lnSpc>
              <a:spcBef>
                <a:spcPts val="0"/>
              </a:spcBef>
              <a:spcAft>
                <a:spcPts val="0"/>
              </a:spcAft>
              <a:buClr>
                <a:schemeClr val="dk1"/>
              </a:buClr>
              <a:buSzPts val="3000"/>
              <a:buFont typeface="Taviraj"/>
              <a:buNone/>
              <a:defRPr>
                <a:solidFill>
                  <a:schemeClr val="dk1"/>
                </a:solidFill>
              </a:defRPr>
            </a:lvl5pPr>
            <a:lvl6pPr lvl="5" algn="l">
              <a:lnSpc>
                <a:spcPct val="100000"/>
              </a:lnSpc>
              <a:spcBef>
                <a:spcPts val="0"/>
              </a:spcBef>
              <a:spcAft>
                <a:spcPts val="0"/>
              </a:spcAft>
              <a:buClr>
                <a:schemeClr val="dk1"/>
              </a:buClr>
              <a:buSzPts val="3000"/>
              <a:buFont typeface="Taviraj"/>
              <a:buNone/>
              <a:defRPr>
                <a:solidFill>
                  <a:schemeClr val="dk1"/>
                </a:solidFill>
              </a:defRPr>
            </a:lvl6pPr>
            <a:lvl7pPr lvl="6" algn="l">
              <a:lnSpc>
                <a:spcPct val="100000"/>
              </a:lnSpc>
              <a:spcBef>
                <a:spcPts val="0"/>
              </a:spcBef>
              <a:spcAft>
                <a:spcPts val="0"/>
              </a:spcAft>
              <a:buClr>
                <a:schemeClr val="dk1"/>
              </a:buClr>
              <a:buSzPts val="3000"/>
              <a:buFont typeface="Taviraj"/>
              <a:buNone/>
              <a:defRPr>
                <a:solidFill>
                  <a:schemeClr val="dk1"/>
                </a:solidFill>
              </a:defRPr>
            </a:lvl7pPr>
            <a:lvl8pPr lvl="7" algn="l">
              <a:lnSpc>
                <a:spcPct val="100000"/>
              </a:lnSpc>
              <a:spcBef>
                <a:spcPts val="0"/>
              </a:spcBef>
              <a:spcAft>
                <a:spcPts val="0"/>
              </a:spcAft>
              <a:buClr>
                <a:schemeClr val="dk1"/>
              </a:buClr>
              <a:buSzPts val="3000"/>
              <a:buFont typeface="Taviraj"/>
              <a:buNone/>
              <a:defRPr>
                <a:solidFill>
                  <a:schemeClr val="dk1"/>
                </a:solidFill>
              </a:defRPr>
            </a:lvl8pPr>
            <a:lvl9pPr lvl="8" algn="l">
              <a:lnSpc>
                <a:spcPct val="100000"/>
              </a:lnSpc>
              <a:spcBef>
                <a:spcPts val="0"/>
              </a:spcBef>
              <a:spcAft>
                <a:spcPts val="0"/>
              </a:spcAft>
              <a:buClr>
                <a:schemeClr val="dk1"/>
              </a:buClr>
              <a:buSzPts val="3000"/>
              <a:buFont typeface="Taviraj"/>
              <a:buNone/>
              <a:defRPr>
                <a:solidFill>
                  <a:schemeClr val="dk1"/>
                </a:solidFill>
              </a:defRPr>
            </a:lvl9pPr>
          </a:lstStyle>
          <a:p>
            <a:endParaRPr/>
          </a:p>
        </p:txBody>
      </p:sp>
      <p:sp>
        <p:nvSpPr>
          <p:cNvPr id="41" name="Google Shape;41;p16"/>
          <p:cNvSpPr>
            <a:spLocks noGrp="1"/>
          </p:cNvSpPr>
          <p:nvPr>
            <p:ph type="pic" idx="2"/>
          </p:nvPr>
        </p:nvSpPr>
        <p:spPr>
          <a:xfrm>
            <a:off x="320100" y="2576275"/>
            <a:ext cx="2493600" cy="2112000"/>
          </a:xfrm>
          <a:prstGeom prst="rect">
            <a:avLst/>
          </a:prstGeom>
          <a:noFill/>
          <a:ln>
            <a:noFill/>
          </a:ln>
        </p:spPr>
      </p:sp>
      <p:sp>
        <p:nvSpPr>
          <p:cNvPr id="42" name="Google Shape;42;p16"/>
          <p:cNvSpPr txBox="1">
            <a:spLocks noGrp="1"/>
          </p:cNvSpPr>
          <p:nvPr>
            <p:ph type="subTitle" idx="1"/>
          </p:nvPr>
        </p:nvSpPr>
        <p:spPr>
          <a:xfrm>
            <a:off x="4138875" y="533400"/>
            <a:ext cx="2722800" cy="202800"/>
          </a:xfrm>
          <a:prstGeom prst="rect">
            <a:avLst/>
          </a:prstGeom>
          <a:noFill/>
          <a:ln>
            <a:noFill/>
          </a:ln>
        </p:spPr>
        <p:txBody>
          <a:bodyPr spcFirstLastPara="1" wrap="square" lIns="0" tIns="0" rIns="0" bIns="0" anchor="t" anchorCtr="0">
            <a:spAutoFit/>
          </a:bodyPr>
          <a:lstStyle>
            <a:lvl1pPr lvl="0" algn="l">
              <a:lnSpc>
                <a:spcPct val="115000"/>
              </a:lnSpc>
              <a:spcBef>
                <a:spcPts val="0"/>
              </a:spcBef>
              <a:spcAft>
                <a:spcPts val="0"/>
              </a:spcAft>
              <a:buSzPts val="1100"/>
              <a:buNone/>
              <a:defRPr sz="1200">
                <a:solidFill>
                  <a:schemeClr val="lt1"/>
                </a:solidFill>
                <a:highlight>
                  <a:schemeClr val="accent5"/>
                </a:highlight>
                <a:latin typeface="Taviraj Medium"/>
                <a:ea typeface="Taviraj Medium"/>
                <a:cs typeface="Taviraj Medium"/>
                <a:sym typeface="Taviraj Medium"/>
              </a:defRPr>
            </a:lvl1pPr>
            <a:lvl2pPr lvl="1"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3" name="Google Shape;43;p16"/>
          <p:cNvSpPr txBox="1">
            <a:spLocks noGrp="1"/>
          </p:cNvSpPr>
          <p:nvPr>
            <p:ph type="body" idx="3"/>
          </p:nvPr>
        </p:nvSpPr>
        <p:spPr>
          <a:xfrm>
            <a:off x="4143075" y="762000"/>
            <a:ext cx="3342600" cy="848700"/>
          </a:xfrm>
          <a:prstGeom prst="rect">
            <a:avLst/>
          </a:prstGeom>
          <a:noFill/>
          <a:ln>
            <a:noFill/>
          </a:ln>
        </p:spPr>
        <p:txBody>
          <a:bodyPr spcFirstLastPara="1" wrap="square" lIns="0" tIns="91425" rIns="0" bIns="91425" anchor="t" anchorCtr="0">
            <a:noAutofit/>
          </a:bodyPr>
          <a:lstStyle>
            <a:lvl1pPr marL="457200" lvl="0" indent="-228600" algn="l">
              <a:lnSpc>
                <a:spcPct val="115000"/>
              </a:lnSpc>
              <a:spcBef>
                <a:spcPts val="0"/>
              </a:spcBef>
              <a:spcAft>
                <a:spcPts val="0"/>
              </a:spcAft>
              <a:buSzPts val="1100"/>
              <a:buNone/>
              <a:defRPr sz="1200">
                <a:solidFill>
                  <a:schemeClr val="dk1"/>
                </a:solidFill>
              </a:defRPr>
            </a:lvl1pPr>
            <a:lvl2pPr marL="914400" lvl="1" indent="-228600" algn="l">
              <a:lnSpc>
                <a:spcPct val="115000"/>
              </a:lnSpc>
              <a:spcBef>
                <a:spcPts val="0"/>
              </a:spcBef>
              <a:spcAft>
                <a:spcPts val="0"/>
              </a:spcAft>
              <a:buSzPts val="1100"/>
              <a:buNone/>
              <a:defRPr sz="1200">
                <a:solidFill>
                  <a:schemeClr val="dk1"/>
                </a:solidFill>
              </a:defRPr>
            </a:lvl2pPr>
            <a:lvl3pPr marL="1371600" lvl="2" indent="-228600" algn="l">
              <a:lnSpc>
                <a:spcPct val="115000"/>
              </a:lnSpc>
              <a:spcBef>
                <a:spcPts val="0"/>
              </a:spcBef>
              <a:spcAft>
                <a:spcPts val="0"/>
              </a:spcAft>
              <a:buSzPts val="1100"/>
              <a:buNone/>
              <a:defRPr sz="1200">
                <a:solidFill>
                  <a:schemeClr val="dk1"/>
                </a:solidFill>
              </a:defRPr>
            </a:lvl3pPr>
            <a:lvl4pPr marL="1828800" lvl="3" indent="-228600" algn="l">
              <a:lnSpc>
                <a:spcPct val="115000"/>
              </a:lnSpc>
              <a:spcBef>
                <a:spcPts val="0"/>
              </a:spcBef>
              <a:spcAft>
                <a:spcPts val="0"/>
              </a:spcAft>
              <a:buSzPts val="1100"/>
              <a:buNone/>
              <a:defRPr sz="1200">
                <a:solidFill>
                  <a:schemeClr val="dk1"/>
                </a:solidFill>
              </a:defRPr>
            </a:lvl4pPr>
            <a:lvl5pPr marL="2286000" lvl="4" indent="-228600" algn="l">
              <a:lnSpc>
                <a:spcPct val="115000"/>
              </a:lnSpc>
              <a:spcBef>
                <a:spcPts val="0"/>
              </a:spcBef>
              <a:spcAft>
                <a:spcPts val="0"/>
              </a:spcAft>
              <a:buSzPts val="1100"/>
              <a:buNone/>
              <a:defRPr sz="1200">
                <a:solidFill>
                  <a:schemeClr val="dk1"/>
                </a:solidFill>
              </a:defRPr>
            </a:lvl5pPr>
            <a:lvl6pPr marL="2743200" lvl="5" indent="-228600" algn="l">
              <a:lnSpc>
                <a:spcPct val="115000"/>
              </a:lnSpc>
              <a:spcBef>
                <a:spcPts val="0"/>
              </a:spcBef>
              <a:spcAft>
                <a:spcPts val="0"/>
              </a:spcAft>
              <a:buSzPts val="1100"/>
              <a:buNone/>
              <a:defRPr sz="1200">
                <a:solidFill>
                  <a:schemeClr val="dk1"/>
                </a:solidFill>
              </a:defRPr>
            </a:lvl6pPr>
            <a:lvl7pPr marL="3200400" lvl="6" indent="-228600" algn="l">
              <a:lnSpc>
                <a:spcPct val="115000"/>
              </a:lnSpc>
              <a:spcBef>
                <a:spcPts val="0"/>
              </a:spcBef>
              <a:spcAft>
                <a:spcPts val="0"/>
              </a:spcAft>
              <a:buSzPts val="1100"/>
              <a:buNone/>
              <a:defRPr sz="1200">
                <a:solidFill>
                  <a:schemeClr val="dk1"/>
                </a:solidFill>
              </a:defRPr>
            </a:lvl7pPr>
            <a:lvl8pPr marL="3657600" lvl="7" indent="-228600" algn="l">
              <a:lnSpc>
                <a:spcPct val="115000"/>
              </a:lnSpc>
              <a:spcBef>
                <a:spcPts val="0"/>
              </a:spcBef>
              <a:spcAft>
                <a:spcPts val="0"/>
              </a:spcAft>
              <a:buSzPts val="1100"/>
              <a:buNone/>
              <a:defRPr sz="1200">
                <a:solidFill>
                  <a:schemeClr val="dk1"/>
                </a:solidFill>
              </a:defRPr>
            </a:lvl8pPr>
            <a:lvl9pPr marL="4114800" lvl="8" indent="-228600" algn="l">
              <a:lnSpc>
                <a:spcPct val="115000"/>
              </a:lnSpc>
              <a:spcBef>
                <a:spcPts val="0"/>
              </a:spcBef>
              <a:spcAft>
                <a:spcPts val="0"/>
              </a:spcAft>
              <a:buSzPts val="1100"/>
              <a:buNone/>
              <a:defRPr sz="1200">
                <a:solidFill>
                  <a:schemeClr val="dk1"/>
                </a:solidFill>
              </a:defRPr>
            </a:lvl9pPr>
          </a:lstStyle>
          <a:p>
            <a:endParaRPr/>
          </a:p>
        </p:txBody>
      </p:sp>
      <p:sp>
        <p:nvSpPr>
          <p:cNvPr id="44" name="Google Shape;44;p16"/>
          <p:cNvSpPr txBox="1">
            <a:spLocks noGrp="1"/>
          </p:cNvSpPr>
          <p:nvPr>
            <p:ph type="subTitle" idx="4"/>
          </p:nvPr>
        </p:nvSpPr>
        <p:spPr>
          <a:xfrm>
            <a:off x="3757500" y="533400"/>
            <a:ext cx="354300" cy="202800"/>
          </a:xfrm>
          <a:prstGeom prst="rect">
            <a:avLst/>
          </a:prstGeom>
          <a:noFill/>
          <a:ln>
            <a:noFill/>
          </a:ln>
        </p:spPr>
        <p:txBody>
          <a:bodyPr spcFirstLastPara="1" wrap="square" lIns="0" tIns="0" rIns="0" bIns="0" anchor="t" anchorCtr="0">
            <a:spAutoFit/>
          </a:bodyPr>
          <a:lstStyle>
            <a:lvl1pPr lvl="0" algn="l">
              <a:lnSpc>
                <a:spcPct val="115000"/>
              </a:lnSpc>
              <a:spcBef>
                <a:spcPts val="0"/>
              </a:spcBef>
              <a:spcAft>
                <a:spcPts val="0"/>
              </a:spcAft>
              <a:buSzPts val="1100"/>
              <a:buNone/>
              <a:defRPr sz="1200" b="1">
                <a:solidFill>
                  <a:schemeClr val="accent5"/>
                </a:solidFill>
                <a:latin typeface="Taviraj"/>
                <a:ea typeface="Taviraj"/>
                <a:cs typeface="Taviraj"/>
                <a:sym typeface="Taviraj"/>
              </a:defRPr>
            </a:lvl1pPr>
            <a:lvl2pPr lvl="1"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45" name="Google Shape;45;p16"/>
          <p:cNvSpPr txBox="1">
            <a:spLocks noGrp="1"/>
          </p:cNvSpPr>
          <p:nvPr>
            <p:ph type="subTitle" idx="5"/>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lvl1pPr>
            <a:lvl2pPr lvl="1" algn="l">
              <a:lnSpc>
                <a:spcPct val="115000"/>
              </a:lnSpc>
              <a:spcBef>
                <a:spcPts val="0"/>
              </a:spcBef>
              <a:spcAft>
                <a:spcPts val="0"/>
              </a:spcAft>
              <a:buSzPts val="1100"/>
              <a:buNone/>
              <a:defRPr sz="700"/>
            </a:lvl2pPr>
            <a:lvl3pPr lvl="2" algn="l">
              <a:lnSpc>
                <a:spcPct val="115000"/>
              </a:lnSpc>
              <a:spcBef>
                <a:spcPts val="0"/>
              </a:spcBef>
              <a:spcAft>
                <a:spcPts val="0"/>
              </a:spcAft>
              <a:buSzPts val="1100"/>
              <a:buNone/>
              <a:defRPr sz="700"/>
            </a:lvl3pPr>
            <a:lvl4pPr lvl="3" algn="l">
              <a:lnSpc>
                <a:spcPct val="115000"/>
              </a:lnSpc>
              <a:spcBef>
                <a:spcPts val="0"/>
              </a:spcBef>
              <a:spcAft>
                <a:spcPts val="0"/>
              </a:spcAft>
              <a:buSzPts val="1100"/>
              <a:buNone/>
              <a:defRPr sz="700"/>
            </a:lvl4pPr>
            <a:lvl5pPr lvl="4" algn="l">
              <a:lnSpc>
                <a:spcPct val="115000"/>
              </a:lnSpc>
              <a:spcBef>
                <a:spcPts val="0"/>
              </a:spcBef>
              <a:spcAft>
                <a:spcPts val="0"/>
              </a:spcAft>
              <a:buSzPts val="1100"/>
              <a:buNone/>
              <a:defRPr sz="700"/>
            </a:lvl5pPr>
            <a:lvl6pPr lvl="5" algn="l">
              <a:lnSpc>
                <a:spcPct val="115000"/>
              </a:lnSpc>
              <a:spcBef>
                <a:spcPts val="0"/>
              </a:spcBef>
              <a:spcAft>
                <a:spcPts val="0"/>
              </a:spcAft>
              <a:buSzPts val="1100"/>
              <a:buNone/>
              <a:defRPr sz="700"/>
            </a:lvl6pPr>
            <a:lvl7pPr lvl="6" algn="l">
              <a:lnSpc>
                <a:spcPct val="115000"/>
              </a:lnSpc>
              <a:spcBef>
                <a:spcPts val="0"/>
              </a:spcBef>
              <a:spcAft>
                <a:spcPts val="0"/>
              </a:spcAft>
              <a:buSzPts val="1100"/>
              <a:buNone/>
              <a:defRPr sz="700"/>
            </a:lvl7pPr>
            <a:lvl8pPr lvl="7" algn="l">
              <a:lnSpc>
                <a:spcPct val="115000"/>
              </a:lnSpc>
              <a:spcBef>
                <a:spcPts val="0"/>
              </a:spcBef>
              <a:spcAft>
                <a:spcPts val="0"/>
              </a:spcAft>
              <a:buSzPts val="1100"/>
              <a:buNone/>
              <a:defRPr sz="700"/>
            </a:lvl8pPr>
            <a:lvl9pPr lvl="8" algn="l">
              <a:lnSpc>
                <a:spcPct val="115000"/>
              </a:lnSpc>
              <a:spcBef>
                <a:spcPts val="0"/>
              </a:spcBef>
              <a:spcAft>
                <a:spcPts val="0"/>
              </a:spcAft>
              <a:buSzPts val="1100"/>
              <a:buNone/>
              <a:defRPr sz="700"/>
            </a:lvl9pPr>
          </a:lstStyle>
          <a:p>
            <a:endParaRPr/>
          </a:p>
        </p:txBody>
      </p:sp>
      <p:sp>
        <p:nvSpPr>
          <p:cNvPr id="46" name="Google Shape;46;p16"/>
          <p:cNvSpPr txBox="1">
            <a:spLocks noGrp="1"/>
          </p:cNvSpPr>
          <p:nvPr>
            <p:ph type="subTitle" idx="6"/>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lvl2pPr>
            <a:lvl3pPr lvl="2" algn="r">
              <a:lnSpc>
                <a:spcPct val="115000"/>
              </a:lnSpc>
              <a:spcBef>
                <a:spcPts val="0"/>
              </a:spcBef>
              <a:spcAft>
                <a:spcPts val="0"/>
              </a:spcAft>
              <a:buSzPts val="1100"/>
              <a:buNone/>
              <a:defRPr sz="700"/>
            </a:lvl3pPr>
            <a:lvl4pPr lvl="3" algn="r">
              <a:lnSpc>
                <a:spcPct val="115000"/>
              </a:lnSpc>
              <a:spcBef>
                <a:spcPts val="0"/>
              </a:spcBef>
              <a:spcAft>
                <a:spcPts val="0"/>
              </a:spcAft>
              <a:buSzPts val="1100"/>
              <a:buNone/>
              <a:defRPr sz="700"/>
            </a:lvl4pPr>
            <a:lvl5pPr lvl="4" algn="r">
              <a:lnSpc>
                <a:spcPct val="115000"/>
              </a:lnSpc>
              <a:spcBef>
                <a:spcPts val="0"/>
              </a:spcBef>
              <a:spcAft>
                <a:spcPts val="0"/>
              </a:spcAft>
              <a:buSzPts val="1100"/>
              <a:buNone/>
              <a:defRPr sz="700"/>
            </a:lvl5pPr>
            <a:lvl6pPr lvl="5" algn="r">
              <a:lnSpc>
                <a:spcPct val="115000"/>
              </a:lnSpc>
              <a:spcBef>
                <a:spcPts val="0"/>
              </a:spcBef>
              <a:spcAft>
                <a:spcPts val="0"/>
              </a:spcAft>
              <a:buSzPts val="1100"/>
              <a:buNone/>
              <a:defRPr sz="700"/>
            </a:lvl6pPr>
            <a:lvl7pPr lvl="6" algn="r">
              <a:lnSpc>
                <a:spcPct val="115000"/>
              </a:lnSpc>
              <a:spcBef>
                <a:spcPts val="0"/>
              </a:spcBef>
              <a:spcAft>
                <a:spcPts val="0"/>
              </a:spcAft>
              <a:buSzPts val="1100"/>
              <a:buNone/>
              <a:defRPr sz="700"/>
            </a:lvl7pPr>
            <a:lvl8pPr lvl="7" algn="r">
              <a:lnSpc>
                <a:spcPct val="115000"/>
              </a:lnSpc>
              <a:spcBef>
                <a:spcPts val="0"/>
              </a:spcBef>
              <a:spcAft>
                <a:spcPts val="0"/>
              </a:spcAft>
              <a:buSzPts val="1100"/>
              <a:buNone/>
              <a:defRPr sz="700"/>
            </a:lvl8pPr>
            <a:lvl9pPr lvl="8" algn="r">
              <a:lnSpc>
                <a:spcPct val="115000"/>
              </a:lnSpc>
              <a:spcBef>
                <a:spcPts val="0"/>
              </a:spcBef>
              <a:spcAft>
                <a:spcPts val="0"/>
              </a:spcAft>
              <a:buSzPts val="1100"/>
              <a:buNone/>
              <a:defRPr sz="700"/>
            </a:lvl9pPr>
          </a:lstStyle>
          <a:p>
            <a:endParaRPr/>
          </a:p>
        </p:txBody>
      </p:sp>
      <p:sp>
        <p:nvSpPr>
          <p:cNvPr id="47" name="Google Shape;47;p16"/>
          <p:cNvSpPr txBox="1">
            <a:spLocks noGrp="1"/>
          </p:cNvSpPr>
          <p:nvPr>
            <p:ph type="subTitle" idx="7"/>
          </p:nvPr>
        </p:nvSpPr>
        <p:spPr>
          <a:xfrm>
            <a:off x="4139063" y="1972650"/>
            <a:ext cx="2722800" cy="202800"/>
          </a:xfrm>
          <a:prstGeom prst="rect">
            <a:avLst/>
          </a:prstGeom>
          <a:noFill/>
          <a:ln>
            <a:noFill/>
          </a:ln>
        </p:spPr>
        <p:txBody>
          <a:bodyPr spcFirstLastPara="1" wrap="square" lIns="0" tIns="0" rIns="0" bIns="0" anchor="t" anchorCtr="0">
            <a:spAutoFit/>
          </a:bodyPr>
          <a:lstStyle>
            <a:lvl1pPr lvl="0" algn="l">
              <a:lnSpc>
                <a:spcPct val="115000"/>
              </a:lnSpc>
              <a:spcBef>
                <a:spcPts val="0"/>
              </a:spcBef>
              <a:spcAft>
                <a:spcPts val="0"/>
              </a:spcAft>
              <a:buSzPts val="1100"/>
              <a:buNone/>
              <a:defRPr sz="1200">
                <a:solidFill>
                  <a:schemeClr val="lt1"/>
                </a:solidFill>
                <a:highlight>
                  <a:schemeClr val="accent5"/>
                </a:highlight>
                <a:latin typeface="Taviraj Medium"/>
                <a:ea typeface="Taviraj Medium"/>
                <a:cs typeface="Taviraj Medium"/>
                <a:sym typeface="Taviraj Medium"/>
              </a:defRPr>
            </a:lvl1pPr>
            <a:lvl2pPr lvl="1"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8" name="Google Shape;48;p16"/>
          <p:cNvSpPr txBox="1">
            <a:spLocks noGrp="1"/>
          </p:cNvSpPr>
          <p:nvPr>
            <p:ph type="body" idx="8"/>
          </p:nvPr>
        </p:nvSpPr>
        <p:spPr>
          <a:xfrm>
            <a:off x="4143263" y="2201250"/>
            <a:ext cx="3342600" cy="848700"/>
          </a:xfrm>
          <a:prstGeom prst="rect">
            <a:avLst/>
          </a:prstGeom>
          <a:noFill/>
          <a:ln>
            <a:noFill/>
          </a:ln>
        </p:spPr>
        <p:txBody>
          <a:bodyPr spcFirstLastPara="1" wrap="square" lIns="0" tIns="91425" rIns="0" bIns="91425" anchor="t" anchorCtr="0">
            <a:noAutofit/>
          </a:bodyPr>
          <a:lstStyle>
            <a:lvl1pPr marL="457200" lvl="0" indent="-228600" algn="l">
              <a:lnSpc>
                <a:spcPct val="115000"/>
              </a:lnSpc>
              <a:spcBef>
                <a:spcPts val="0"/>
              </a:spcBef>
              <a:spcAft>
                <a:spcPts val="0"/>
              </a:spcAft>
              <a:buSzPts val="1100"/>
              <a:buNone/>
              <a:defRPr sz="1200">
                <a:solidFill>
                  <a:schemeClr val="dk1"/>
                </a:solidFill>
              </a:defRPr>
            </a:lvl1pPr>
            <a:lvl2pPr marL="914400" lvl="1" indent="-228600" algn="l">
              <a:lnSpc>
                <a:spcPct val="115000"/>
              </a:lnSpc>
              <a:spcBef>
                <a:spcPts val="0"/>
              </a:spcBef>
              <a:spcAft>
                <a:spcPts val="0"/>
              </a:spcAft>
              <a:buSzPts val="1100"/>
              <a:buNone/>
              <a:defRPr sz="1200">
                <a:solidFill>
                  <a:schemeClr val="dk1"/>
                </a:solidFill>
              </a:defRPr>
            </a:lvl2pPr>
            <a:lvl3pPr marL="1371600" lvl="2" indent="-228600" algn="l">
              <a:lnSpc>
                <a:spcPct val="115000"/>
              </a:lnSpc>
              <a:spcBef>
                <a:spcPts val="0"/>
              </a:spcBef>
              <a:spcAft>
                <a:spcPts val="0"/>
              </a:spcAft>
              <a:buSzPts val="1100"/>
              <a:buNone/>
              <a:defRPr sz="1200">
                <a:solidFill>
                  <a:schemeClr val="dk1"/>
                </a:solidFill>
              </a:defRPr>
            </a:lvl3pPr>
            <a:lvl4pPr marL="1828800" lvl="3" indent="-228600" algn="l">
              <a:lnSpc>
                <a:spcPct val="115000"/>
              </a:lnSpc>
              <a:spcBef>
                <a:spcPts val="0"/>
              </a:spcBef>
              <a:spcAft>
                <a:spcPts val="0"/>
              </a:spcAft>
              <a:buSzPts val="1100"/>
              <a:buNone/>
              <a:defRPr sz="1200">
                <a:solidFill>
                  <a:schemeClr val="dk1"/>
                </a:solidFill>
              </a:defRPr>
            </a:lvl4pPr>
            <a:lvl5pPr marL="2286000" lvl="4" indent="-228600" algn="l">
              <a:lnSpc>
                <a:spcPct val="115000"/>
              </a:lnSpc>
              <a:spcBef>
                <a:spcPts val="0"/>
              </a:spcBef>
              <a:spcAft>
                <a:spcPts val="0"/>
              </a:spcAft>
              <a:buSzPts val="1100"/>
              <a:buNone/>
              <a:defRPr sz="1200">
                <a:solidFill>
                  <a:schemeClr val="dk1"/>
                </a:solidFill>
              </a:defRPr>
            </a:lvl5pPr>
            <a:lvl6pPr marL="2743200" lvl="5" indent="-228600" algn="l">
              <a:lnSpc>
                <a:spcPct val="115000"/>
              </a:lnSpc>
              <a:spcBef>
                <a:spcPts val="0"/>
              </a:spcBef>
              <a:spcAft>
                <a:spcPts val="0"/>
              </a:spcAft>
              <a:buSzPts val="1100"/>
              <a:buNone/>
              <a:defRPr sz="1200">
                <a:solidFill>
                  <a:schemeClr val="dk1"/>
                </a:solidFill>
              </a:defRPr>
            </a:lvl6pPr>
            <a:lvl7pPr marL="3200400" lvl="6" indent="-228600" algn="l">
              <a:lnSpc>
                <a:spcPct val="115000"/>
              </a:lnSpc>
              <a:spcBef>
                <a:spcPts val="0"/>
              </a:spcBef>
              <a:spcAft>
                <a:spcPts val="0"/>
              </a:spcAft>
              <a:buSzPts val="1100"/>
              <a:buNone/>
              <a:defRPr sz="1200">
                <a:solidFill>
                  <a:schemeClr val="dk1"/>
                </a:solidFill>
              </a:defRPr>
            </a:lvl7pPr>
            <a:lvl8pPr marL="3657600" lvl="7" indent="-228600" algn="l">
              <a:lnSpc>
                <a:spcPct val="115000"/>
              </a:lnSpc>
              <a:spcBef>
                <a:spcPts val="0"/>
              </a:spcBef>
              <a:spcAft>
                <a:spcPts val="0"/>
              </a:spcAft>
              <a:buSzPts val="1100"/>
              <a:buNone/>
              <a:defRPr sz="1200">
                <a:solidFill>
                  <a:schemeClr val="dk1"/>
                </a:solidFill>
              </a:defRPr>
            </a:lvl8pPr>
            <a:lvl9pPr marL="4114800" lvl="8" indent="-228600" algn="l">
              <a:lnSpc>
                <a:spcPct val="115000"/>
              </a:lnSpc>
              <a:spcBef>
                <a:spcPts val="0"/>
              </a:spcBef>
              <a:spcAft>
                <a:spcPts val="0"/>
              </a:spcAft>
              <a:buSzPts val="1100"/>
              <a:buNone/>
              <a:defRPr sz="1200">
                <a:solidFill>
                  <a:schemeClr val="dk1"/>
                </a:solidFill>
              </a:defRPr>
            </a:lvl9pPr>
          </a:lstStyle>
          <a:p>
            <a:endParaRPr/>
          </a:p>
        </p:txBody>
      </p:sp>
      <p:sp>
        <p:nvSpPr>
          <p:cNvPr id="49" name="Google Shape;49;p16"/>
          <p:cNvSpPr txBox="1">
            <a:spLocks noGrp="1"/>
          </p:cNvSpPr>
          <p:nvPr>
            <p:ph type="subTitle" idx="9"/>
          </p:nvPr>
        </p:nvSpPr>
        <p:spPr>
          <a:xfrm>
            <a:off x="3757645" y="1972650"/>
            <a:ext cx="354300" cy="202800"/>
          </a:xfrm>
          <a:prstGeom prst="rect">
            <a:avLst/>
          </a:prstGeom>
          <a:noFill/>
          <a:ln>
            <a:noFill/>
          </a:ln>
        </p:spPr>
        <p:txBody>
          <a:bodyPr spcFirstLastPara="1" wrap="square" lIns="0" tIns="0" rIns="0" bIns="0" anchor="t" anchorCtr="0">
            <a:spAutoFit/>
          </a:bodyPr>
          <a:lstStyle>
            <a:lvl1pPr lvl="0" algn="l">
              <a:lnSpc>
                <a:spcPct val="115000"/>
              </a:lnSpc>
              <a:spcBef>
                <a:spcPts val="0"/>
              </a:spcBef>
              <a:spcAft>
                <a:spcPts val="0"/>
              </a:spcAft>
              <a:buSzPts val="1100"/>
              <a:buNone/>
              <a:defRPr sz="1200" b="1">
                <a:solidFill>
                  <a:schemeClr val="accent5"/>
                </a:solidFill>
                <a:latin typeface="Taviraj"/>
                <a:ea typeface="Taviraj"/>
                <a:cs typeface="Taviraj"/>
                <a:sym typeface="Taviraj"/>
              </a:defRPr>
            </a:lvl1pPr>
            <a:lvl2pPr lvl="1"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50" name="Google Shape;50;p16"/>
          <p:cNvSpPr txBox="1">
            <a:spLocks noGrp="1"/>
          </p:cNvSpPr>
          <p:nvPr>
            <p:ph type="subTitle" idx="13"/>
          </p:nvPr>
        </p:nvSpPr>
        <p:spPr>
          <a:xfrm>
            <a:off x="4139063" y="3411900"/>
            <a:ext cx="2722800" cy="202800"/>
          </a:xfrm>
          <a:prstGeom prst="rect">
            <a:avLst/>
          </a:prstGeom>
          <a:noFill/>
          <a:ln>
            <a:noFill/>
          </a:ln>
        </p:spPr>
        <p:txBody>
          <a:bodyPr spcFirstLastPara="1" wrap="square" lIns="0" tIns="0" rIns="0" bIns="0" anchor="t" anchorCtr="0">
            <a:spAutoFit/>
          </a:bodyPr>
          <a:lstStyle>
            <a:lvl1pPr lvl="0" algn="l">
              <a:lnSpc>
                <a:spcPct val="115000"/>
              </a:lnSpc>
              <a:spcBef>
                <a:spcPts val="0"/>
              </a:spcBef>
              <a:spcAft>
                <a:spcPts val="0"/>
              </a:spcAft>
              <a:buSzPts val="1100"/>
              <a:buNone/>
              <a:defRPr sz="1200">
                <a:solidFill>
                  <a:schemeClr val="lt1"/>
                </a:solidFill>
                <a:highlight>
                  <a:schemeClr val="accent5"/>
                </a:highlight>
                <a:latin typeface="Taviraj Medium"/>
                <a:ea typeface="Taviraj Medium"/>
                <a:cs typeface="Taviraj Medium"/>
                <a:sym typeface="Taviraj Medium"/>
              </a:defRPr>
            </a:lvl1pPr>
            <a:lvl2pPr lvl="1"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51" name="Google Shape;51;p16"/>
          <p:cNvSpPr txBox="1">
            <a:spLocks noGrp="1"/>
          </p:cNvSpPr>
          <p:nvPr>
            <p:ph type="body" idx="14"/>
          </p:nvPr>
        </p:nvSpPr>
        <p:spPr>
          <a:xfrm>
            <a:off x="4143263" y="3640500"/>
            <a:ext cx="3342600" cy="848700"/>
          </a:xfrm>
          <a:prstGeom prst="rect">
            <a:avLst/>
          </a:prstGeom>
          <a:noFill/>
          <a:ln>
            <a:noFill/>
          </a:ln>
        </p:spPr>
        <p:txBody>
          <a:bodyPr spcFirstLastPara="1" wrap="square" lIns="0" tIns="91425" rIns="0" bIns="91425" anchor="t" anchorCtr="0">
            <a:noAutofit/>
          </a:bodyPr>
          <a:lstStyle>
            <a:lvl1pPr marL="457200" lvl="0" indent="-228600" algn="l">
              <a:lnSpc>
                <a:spcPct val="115000"/>
              </a:lnSpc>
              <a:spcBef>
                <a:spcPts val="0"/>
              </a:spcBef>
              <a:spcAft>
                <a:spcPts val="0"/>
              </a:spcAft>
              <a:buSzPts val="1100"/>
              <a:buNone/>
              <a:defRPr sz="1200">
                <a:solidFill>
                  <a:schemeClr val="dk1"/>
                </a:solidFill>
              </a:defRPr>
            </a:lvl1pPr>
            <a:lvl2pPr marL="914400" lvl="1" indent="-228600" algn="l">
              <a:lnSpc>
                <a:spcPct val="115000"/>
              </a:lnSpc>
              <a:spcBef>
                <a:spcPts val="0"/>
              </a:spcBef>
              <a:spcAft>
                <a:spcPts val="0"/>
              </a:spcAft>
              <a:buSzPts val="1100"/>
              <a:buNone/>
              <a:defRPr sz="1200">
                <a:solidFill>
                  <a:schemeClr val="dk1"/>
                </a:solidFill>
              </a:defRPr>
            </a:lvl2pPr>
            <a:lvl3pPr marL="1371600" lvl="2" indent="-228600" algn="l">
              <a:lnSpc>
                <a:spcPct val="115000"/>
              </a:lnSpc>
              <a:spcBef>
                <a:spcPts val="0"/>
              </a:spcBef>
              <a:spcAft>
                <a:spcPts val="0"/>
              </a:spcAft>
              <a:buSzPts val="1100"/>
              <a:buNone/>
              <a:defRPr sz="1200">
                <a:solidFill>
                  <a:schemeClr val="dk1"/>
                </a:solidFill>
              </a:defRPr>
            </a:lvl3pPr>
            <a:lvl4pPr marL="1828800" lvl="3" indent="-228600" algn="l">
              <a:lnSpc>
                <a:spcPct val="115000"/>
              </a:lnSpc>
              <a:spcBef>
                <a:spcPts val="0"/>
              </a:spcBef>
              <a:spcAft>
                <a:spcPts val="0"/>
              </a:spcAft>
              <a:buSzPts val="1100"/>
              <a:buNone/>
              <a:defRPr sz="1200">
                <a:solidFill>
                  <a:schemeClr val="dk1"/>
                </a:solidFill>
              </a:defRPr>
            </a:lvl4pPr>
            <a:lvl5pPr marL="2286000" lvl="4" indent="-228600" algn="l">
              <a:lnSpc>
                <a:spcPct val="115000"/>
              </a:lnSpc>
              <a:spcBef>
                <a:spcPts val="0"/>
              </a:spcBef>
              <a:spcAft>
                <a:spcPts val="0"/>
              </a:spcAft>
              <a:buSzPts val="1100"/>
              <a:buNone/>
              <a:defRPr sz="1200">
                <a:solidFill>
                  <a:schemeClr val="dk1"/>
                </a:solidFill>
              </a:defRPr>
            </a:lvl5pPr>
            <a:lvl6pPr marL="2743200" lvl="5" indent="-228600" algn="l">
              <a:lnSpc>
                <a:spcPct val="115000"/>
              </a:lnSpc>
              <a:spcBef>
                <a:spcPts val="0"/>
              </a:spcBef>
              <a:spcAft>
                <a:spcPts val="0"/>
              </a:spcAft>
              <a:buSzPts val="1100"/>
              <a:buNone/>
              <a:defRPr sz="1200">
                <a:solidFill>
                  <a:schemeClr val="dk1"/>
                </a:solidFill>
              </a:defRPr>
            </a:lvl6pPr>
            <a:lvl7pPr marL="3200400" lvl="6" indent="-228600" algn="l">
              <a:lnSpc>
                <a:spcPct val="115000"/>
              </a:lnSpc>
              <a:spcBef>
                <a:spcPts val="0"/>
              </a:spcBef>
              <a:spcAft>
                <a:spcPts val="0"/>
              </a:spcAft>
              <a:buSzPts val="1100"/>
              <a:buNone/>
              <a:defRPr sz="1200">
                <a:solidFill>
                  <a:schemeClr val="dk1"/>
                </a:solidFill>
              </a:defRPr>
            </a:lvl7pPr>
            <a:lvl8pPr marL="3657600" lvl="7" indent="-228600" algn="l">
              <a:lnSpc>
                <a:spcPct val="115000"/>
              </a:lnSpc>
              <a:spcBef>
                <a:spcPts val="0"/>
              </a:spcBef>
              <a:spcAft>
                <a:spcPts val="0"/>
              </a:spcAft>
              <a:buSzPts val="1100"/>
              <a:buNone/>
              <a:defRPr sz="1200">
                <a:solidFill>
                  <a:schemeClr val="dk1"/>
                </a:solidFill>
              </a:defRPr>
            </a:lvl8pPr>
            <a:lvl9pPr marL="4114800" lvl="8" indent="-228600" algn="l">
              <a:lnSpc>
                <a:spcPct val="115000"/>
              </a:lnSpc>
              <a:spcBef>
                <a:spcPts val="0"/>
              </a:spcBef>
              <a:spcAft>
                <a:spcPts val="0"/>
              </a:spcAft>
              <a:buSzPts val="1100"/>
              <a:buNone/>
              <a:defRPr sz="1200">
                <a:solidFill>
                  <a:schemeClr val="dk1"/>
                </a:solidFill>
              </a:defRPr>
            </a:lvl9pPr>
          </a:lstStyle>
          <a:p>
            <a:endParaRPr/>
          </a:p>
        </p:txBody>
      </p:sp>
      <p:sp>
        <p:nvSpPr>
          <p:cNvPr id="52" name="Google Shape;52;p16"/>
          <p:cNvSpPr txBox="1">
            <a:spLocks noGrp="1"/>
          </p:cNvSpPr>
          <p:nvPr>
            <p:ph type="subTitle" idx="15"/>
          </p:nvPr>
        </p:nvSpPr>
        <p:spPr>
          <a:xfrm>
            <a:off x="3757645" y="3411900"/>
            <a:ext cx="354300" cy="202800"/>
          </a:xfrm>
          <a:prstGeom prst="rect">
            <a:avLst/>
          </a:prstGeom>
          <a:noFill/>
          <a:ln>
            <a:noFill/>
          </a:ln>
        </p:spPr>
        <p:txBody>
          <a:bodyPr spcFirstLastPara="1" wrap="square" lIns="0" tIns="0" rIns="0" bIns="0" anchor="t" anchorCtr="0">
            <a:spAutoFit/>
          </a:bodyPr>
          <a:lstStyle>
            <a:lvl1pPr lvl="0" algn="l">
              <a:lnSpc>
                <a:spcPct val="115000"/>
              </a:lnSpc>
              <a:spcBef>
                <a:spcPts val="0"/>
              </a:spcBef>
              <a:spcAft>
                <a:spcPts val="0"/>
              </a:spcAft>
              <a:buSzPts val="1100"/>
              <a:buNone/>
              <a:defRPr sz="1200" b="1">
                <a:solidFill>
                  <a:schemeClr val="accent5"/>
                </a:solidFill>
                <a:latin typeface="Taviraj"/>
                <a:ea typeface="Taviraj"/>
                <a:cs typeface="Taviraj"/>
                <a:sym typeface="Taviraj"/>
              </a:defRPr>
            </a:lvl1pPr>
            <a:lvl2pPr lvl="1"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lgn="l">
              <a:lnSpc>
                <a:spcPct val="115000"/>
              </a:lnSpc>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eyebrow">
  <p:cSld name="BLANK_1_1_1_1_2_2">
    <p:spTree>
      <p:nvGrpSpPr>
        <p:cNvPr id="1" name="Shape 53"/>
        <p:cNvGrpSpPr/>
        <p:nvPr/>
      </p:nvGrpSpPr>
      <p:grpSpPr>
        <a:xfrm>
          <a:off x="0" y="0"/>
          <a:ext cx="0" cy="0"/>
          <a:chOff x="0" y="0"/>
          <a:chExt cx="0" cy="0"/>
        </a:xfrm>
      </p:grpSpPr>
      <p:sp>
        <p:nvSpPr>
          <p:cNvPr id="54" name="Google Shape;54;p17"/>
          <p:cNvSpPr txBox="1">
            <a:spLocks noGrp="1"/>
          </p:cNvSpPr>
          <p:nvPr>
            <p:ph type="title"/>
          </p:nvPr>
        </p:nvSpPr>
        <p:spPr>
          <a:xfrm>
            <a:off x="228650" y="592749"/>
            <a:ext cx="6876000" cy="578700"/>
          </a:xfrm>
          <a:prstGeom prst="rect">
            <a:avLst/>
          </a:prstGeom>
          <a:noFill/>
          <a:ln>
            <a:noFill/>
          </a:ln>
        </p:spPr>
        <p:txBody>
          <a:bodyPr spcFirstLastPara="1" wrap="square" lIns="91425" tIns="91425" rIns="91425" bIns="91425" anchor="t" anchorCtr="0">
            <a:spAutoFit/>
          </a:bodyPr>
          <a:lstStyle>
            <a:lvl1pPr lvl="0" algn="l">
              <a:lnSpc>
                <a:spcPct val="80000"/>
              </a:lnSpc>
              <a:spcBef>
                <a:spcPts val="0"/>
              </a:spcBef>
              <a:spcAft>
                <a:spcPts val="0"/>
              </a:spcAft>
              <a:buClr>
                <a:schemeClr val="dk1"/>
              </a:buClr>
              <a:buSzPts val="3200"/>
              <a:buFont typeface="Taviraj Light"/>
              <a:buNone/>
              <a:defRPr sz="3200">
                <a:solidFill>
                  <a:schemeClr val="dk1"/>
                </a:solidFill>
              </a:defRPr>
            </a:lvl1pPr>
            <a:lvl2pPr lvl="1" algn="l">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2pPr>
            <a:lvl3pPr lvl="2" algn="l">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3pPr>
            <a:lvl4pPr lvl="3" algn="l">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4pPr>
            <a:lvl5pPr lvl="4" algn="l">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5pPr>
            <a:lvl6pPr lvl="5" algn="l">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6pPr>
            <a:lvl7pPr lvl="6" algn="l">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7pPr>
            <a:lvl8pPr lvl="7" algn="l">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8pPr>
            <a:lvl9pPr lvl="8" algn="l">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9pPr>
          </a:lstStyle>
          <a:p>
            <a:endParaRPr/>
          </a:p>
        </p:txBody>
      </p:sp>
      <p:sp>
        <p:nvSpPr>
          <p:cNvPr id="55" name="Google Shape;55;p17"/>
          <p:cNvSpPr txBox="1">
            <a:spLocks noGrp="1"/>
          </p:cNvSpPr>
          <p:nvPr>
            <p:ph type="subTitle" idx="1"/>
          </p:nvPr>
        </p:nvSpPr>
        <p:spPr>
          <a:xfrm>
            <a:off x="228650" y="363801"/>
            <a:ext cx="3129300" cy="2925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1000"/>
              <a:buNone/>
              <a:defRPr sz="1000"/>
            </a:lvl1pPr>
            <a:lvl2pPr lvl="1" algn="l">
              <a:lnSpc>
                <a:spcPct val="80000"/>
              </a:lnSpc>
              <a:spcBef>
                <a:spcPts val="0"/>
              </a:spcBef>
              <a:spcAft>
                <a:spcPts val="0"/>
              </a:spcAft>
              <a:buSzPts val="1000"/>
              <a:buNone/>
              <a:defRPr sz="1000"/>
            </a:lvl2pPr>
            <a:lvl3pPr lvl="2" algn="l">
              <a:lnSpc>
                <a:spcPct val="80000"/>
              </a:lnSpc>
              <a:spcBef>
                <a:spcPts val="0"/>
              </a:spcBef>
              <a:spcAft>
                <a:spcPts val="0"/>
              </a:spcAft>
              <a:buSzPts val="1000"/>
              <a:buNone/>
              <a:defRPr sz="1000"/>
            </a:lvl3pPr>
            <a:lvl4pPr lvl="3" algn="l">
              <a:lnSpc>
                <a:spcPct val="80000"/>
              </a:lnSpc>
              <a:spcBef>
                <a:spcPts val="0"/>
              </a:spcBef>
              <a:spcAft>
                <a:spcPts val="0"/>
              </a:spcAft>
              <a:buSzPts val="1000"/>
              <a:buNone/>
              <a:defRPr sz="1000"/>
            </a:lvl4pPr>
            <a:lvl5pPr lvl="4" algn="l">
              <a:lnSpc>
                <a:spcPct val="80000"/>
              </a:lnSpc>
              <a:spcBef>
                <a:spcPts val="0"/>
              </a:spcBef>
              <a:spcAft>
                <a:spcPts val="0"/>
              </a:spcAft>
              <a:buSzPts val="1000"/>
              <a:buNone/>
              <a:defRPr sz="1000"/>
            </a:lvl5pPr>
            <a:lvl6pPr lvl="5" algn="l">
              <a:lnSpc>
                <a:spcPct val="80000"/>
              </a:lnSpc>
              <a:spcBef>
                <a:spcPts val="0"/>
              </a:spcBef>
              <a:spcAft>
                <a:spcPts val="0"/>
              </a:spcAft>
              <a:buSzPts val="1000"/>
              <a:buNone/>
              <a:defRPr sz="1000"/>
            </a:lvl6pPr>
            <a:lvl7pPr lvl="6" algn="l">
              <a:lnSpc>
                <a:spcPct val="80000"/>
              </a:lnSpc>
              <a:spcBef>
                <a:spcPts val="0"/>
              </a:spcBef>
              <a:spcAft>
                <a:spcPts val="0"/>
              </a:spcAft>
              <a:buSzPts val="1000"/>
              <a:buNone/>
              <a:defRPr sz="1000"/>
            </a:lvl7pPr>
            <a:lvl8pPr lvl="7" algn="l">
              <a:lnSpc>
                <a:spcPct val="80000"/>
              </a:lnSpc>
              <a:spcBef>
                <a:spcPts val="0"/>
              </a:spcBef>
              <a:spcAft>
                <a:spcPts val="0"/>
              </a:spcAft>
              <a:buSzPts val="1000"/>
              <a:buNone/>
              <a:defRPr sz="1000"/>
            </a:lvl8pPr>
            <a:lvl9pPr lvl="8" algn="l">
              <a:lnSpc>
                <a:spcPct val="80000"/>
              </a:lnSpc>
              <a:spcBef>
                <a:spcPts val="0"/>
              </a:spcBef>
              <a:spcAft>
                <a:spcPts val="0"/>
              </a:spcAft>
              <a:buSzPts val="1000"/>
              <a:buNone/>
              <a:defRPr sz="1000"/>
            </a:lvl9pPr>
          </a:lstStyle>
          <a:p>
            <a:endParaRPr/>
          </a:p>
        </p:txBody>
      </p:sp>
      <p:sp>
        <p:nvSpPr>
          <p:cNvPr id="56" name="Google Shape;56;p17"/>
          <p:cNvSpPr txBox="1">
            <a:spLocks noGrp="1"/>
          </p:cNvSpPr>
          <p:nvPr>
            <p:ph type="subTitle" idx="2"/>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lvl1pPr>
            <a:lvl2pPr lvl="1" algn="l">
              <a:lnSpc>
                <a:spcPct val="115000"/>
              </a:lnSpc>
              <a:spcBef>
                <a:spcPts val="0"/>
              </a:spcBef>
              <a:spcAft>
                <a:spcPts val="0"/>
              </a:spcAft>
              <a:buSzPts val="1100"/>
              <a:buNone/>
              <a:defRPr sz="700"/>
            </a:lvl2pPr>
            <a:lvl3pPr lvl="2" algn="l">
              <a:lnSpc>
                <a:spcPct val="115000"/>
              </a:lnSpc>
              <a:spcBef>
                <a:spcPts val="0"/>
              </a:spcBef>
              <a:spcAft>
                <a:spcPts val="0"/>
              </a:spcAft>
              <a:buSzPts val="1100"/>
              <a:buNone/>
              <a:defRPr sz="700"/>
            </a:lvl3pPr>
            <a:lvl4pPr lvl="3" algn="l">
              <a:lnSpc>
                <a:spcPct val="115000"/>
              </a:lnSpc>
              <a:spcBef>
                <a:spcPts val="0"/>
              </a:spcBef>
              <a:spcAft>
                <a:spcPts val="0"/>
              </a:spcAft>
              <a:buSzPts val="1100"/>
              <a:buNone/>
              <a:defRPr sz="700"/>
            </a:lvl4pPr>
            <a:lvl5pPr lvl="4" algn="l">
              <a:lnSpc>
                <a:spcPct val="115000"/>
              </a:lnSpc>
              <a:spcBef>
                <a:spcPts val="0"/>
              </a:spcBef>
              <a:spcAft>
                <a:spcPts val="0"/>
              </a:spcAft>
              <a:buSzPts val="1100"/>
              <a:buNone/>
              <a:defRPr sz="700"/>
            </a:lvl5pPr>
            <a:lvl6pPr lvl="5" algn="l">
              <a:lnSpc>
                <a:spcPct val="115000"/>
              </a:lnSpc>
              <a:spcBef>
                <a:spcPts val="0"/>
              </a:spcBef>
              <a:spcAft>
                <a:spcPts val="0"/>
              </a:spcAft>
              <a:buSzPts val="1100"/>
              <a:buNone/>
              <a:defRPr sz="700"/>
            </a:lvl6pPr>
            <a:lvl7pPr lvl="6" algn="l">
              <a:lnSpc>
                <a:spcPct val="115000"/>
              </a:lnSpc>
              <a:spcBef>
                <a:spcPts val="0"/>
              </a:spcBef>
              <a:spcAft>
                <a:spcPts val="0"/>
              </a:spcAft>
              <a:buSzPts val="1100"/>
              <a:buNone/>
              <a:defRPr sz="700"/>
            </a:lvl7pPr>
            <a:lvl8pPr lvl="7" algn="l">
              <a:lnSpc>
                <a:spcPct val="115000"/>
              </a:lnSpc>
              <a:spcBef>
                <a:spcPts val="0"/>
              </a:spcBef>
              <a:spcAft>
                <a:spcPts val="0"/>
              </a:spcAft>
              <a:buSzPts val="1100"/>
              <a:buNone/>
              <a:defRPr sz="700"/>
            </a:lvl8pPr>
            <a:lvl9pPr lvl="8" algn="l">
              <a:lnSpc>
                <a:spcPct val="115000"/>
              </a:lnSpc>
              <a:spcBef>
                <a:spcPts val="0"/>
              </a:spcBef>
              <a:spcAft>
                <a:spcPts val="0"/>
              </a:spcAft>
              <a:buSzPts val="1100"/>
              <a:buNone/>
              <a:defRPr sz="700"/>
            </a:lvl9pPr>
          </a:lstStyle>
          <a:p>
            <a:endParaRPr/>
          </a:p>
        </p:txBody>
      </p:sp>
      <p:sp>
        <p:nvSpPr>
          <p:cNvPr id="57" name="Google Shape;57;p17"/>
          <p:cNvSpPr txBox="1">
            <a:spLocks noGrp="1"/>
          </p:cNvSpPr>
          <p:nvPr>
            <p:ph type="subTitle" idx="3"/>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lvl2pPr>
            <a:lvl3pPr lvl="2" algn="r">
              <a:lnSpc>
                <a:spcPct val="115000"/>
              </a:lnSpc>
              <a:spcBef>
                <a:spcPts val="0"/>
              </a:spcBef>
              <a:spcAft>
                <a:spcPts val="0"/>
              </a:spcAft>
              <a:buSzPts val="1100"/>
              <a:buNone/>
              <a:defRPr sz="700"/>
            </a:lvl3pPr>
            <a:lvl4pPr lvl="3" algn="r">
              <a:lnSpc>
                <a:spcPct val="115000"/>
              </a:lnSpc>
              <a:spcBef>
                <a:spcPts val="0"/>
              </a:spcBef>
              <a:spcAft>
                <a:spcPts val="0"/>
              </a:spcAft>
              <a:buSzPts val="1100"/>
              <a:buNone/>
              <a:defRPr sz="700"/>
            </a:lvl4pPr>
            <a:lvl5pPr lvl="4" algn="r">
              <a:lnSpc>
                <a:spcPct val="115000"/>
              </a:lnSpc>
              <a:spcBef>
                <a:spcPts val="0"/>
              </a:spcBef>
              <a:spcAft>
                <a:spcPts val="0"/>
              </a:spcAft>
              <a:buSzPts val="1100"/>
              <a:buNone/>
              <a:defRPr sz="700"/>
            </a:lvl5pPr>
            <a:lvl6pPr lvl="5" algn="r">
              <a:lnSpc>
                <a:spcPct val="115000"/>
              </a:lnSpc>
              <a:spcBef>
                <a:spcPts val="0"/>
              </a:spcBef>
              <a:spcAft>
                <a:spcPts val="0"/>
              </a:spcAft>
              <a:buSzPts val="1100"/>
              <a:buNone/>
              <a:defRPr sz="700"/>
            </a:lvl6pPr>
            <a:lvl7pPr lvl="6" algn="r">
              <a:lnSpc>
                <a:spcPct val="115000"/>
              </a:lnSpc>
              <a:spcBef>
                <a:spcPts val="0"/>
              </a:spcBef>
              <a:spcAft>
                <a:spcPts val="0"/>
              </a:spcAft>
              <a:buSzPts val="1100"/>
              <a:buNone/>
              <a:defRPr sz="700"/>
            </a:lvl7pPr>
            <a:lvl8pPr lvl="7" algn="r">
              <a:lnSpc>
                <a:spcPct val="115000"/>
              </a:lnSpc>
              <a:spcBef>
                <a:spcPts val="0"/>
              </a:spcBef>
              <a:spcAft>
                <a:spcPts val="0"/>
              </a:spcAft>
              <a:buSzPts val="1100"/>
              <a:buNone/>
              <a:defRPr sz="700"/>
            </a:lvl8pPr>
            <a:lvl9pPr lvl="8" algn="r">
              <a:lnSpc>
                <a:spcPct val="115000"/>
              </a:lnSpc>
              <a:spcBef>
                <a:spcPts val="0"/>
              </a:spcBef>
              <a:spcAft>
                <a:spcPts val="0"/>
              </a:spcAft>
              <a:buSzPts val="1100"/>
              <a:buNone/>
              <a:defRPr sz="7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ustom main point">
  <p:cSld name="BLANK_1_1_1_1_1_1">
    <p:bg>
      <p:bgPr>
        <a:solidFill>
          <a:schemeClr val="accent5"/>
        </a:solidFill>
        <a:effectLst/>
      </p:bgPr>
    </p:bg>
    <p:spTree>
      <p:nvGrpSpPr>
        <p:cNvPr id="1" name="Shape 58"/>
        <p:cNvGrpSpPr/>
        <p:nvPr/>
      </p:nvGrpSpPr>
      <p:grpSpPr>
        <a:xfrm>
          <a:off x="0" y="0"/>
          <a:ext cx="0" cy="0"/>
          <a:chOff x="0" y="0"/>
          <a:chExt cx="0" cy="0"/>
        </a:xfrm>
      </p:grpSpPr>
      <p:sp>
        <p:nvSpPr>
          <p:cNvPr id="59" name="Google Shape;59;p18"/>
          <p:cNvSpPr txBox="1">
            <a:spLocks noGrp="1"/>
          </p:cNvSpPr>
          <p:nvPr>
            <p:ph type="title"/>
          </p:nvPr>
        </p:nvSpPr>
        <p:spPr>
          <a:xfrm>
            <a:off x="2813700" y="278234"/>
            <a:ext cx="6101700" cy="2843100"/>
          </a:xfrm>
          <a:prstGeom prst="rect">
            <a:avLst/>
          </a:prstGeom>
          <a:noFill/>
          <a:ln>
            <a:noFill/>
          </a:ln>
        </p:spPr>
        <p:txBody>
          <a:bodyPr spcFirstLastPara="1" wrap="square" lIns="91425" tIns="91425" rIns="91425" bIns="91425" anchor="t" anchorCtr="0">
            <a:noAutofit/>
          </a:bodyPr>
          <a:lstStyle>
            <a:lvl1pPr lvl="0" algn="l">
              <a:lnSpc>
                <a:spcPct val="90000"/>
              </a:lnSpc>
              <a:spcBef>
                <a:spcPts val="0"/>
              </a:spcBef>
              <a:spcAft>
                <a:spcPts val="0"/>
              </a:spcAft>
              <a:buSzPts val="3000"/>
              <a:buNone/>
              <a:defRPr sz="4400">
                <a:solidFill>
                  <a:schemeClr val="lt1"/>
                </a:solidFill>
              </a:defRPr>
            </a:lvl1pPr>
            <a:lvl2pPr lvl="1" algn="l">
              <a:lnSpc>
                <a:spcPct val="90000"/>
              </a:lnSpc>
              <a:spcBef>
                <a:spcPts val="0"/>
              </a:spcBef>
              <a:spcAft>
                <a:spcPts val="0"/>
              </a:spcAft>
              <a:buSzPts val="3000"/>
              <a:buNone/>
              <a:defRPr sz="4400">
                <a:solidFill>
                  <a:schemeClr val="lt1"/>
                </a:solidFill>
              </a:defRPr>
            </a:lvl2pPr>
            <a:lvl3pPr lvl="2" algn="l">
              <a:lnSpc>
                <a:spcPct val="90000"/>
              </a:lnSpc>
              <a:spcBef>
                <a:spcPts val="0"/>
              </a:spcBef>
              <a:spcAft>
                <a:spcPts val="0"/>
              </a:spcAft>
              <a:buSzPts val="3000"/>
              <a:buNone/>
              <a:defRPr sz="4400">
                <a:solidFill>
                  <a:schemeClr val="lt1"/>
                </a:solidFill>
              </a:defRPr>
            </a:lvl3pPr>
            <a:lvl4pPr lvl="3" algn="l">
              <a:lnSpc>
                <a:spcPct val="90000"/>
              </a:lnSpc>
              <a:spcBef>
                <a:spcPts val="0"/>
              </a:spcBef>
              <a:spcAft>
                <a:spcPts val="0"/>
              </a:spcAft>
              <a:buSzPts val="3000"/>
              <a:buNone/>
              <a:defRPr sz="4400">
                <a:solidFill>
                  <a:schemeClr val="lt1"/>
                </a:solidFill>
              </a:defRPr>
            </a:lvl4pPr>
            <a:lvl5pPr lvl="4" algn="l">
              <a:lnSpc>
                <a:spcPct val="90000"/>
              </a:lnSpc>
              <a:spcBef>
                <a:spcPts val="0"/>
              </a:spcBef>
              <a:spcAft>
                <a:spcPts val="0"/>
              </a:spcAft>
              <a:buSzPts val="3000"/>
              <a:buNone/>
              <a:defRPr sz="4400">
                <a:solidFill>
                  <a:schemeClr val="lt1"/>
                </a:solidFill>
              </a:defRPr>
            </a:lvl5pPr>
            <a:lvl6pPr lvl="5" algn="l">
              <a:lnSpc>
                <a:spcPct val="90000"/>
              </a:lnSpc>
              <a:spcBef>
                <a:spcPts val="0"/>
              </a:spcBef>
              <a:spcAft>
                <a:spcPts val="0"/>
              </a:spcAft>
              <a:buSzPts val="3000"/>
              <a:buNone/>
              <a:defRPr sz="4400">
                <a:solidFill>
                  <a:schemeClr val="lt1"/>
                </a:solidFill>
              </a:defRPr>
            </a:lvl6pPr>
            <a:lvl7pPr lvl="6" algn="l">
              <a:lnSpc>
                <a:spcPct val="90000"/>
              </a:lnSpc>
              <a:spcBef>
                <a:spcPts val="0"/>
              </a:spcBef>
              <a:spcAft>
                <a:spcPts val="0"/>
              </a:spcAft>
              <a:buSzPts val="3000"/>
              <a:buNone/>
              <a:defRPr sz="4400">
                <a:solidFill>
                  <a:schemeClr val="lt1"/>
                </a:solidFill>
              </a:defRPr>
            </a:lvl7pPr>
            <a:lvl8pPr lvl="7" algn="l">
              <a:lnSpc>
                <a:spcPct val="90000"/>
              </a:lnSpc>
              <a:spcBef>
                <a:spcPts val="0"/>
              </a:spcBef>
              <a:spcAft>
                <a:spcPts val="0"/>
              </a:spcAft>
              <a:buSzPts val="3000"/>
              <a:buNone/>
              <a:defRPr sz="4400">
                <a:solidFill>
                  <a:schemeClr val="lt1"/>
                </a:solidFill>
              </a:defRPr>
            </a:lvl8pPr>
            <a:lvl9pPr lvl="8" algn="l">
              <a:lnSpc>
                <a:spcPct val="90000"/>
              </a:lnSpc>
              <a:spcBef>
                <a:spcPts val="0"/>
              </a:spcBef>
              <a:spcAft>
                <a:spcPts val="0"/>
              </a:spcAft>
              <a:buSzPts val="3000"/>
              <a:buNone/>
              <a:defRPr sz="4400">
                <a:solidFill>
                  <a:schemeClr val="lt1"/>
                </a:solidFill>
              </a:defRPr>
            </a:lvl9pPr>
          </a:lstStyle>
          <a:p>
            <a:endParaRPr/>
          </a:p>
        </p:txBody>
      </p:sp>
      <p:sp>
        <p:nvSpPr>
          <p:cNvPr id="60" name="Google Shape;60;p18"/>
          <p:cNvSpPr txBox="1">
            <a:spLocks noGrp="1"/>
          </p:cNvSpPr>
          <p:nvPr>
            <p:ph type="subTitle" idx="1"/>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61" name="Google Shape;61;p18"/>
          <p:cNvSpPr txBox="1">
            <a:spLocks noGrp="1"/>
          </p:cNvSpPr>
          <p:nvPr>
            <p:ph type="subTitle" idx="2"/>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 Alt 1">
  <p:cSld name="BLANK_1_1_1_1_1_1_1_1_1_1_1_2">
    <p:bg>
      <p:bgPr>
        <a:solidFill>
          <a:schemeClr val="accent2"/>
        </a:solidFill>
        <a:effectLst/>
      </p:bgPr>
    </p:bg>
    <p:spTree>
      <p:nvGrpSpPr>
        <p:cNvPr id="1" name="Shape 62"/>
        <p:cNvGrpSpPr/>
        <p:nvPr/>
      </p:nvGrpSpPr>
      <p:grpSpPr>
        <a:xfrm>
          <a:off x="0" y="0"/>
          <a:ext cx="0" cy="0"/>
          <a:chOff x="0" y="0"/>
          <a:chExt cx="0" cy="0"/>
        </a:xfrm>
      </p:grpSpPr>
      <p:sp>
        <p:nvSpPr>
          <p:cNvPr id="63" name="Google Shape;63;p19"/>
          <p:cNvSpPr txBox="1">
            <a:spLocks noGrp="1"/>
          </p:cNvSpPr>
          <p:nvPr>
            <p:ph type="subTitle" idx="1"/>
          </p:nvPr>
        </p:nvSpPr>
        <p:spPr>
          <a:xfrm>
            <a:off x="234250" y="2987975"/>
            <a:ext cx="27585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4" name="Google Shape;64;p19"/>
          <p:cNvSpPr txBox="1">
            <a:spLocks noGrp="1"/>
          </p:cNvSpPr>
          <p:nvPr>
            <p:ph type="subTitle" idx="2"/>
          </p:nvPr>
        </p:nvSpPr>
        <p:spPr>
          <a:xfrm>
            <a:off x="3195625" y="2987975"/>
            <a:ext cx="26736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5" name="Google Shape;65;p19"/>
          <p:cNvSpPr txBox="1">
            <a:spLocks noGrp="1"/>
          </p:cNvSpPr>
          <p:nvPr>
            <p:ph type="subTitle" idx="3"/>
          </p:nvPr>
        </p:nvSpPr>
        <p:spPr>
          <a:xfrm>
            <a:off x="6157000" y="2987975"/>
            <a:ext cx="26736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6" name="Google Shape;66;p19"/>
          <p:cNvSpPr txBox="1">
            <a:spLocks noGrp="1"/>
          </p:cNvSpPr>
          <p:nvPr>
            <p:ph type="subTitle" idx="4"/>
          </p:nvPr>
        </p:nvSpPr>
        <p:spPr>
          <a:xfrm>
            <a:off x="6157000" y="4322350"/>
            <a:ext cx="26736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7" name="Google Shape;67;p19"/>
          <p:cNvSpPr txBox="1">
            <a:spLocks noGrp="1"/>
          </p:cNvSpPr>
          <p:nvPr>
            <p:ph type="subTitle" idx="5"/>
          </p:nvPr>
        </p:nvSpPr>
        <p:spPr>
          <a:xfrm>
            <a:off x="3195075" y="4322350"/>
            <a:ext cx="26736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8" name="Google Shape;68;p19"/>
          <p:cNvSpPr txBox="1">
            <a:spLocks noGrp="1"/>
          </p:cNvSpPr>
          <p:nvPr>
            <p:ph type="subTitle" idx="6"/>
          </p:nvPr>
        </p:nvSpPr>
        <p:spPr>
          <a:xfrm>
            <a:off x="233150" y="4322350"/>
            <a:ext cx="26736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9" name="Google Shape;69;p19"/>
          <p:cNvSpPr txBox="1">
            <a:spLocks noGrp="1"/>
          </p:cNvSpPr>
          <p:nvPr>
            <p:ph type="title"/>
          </p:nvPr>
        </p:nvSpPr>
        <p:spPr>
          <a:xfrm>
            <a:off x="234255" y="312872"/>
            <a:ext cx="86106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7200">
                <a:solidFill>
                  <a:schemeClr val="lt1"/>
                </a:solidFill>
              </a:defRPr>
            </a:lvl1pPr>
            <a:lvl2pPr lvl="1" algn="l">
              <a:lnSpc>
                <a:spcPct val="80000"/>
              </a:lnSpc>
              <a:spcBef>
                <a:spcPts val="0"/>
              </a:spcBef>
              <a:spcAft>
                <a:spcPts val="0"/>
              </a:spcAft>
              <a:buSzPts val="3000"/>
              <a:buNone/>
              <a:defRPr sz="7200">
                <a:solidFill>
                  <a:schemeClr val="lt1"/>
                </a:solidFill>
              </a:defRPr>
            </a:lvl2pPr>
            <a:lvl3pPr lvl="2" algn="l">
              <a:lnSpc>
                <a:spcPct val="80000"/>
              </a:lnSpc>
              <a:spcBef>
                <a:spcPts val="0"/>
              </a:spcBef>
              <a:spcAft>
                <a:spcPts val="0"/>
              </a:spcAft>
              <a:buSzPts val="3000"/>
              <a:buNone/>
              <a:defRPr sz="7200">
                <a:solidFill>
                  <a:schemeClr val="lt1"/>
                </a:solidFill>
              </a:defRPr>
            </a:lvl3pPr>
            <a:lvl4pPr lvl="3" algn="l">
              <a:lnSpc>
                <a:spcPct val="80000"/>
              </a:lnSpc>
              <a:spcBef>
                <a:spcPts val="0"/>
              </a:spcBef>
              <a:spcAft>
                <a:spcPts val="0"/>
              </a:spcAft>
              <a:buSzPts val="3000"/>
              <a:buNone/>
              <a:defRPr sz="7200">
                <a:solidFill>
                  <a:schemeClr val="lt1"/>
                </a:solidFill>
              </a:defRPr>
            </a:lvl4pPr>
            <a:lvl5pPr lvl="4" algn="l">
              <a:lnSpc>
                <a:spcPct val="80000"/>
              </a:lnSpc>
              <a:spcBef>
                <a:spcPts val="0"/>
              </a:spcBef>
              <a:spcAft>
                <a:spcPts val="0"/>
              </a:spcAft>
              <a:buSzPts val="3000"/>
              <a:buNone/>
              <a:defRPr sz="7200">
                <a:solidFill>
                  <a:schemeClr val="lt1"/>
                </a:solidFill>
              </a:defRPr>
            </a:lvl5pPr>
            <a:lvl6pPr lvl="5" algn="l">
              <a:lnSpc>
                <a:spcPct val="80000"/>
              </a:lnSpc>
              <a:spcBef>
                <a:spcPts val="0"/>
              </a:spcBef>
              <a:spcAft>
                <a:spcPts val="0"/>
              </a:spcAft>
              <a:buSzPts val="3000"/>
              <a:buNone/>
              <a:defRPr sz="7200">
                <a:solidFill>
                  <a:schemeClr val="lt1"/>
                </a:solidFill>
              </a:defRPr>
            </a:lvl6pPr>
            <a:lvl7pPr lvl="6" algn="l">
              <a:lnSpc>
                <a:spcPct val="80000"/>
              </a:lnSpc>
              <a:spcBef>
                <a:spcPts val="0"/>
              </a:spcBef>
              <a:spcAft>
                <a:spcPts val="0"/>
              </a:spcAft>
              <a:buSzPts val="3000"/>
              <a:buNone/>
              <a:defRPr sz="7200">
                <a:solidFill>
                  <a:schemeClr val="lt1"/>
                </a:solidFill>
              </a:defRPr>
            </a:lvl7pPr>
            <a:lvl8pPr lvl="7" algn="l">
              <a:lnSpc>
                <a:spcPct val="80000"/>
              </a:lnSpc>
              <a:spcBef>
                <a:spcPts val="0"/>
              </a:spcBef>
              <a:spcAft>
                <a:spcPts val="0"/>
              </a:spcAft>
              <a:buSzPts val="3000"/>
              <a:buNone/>
              <a:defRPr sz="7200">
                <a:solidFill>
                  <a:schemeClr val="lt1"/>
                </a:solidFill>
              </a:defRPr>
            </a:lvl8pPr>
            <a:lvl9pPr lvl="8" algn="l">
              <a:lnSpc>
                <a:spcPct val="80000"/>
              </a:lnSpc>
              <a:spcBef>
                <a:spcPts val="0"/>
              </a:spcBef>
              <a:spcAft>
                <a:spcPts val="0"/>
              </a:spcAft>
              <a:buSzPts val="3000"/>
              <a:buNone/>
              <a:defRPr sz="7200">
                <a:solidFill>
                  <a:schemeClr val="lt1"/>
                </a:solidFill>
              </a:defRPr>
            </a:lvl9pPr>
          </a:lstStyle>
          <a:p>
            <a:endParaRPr/>
          </a:p>
        </p:txBody>
      </p:sp>
      <p:sp>
        <p:nvSpPr>
          <p:cNvPr id="70" name="Google Shape;70;p19"/>
          <p:cNvSpPr txBox="1">
            <a:spLocks noGrp="1"/>
          </p:cNvSpPr>
          <p:nvPr>
            <p:ph type="subTitle" idx="7"/>
          </p:nvPr>
        </p:nvSpPr>
        <p:spPr>
          <a:xfrm>
            <a:off x="234248" y="2659751"/>
            <a:ext cx="4659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1" name="Google Shape;71;p19"/>
          <p:cNvSpPr txBox="1">
            <a:spLocks noGrp="1"/>
          </p:cNvSpPr>
          <p:nvPr>
            <p:ph type="subTitle" idx="8"/>
          </p:nvPr>
        </p:nvSpPr>
        <p:spPr>
          <a:xfrm>
            <a:off x="1462701" y="2659750"/>
            <a:ext cx="1530000" cy="452700"/>
          </a:xfrm>
          <a:prstGeom prst="rect">
            <a:avLst/>
          </a:prstGeom>
          <a:noFill/>
          <a:ln>
            <a:noFill/>
          </a:ln>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2" name="Google Shape;72;p19"/>
          <p:cNvSpPr txBox="1">
            <a:spLocks noGrp="1"/>
          </p:cNvSpPr>
          <p:nvPr>
            <p:ph type="subTitle" idx="9"/>
          </p:nvPr>
        </p:nvSpPr>
        <p:spPr>
          <a:xfrm>
            <a:off x="3195623" y="2659751"/>
            <a:ext cx="4659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3" name="Google Shape;73;p19"/>
          <p:cNvSpPr txBox="1">
            <a:spLocks noGrp="1"/>
          </p:cNvSpPr>
          <p:nvPr>
            <p:ph type="subTitle" idx="13"/>
          </p:nvPr>
        </p:nvSpPr>
        <p:spPr>
          <a:xfrm>
            <a:off x="4424076" y="2659750"/>
            <a:ext cx="1530000" cy="452700"/>
          </a:xfrm>
          <a:prstGeom prst="rect">
            <a:avLst/>
          </a:prstGeom>
          <a:noFill/>
          <a:ln>
            <a:noFill/>
          </a:ln>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4" name="Google Shape;74;p19"/>
          <p:cNvSpPr txBox="1">
            <a:spLocks noGrp="1"/>
          </p:cNvSpPr>
          <p:nvPr>
            <p:ph type="subTitle" idx="14"/>
          </p:nvPr>
        </p:nvSpPr>
        <p:spPr>
          <a:xfrm>
            <a:off x="6156998" y="2659751"/>
            <a:ext cx="4659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5" name="Google Shape;75;p19"/>
          <p:cNvSpPr txBox="1">
            <a:spLocks noGrp="1"/>
          </p:cNvSpPr>
          <p:nvPr>
            <p:ph type="subTitle" idx="15"/>
          </p:nvPr>
        </p:nvSpPr>
        <p:spPr>
          <a:xfrm>
            <a:off x="7385451" y="2659750"/>
            <a:ext cx="1530000" cy="452700"/>
          </a:xfrm>
          <a:prstGeom prst="rect">
            <a:avLst/>
          </a:prstGeom>
          <a:noFill/>
          <a:ln>
            <a:noFill/>
          </a:ln>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6" name="Google Shape;76;p19"/>
          <p:cNvSpPr txBox="1">
            <a:spLocks noGrp="1"/>
          </p:cNvSpPr>
          <p:nvPr>
            <p:ph type="subTitle" idx="16"/>
          </p:nvPr>
        </p:nvSpPr>
        <p:spPr>
          <a:xfrm>
            <a:off x="6156998" y="3994135"/>
            <a:ext cx="4659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7" name="Google Shape;77;p19"/>
          <p:cNvSpPr txBox="1">
            <a:spLocks noGrp="1"/>
          </p:cNvSpPr>
          <p:nvPr>
            <p:ph type="subTitle" idx="17"/>
          </p:nvPr>
        </p:nvSpPr>
        <p:spPr>
          <a:xfrm>
            <a:off x="7385451" y="3994134"/>
            <a:ext cx="1530000" cy="452700"/>
          </a:xfrm>
          <a:prstGeom prst="rect">
            <a:avLst/>
          </a:prstGeom>
          <a:noFill/>
          <a:ln>
            <a:noFill/>
          </a:ln>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8" name="Google Shape;78;p19"/>
          <p:cNvSpPr txBox="1">
            <a:spLocks noGrp="1"/>
          </p:cNvSpPr>
          <p:nvPr>
            <p:ph type="subTitle" idx="18"/>
          </p:nvPr>
        </p:nvSpPr>
        <p:spPr>
          <a:xfrm>
            <a:off x="3195073" y="3994135"/>
            <a:ext cx="4659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9" name="Google Shape;79;p19"/>
          <p:cNvSpPr txBox="1">
            <a:spLocks noGrp="1"/>
          </p:cNvSpPr>
          <p:nvPr>
            <p:ph type="subTitle" idx="19"/>
          </p:nvPr>
        </p:nvSpPr>
        <p:spPr>
          <a:xfrm>
            <a:off x="4423526" y="3994134"/>
            <a:ext cx="1530000" cy="452700"/>
          </a:xfrm>
          <a:prstGeom prst="rect">
            <a:avLst/>
          </a:prstGeom>
          <a:noFill/>
          <a:ln>
            <a:noFill/>
          </a:ln>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0" name="Google Shape;80;p19"/>
          <p:cNvSpPr txBox="1">
            <a:spLocks noGrp="1"/>
          </p:cNvSpPr>
          <p:nvPr>
            <p:ph type="subTitle" idx="20"/>
          </p:nvPr>
        </p:nvSpPr>
        <p:spPr>
          <a:xfrm>
            <a:off x="233148" y="3994135"/>
            <a:ext cx="465900" cy="452700"/>
          </a:xfrm>
          <a:prstGeom prst="rect">
            <a:avLst/>
          </a:prstGeom>
          <a:noFill/>
          <a:ln>
            <a:noFill/>
          </a:ln>
        </p:spPr>
        <p:txBody>
          <a:bodyPr spcFirstLastPara="1" wrap="square" lIns="91425" tIns="91425" rIns="91425" bIns="91425" anchor="t" anchorCtr="0">
            <a:spAutoFit/>
          </a:bodyPr>
          <a:lstStyle>
            <a:lvl1pPr lvl="0" algn="l">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gn="l">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81" name="Google Shape;81;p19"/>
          <p:cNvSpPr txBox="1">
            <a:spLocks noGrp="1"/>
          </p:cNvSpPr>
          <p:nvPr>
            <p:ph type="subTitle" idx="21"/>
          </p:nvPr>
        </p:nvSpPr>
        <p:spPr>
          <a:xfrm>
            <a:off x="1461601" y="3994134"/>
            <a:ext cx="1530000" cy="452700"/>
          </a:xfrm>
          <a:prstGeom prst="rect">
            <a:avLst/>
          </a:prstGeom>
          <a:noFill/>
          <a:ln>
            <a:noFill/>
          </a:ln>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2" name="Google Shape;82;p19"/>
          <p:cNvSpPr txBox="1">
            <a:spLocks noGrp="1"/>
          </p:cNvSpPr>
          <p:nvPr>
            <p:ph type="subTitle" idx="22"/>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83" name="Google Shape;83;p19"/>
          <p:cNvSpPr txBox="1">
            <a:spLocks noGrp="1"/>
          </p:cNvSpPr>
          <p:nvPr>
            <p:ph type="subTitle" idx="23"/>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2860">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ustom title, body and image">
  <p:cSld name="BLANK_1_1_1_1_1_1_1_1_1_1_1_1">
    <p:spTree>
      <p:nvGrpSpPr>
        <p:cNvPr id="1" name="Shape 84"/>
        <p:cNvGrpSpPr/>
        <p:nvPr/>
      </p:nvGrpSpPr>
      <p:grpSpPr>
        <a:xfrm>
          <a:off x="0" y="0"/>
          <a:ext cx="0" cy="0"/>
          <a:chOff x="0" y="0"/>
          <a:chExt cx="0" cy="0"/>
        </a:xfrm>
      </p:grpSpPr>
      <p:sp>
        <p:nvSpPr>
          <p:cNvPr id="85" name="Google Shape;85;p20"/>
          <p:cNvSpPr>
            <a:spLocks noGrp="1"/>
          </p:cNvSpPr>
          <p:nvPr>
            <p:ph type="pic" idx="2"/>
          </p:nvPr>
        </p:nvSpPr>
        <p:spPr>
          <a:xfrm>
            <a:off x="4617775" y="457200"/>
            <a:ext cx="4206000" cy="4226400"/>
          </a:xfrm>
          <a:prstGeom prst="roundRect">
            <a:avLst>
              <a:gd name="adj" fmla="val 0"/>
            </a:avLst>
          </a:prstGeom>
          <a:noFill/>
          <a:ln>
            <a:noFill/>
          </a:ln>
        </p:spPr>
      </p:sp>
      <p:sp>
        <p:nvSpPr>
          <p:cNvPr id="86" name="Google Shape;86;p20"/>
          <p:cNvSpPr txBox="1">
            <a:spLocks noGrp="1"/>
          </p:cNvSpPr>
          <p:nvPr>
            <p:ph type="title"/>
          </p:nvPr>
        </p:nvSpPr>
        <p:spPr>
          <a:xfrm>
            <a:off x="228600" y="1359900"/>
            <a:ext cx="4149300" cy="587700"/>
          </a:xfrm>
          <a:prstGeom prst="rect">
            <a:avLst/>
          </a:prstGeom>
          <a:noFill/>
          <a:ln>
            <a:noFill/>
          </a:ln>
        </p:spPr>
        <p:txBody>
          <a:bodyPr spcFirstLastPara="1" wrap="square" lIns="91425" tIns="91425" rIns="91425" bIns="91425" anchor="b" anchorCtr="0">
            <a:noAutofit/>
          </a:bodyPr>
          <a:lstStyle>
            <a:lvl1pPr lvl="0" algn="l">
              <a:lnSpc>
                <a:spcPct val="80000"/>
              </a:lnSpc>
              <a:spcBef>
                <a:spcPts val="0"/>
              </a:spcBef>
              <a:spcAft>
                <a:spcPts val="0"/>
              </a:spcAft>
              <a:buSzPts val="3000"/>
              <a:buNone/>
              <a:defRPr sz="2800">
                <a:solidFill>
                  <a:schemeClr val="dk1"/>
                </a:solidFill>
              </a:defRPr>
            </a:lvl1pPr>
            <a:lvl2pPr lvl="1" algn="l">
              <a:lnSpc>
                <a:spcPct val="80000"/>
              </a:lnSpc>
              <a:spcBef>
                <a:spcPts val="0"/>
              </a:spcBef>
              <a:spcAft>
                <a:spcPts val="0"/>
              </a:spcAft>
              <a:buSzPts val="3000"/>
              <a:buNone/>
              <a:defRPr>
                <a:solidFill>
                  <a:schemeClr val="dk1"/>
                </a:solidFill>
                <a:latin typeface="Taviraj"/>
                <a:ea typeface="Taviraj"/>
                <a:cs typeface="Taviraj"/>
                <a:sym typeface="Taviraj"/>
              </a:defRPr>
            </a:lvl2pPr>
            <a:lvl3pPr lvl="2" algn="l">
              <a:lnSpc>
                <a:spcPct val="80000"/>
              </a:lnSpc>
              <a:spcBef>
                <a:spcPts val="0"/>
              </a:spcBef>
              <a:spcAft>
                <a:spcPts val="0"/>
              </a:spcAft>
              <a:buSzPts val="3000"/>
              <a:buNone/>
              <a:defRPr>
                <a:solidFill>
                  <a:schemeClr val="dk1"/>
                </a:solidFill>
                <a:latin typeface="Taviraj"/>
                <a:ea typeface="Taviraj"/>
                <a:cs typeface="Taviraj"/>
                <a:sym typeface="Taviraj"/>
              </a:defRPr>
            </a:lvl3pPr>
            <a:lvl4pPr lvl="3" algn="l">
              <a:lnSpc>
                <a:spcPct val="80000"/>
              </a:lnSpc>
              <a:spcBef>
                <a:spcPts val="0"/>
              </a:spcBef>
              <a:spcAft>
                <a:spcPts val="0"/>
              </a:spcAft>
              <a:buSzPts val="3000"/>
              <a:buNone/>
              <a:defRPr>
                <a:solidFill>
                  <a:schemeClr val="dk1"/>
                </a:solidFill>
                <a:latin typeface="Taviraj"/>
                <a:ea typeface="Taviraj"/>
                <a:cs typeface="Taviraj"/>
                <a:sym typeface="Taviraj"/>
              </a:defRPr>
            </a:lvl4pPr>
            <a:lvl5pPr lvl="4" algn="l">
              <a:lnSpc>
                <a:spcPct val="80000"/>
              </a:lnSpc>
              <a:spcBef>
                <a:spcPts val="0"/>
              </a:spcBef>
              <a:spcAft>
                <a:spcPts val="0"/>
              </a:spcAft>
              <a:buSzPts val="3000"/>
              <a:buNone/>
              <a:defRPr>
                <a:solidFill>
                  <a:schemeClr val="dk1"/>
                </a:solidFill>
                <a:latin typeface="Taviraj"/>
                <a:ea typeface="Taviraj"/>
                <a:cs typeface="Taviraj"/>
                <a:sym typeface="Taviraj"/>
              </a:defRPr>
            </a:lvl5pPr>
            <a:lvl6pPr lvl="5" algn="l">
              <a:lnSpc>
                <a:spcPct val="80000"/>
              </a:lnSpc>
              <a:spcBef>
                <a:spcPts val="0"/>
              </a:spcBef>
              <a:spcAft>
                <a:spcPts val="0"/>
              </a:spcAft>
              <a:buSzPts val="3000"/>
              <a:buNone/>
              <a:defRPr>
                <a:solidFill>
                  <a:schemeClr val="dk1"/>
                </a:solidFill>
                <a:latin typeface="Taviraj"/>
                <a:ea typeface="Taviraj"/>
                <a:cs typeface="Taviraj"/>
                <a:sym typeface="Taviraj"/>
              </a:defRPr>
            </a:lvl6pPr>
            <a:lvl7pPr lvl="6" algn="l">
              <a:lnSpc>
                <a:spcPct val="80000"/>
              </a:lnSpc>
              <a:spcBef>
                <a:spcPts val="0"/>
              </a:spcBef>
              <a:spcAft>
                <a:spcPts val="0"/>
              </a:spcAft>
              <a:buSzPts val="3000"/>
              <a:buNone/>
              <a:defRPr>
                <a:solidFill>
                  <a:schemeClr val="dk1"/>
                </a:solidFill>
                <a:latin typeface="Taviraj"/>
                <a:ea typeface="Taviraj"/>
                <a:cs typeface="Taviraj"/>
                <a:sym typeface="Taviraj"/>
              </a:defRPr>
            </a:lvl7pPr>
            <a:lvl8pPr lvl="7" algn="l">
              <a:lnSpc>
                <a:spcPct val="80000"/>
              </a:lnSpc>
              <a:spcBef>
                <a:spcPts val="0"/>
              </a:spcBef>
              <a:spcAft>
                <a:spcPts val="0"/>
              </a:spcAft>
              <a:buSzPts val="3000"/>
              <a:buNone/>
              <a:defRPr>
                <a:solidFill>
                  <a:schemeClr val="dk1"/>
                </a:solidFill>
                <a:latin typeface="Taviraj"/>
                <a:ea typeface="Taviraj"/>
                <a:cs typeface="Taviraj"/>
                <a:sym typeface="Taviraj"/>
              </a:defRPr>
            </a:lvl8pPr>
            <a:lvl9pPr lvl="8" algn="l">
              <a:lnSpc>
                <a:spcPct val="80000"/>
              </a:lnSpc>
              <a:spcBef>
                <a:spcPts val="0"/>
              </a:spcBef>
              <a:spcAft>
                <a:spcPts val="0"/>
              </a:spcAft>
              <a:buSzPts val="3000"/>
              <a:buNone/>
              <a:defRPr>
                <a:solidFill>
                  <a:schemeClr val="dk1"/>
                </a:solidFill>
                <a:latin typeface="Taviraj"/>
                <a:ea typeface="Taviraj"/>
                <a:cs typeface="Taviraj"/>
                <a:sym typeface="Taviraj"/>
              </a:defRPr>
            </a:lvl9pPr>
          </a:lstStyle>
          <a:p>
            <a:endParaRPr/>
          </a:p>
        </p:txBody>
      </p:sp>
      <p:sp>
        <p:nvSpPr>
          <p:cNvPr id="87" name="Google Shape;87;p20"/>
          <p:cNvSpPr txBox="1">
            <a:spLocks noGrp="1"/>
          </p:cNvSpPr>
          <p:nvPr>
            <p:ph type="body" idx="1"/>
          </p:nvPr>
        </p:nvSpPr>
        <p:spPr>
          <a:xfrm>
            <a:off x="228600" y="2079600"/>
            <a:ext cx="3529500" cy="26040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800"/>
              </a:spcBef>
              <a:spcAft>
                <a:spcPts val="0"/>
              </a:spcAft>
              <a:buSzPts val="1200"/>
              <a:buChar char="○"/>
              <a:defRPr sz="1200"/>
            </a:lvl2pPr>
            <a:lvl3pPr marL="1371600" lvl="2" indent="-304800" algn="l">
              <a:lnSpc>
                <a:spcPct val="115000"/>
              </a:lnSpc>
              <a:spcBef>
                <a:spcPts val="800"/>
              </a:spcBef>
              <a:spcAft>
                <a:spcPts val="0"/>
              </a:spcAft>
              <a:buSzPts val="1200"/>
              <a:buChar char="■"/>
              <a:defRPr sz="1200"/>
            </a:lvl3pPr>
            <a:lvl4pPr marL="1828800" lvl="3" indent="-304800" algn="l">
              <a:lnSpc>
                <a:spcPct val="115000"/>
              </a:lnSpc>
              <a:spcBef>
                <a:spcPts val="800"/>
              </a:spcBef>
              <a:spcAft>
                <a:spcPts val="0"/>
              </a:spcAft>
              <a:buSzPts val="1200"/>
              <a:buChar char="●"/>
              <a:defRPr sz="1200"/>
            </a:lvl4pPr>
            <a:lvl5pPr marL="2286000" lvl="4" indent="-304800" algn="l">
              <a:lnSpc>
                <a:spcPct val="115000"/>
              </a:lnSpc>
              <a:spcBef>
                <a:spcPts val="800"/>
              </a:spcBef>
              <a:spcAft>
                <a:spcPts val="0"/>
              </a:spcAft>
              <a:buSzPts val="1200"/>
              <a:buChar char="○"/>
              <a:defRPr sz="1200"/>
            </a:lvl5pPr>
            <a:lvl6pPr marL="2743200" lvl="5" indent="-304800" algn="l">
              <a:lnSpc>
                <a:spcPct val="115000"/>
              </a:lnSpc>
              <a:spcBef>
                <a:spcPts val="800"/>
              </a:spcBef>
              <a:spcAft>
                <a:spcPts val="0"/>
              </a:spcAft>
              <a:buSzPts val="1200"/>
              <a:buChar char="■"/>
              <a:defRPr sz="1200"/>
            </a:lvl6pPr>
            <a:lvl7pPr marL="3200400" lvl="6" indent="-304800" algn="l">
              <a:lnSpc>
                <a:spcPct val="115000"/>
              </a:lnSpc>
              <a:spcBef>
                <a:spcPts val="800"/>
              </a:spcBef>
              <a:spcAft>
                <a:spcPts val="0"/>
              </a:spcAft>
              <a:buSzPts val="1200"/>
              <a:buChar char="●"/>
              <a:defRPr sz="1200"/>
            </a:lvl7pPr>
            <a:lvl8pPr marL="3657600" lvl="7" indent="-304800" algn="l">
              <a:lnSpc>
                <a:spcPct val="115000"/>
              </a:lnSpc>
              <a:spcBef>
                <a:spcPts val="800"/>
              </a:spcBef>
              <a:spcAft>
                <a:spcPts val="0"/>
              </a:spcAft>
              <a:buSzPts val="1200"/>
              <a:buChar char="○"/>
              <a:defRPr sz="1200"/>
            </a:lvl8pPr>
            <a:lvl9pPr marL="4114800" lvl="8" indent="-304800" algn="l">
              <a:lnSpc>
                <a:spcPct val="115000"/>
              </a:lnSpc>
              <a:spcBef>
                <a:spcPts val="800"/>
              </a:spcBef>
              <a:spcAft>
                <a:spcPts val="800"/>
              </a:spcAft>
              <a:buSzPts val="1200"/>
              <a:buChar char="■"/>
              <a:defRPr sz="1200"/>
            </a:lvl9pPr>
          </a:lstStyle>
          <a:p>
            <a:endParaRPr/>
          </a:p>
        </p:txBody>
      </p:sp>
      <p:sp>
        <p:nvSpPr>
          <p:cNvPr id="88" name="Google Shape;88;p20"/>
          <p:cNvSpPr txBox="1">
            <a:spLocks noGrp="1"/>
          </p:cNvSpPr>
          <p:nvPr>
            <p:ph type="subTitle" idx="3"/>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lvl1pPr>
            <a:lvl2pPr lvl="1" algn="l">
              <a:lnSpc>
                <a:spcPct val="115000"/>
              </a:lnSpc>
              <a:spcBef>
                <a:spcPts val="0"/>
              </a:spcBef>
              <a:spcAft>
                <a:spcPts val="0"/>
              </a:spcAft>
              <a:buSzPts val="1100"/>
              <a:buNone/>
              <a:defRPr sz="700"/>
            </a:lvl2pPr>
            <a:lvl3pPr lvl="2" algn="l">
              <a:lnSpc>
                <a:spcPct val="115000"/>
              </a:lnSpc>
              <a:spcBef>
                <a:spcPts val="0"/>
              </a:spcBef>
              <a:spcAft>
                <a:spcPts val="0"/>
              </a:spcAft>
              <a:buSzPts val="1100"/>
              <a:buNone/>
              <a:defRPr sz="700"/>
            </a:lvl3pPr>
            <a:lvl4pPr lvl="3" algn="l">
              <a:lnSpc>
                <a:spcPct val="115000"/>
              </a:lnSpc>
              <a:spcBef>
                <a:spcPts val="0"/>
              </a:spcBef>
              <a:spcAft>
                <a:spcPts val="0"/>
              </a:spcAft>
              <a:buSzPts val="1100"/>
              <a:buNone/>
              <a:defRPr sz="700"/>
            </a:lvl4pPr>
            <a:lvl5pPr lvl="4" algn="l">
              <a:lnSpc>
                <a:spcPct val="115000"/>
              </a:lnSpc>
              <a:spcBef>
                <a:spcPts val="0"/>
              </a:spcBef>
              <a:spcAft>
                <a:spcPts val="0"/>
              </a:spcAft>
              <a:buSzPts val="1100"/>
              <a:buNone/>
              <a:defRPr sz="700"/>
            </a:lvl5pPr>
            <a:lvl6pPr lvl="5" algn="l">
              <a:lnSpc>
                <a:spcPct val="115000"/>
              </a:lnSpc>
              <a:spcBef>
                <a:spcPts val="0"/>
              </a:spcBef>
              <a:spcAft>
                <a:spcPts val="0"/>
              </a:spcAft>
              <a:buSzPts val="1100"/>
              <a:buNone/>
              <a:defRPr sz="700"/>
            </a:lvl6pPr>
            <a:lvl7pPr lvl="6" algn="l">
              <a:lnSpc>
                <a:spcPct val="115000"/>
              </a:lnSpc>
              <a:spcBef>
                <a:spcPts val="0"/>
              </a:spcBef>
              <a:spcAft>
                <a:spcPts val="0"/>
              </a:spcAft>
              <a:buSzPts val="1100"/>
              <a:buNone/>
              <a:defRPr sz="700"/>
            </a:lvl7pPr>
            <a:lvl8pPr lvl="7" algn="l">
              <a:lnSpc>
                <a:spcPct val="115000"/>
              </a:lnSpc>
              <a:spcBef>
                <a:spcPts val="0"/>
              </a:spcBef>
              <a:spcAft>
                <a:spcPts val="0"/>
              </a:spcAft>
              <a:buSzPts val="1100"/>
              <a:buNone/>
              <a:defRPr sz="700"/>
            </a:lvl8pPr>
            <a:lvl9pPr lvl="8" algn="l">
              <a:lnSpc>
                <a:spcPct val="115000"/>
              </a:lnSpc>
              <a:spcBef>
                <a:spcPts val="0"/>
              </a:spcBef>
              <a:spcAft>
                <a:spcPts val="0"/>
              </a:spcAft>
              <a:buSzPts val="1100"/>
              <a:buNone/>
              <a:defRPr sz="700"/>
            </a:lvl9pPr>
          </a:lstStyle>
          <a:p>
            <a:endParaRPr/>
          </a:p>
        </p:txBody>
      </p:sp>
      <p:sp>
        <p:nvSpPr>
          <p:cNvPr id="89" name="Google Shape;89;p20"/>
          <p:cNvSpPr txBox="1">
            <a:spLocks noGrp="1"/>
          </p:cNvSpPr>
          <p:nvPr>
            <p:ph type="subTitle" idx="4"/>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lvl2pPr>
            <a:lvl3pPr lvl="2" algn="r">
              <a:lnSpc>
                <a:spcPct val="115000"/>
              </a:lnSpc>
              <a:spcBef>
                <a:spcPts val="0"/>
              </a:spcBef>
              <a:spcAft>
                <a:spcPts val="0"/>
              </a:spcAft>
              <a:buSzPts val="1100"/>
              <a:buNone/>
              <a:defRPr sz="700"/>
            </a:lvl3pPr>
            <a:lvl4pPr lvl="3" algn="r">
              <a:lnSpc>
                <a:spcPct val="115000"/>
              </a:lnSpc>
              <a:spcBef>
                <a:spcPts val="0"/>
              </a:spcBef>
              <a:spcAft>
                <a:spcPts val="0"/>
              </a:spcAft>
              <a:buSzPts val="1100"/>
              <a:buNone/>
              <a:defRPr sz="700"/>
            </a:lvl4pPr>
            <a:lvl5pPr lvl="4" algn="r">
              <a:lnSpc>
                <a:spcPct val="115000"/>
              </a:lnSpc>
              <a:spcBef>
                <a:spcPts val="0"/>
              </a:spcBef>
              <a:spcAft>
                <a:spcPts val="0"/>
              </a:spcAft>
              <a:buSzPts val="1100"/>
              <a:buNone/>
              <a:defRPr sz="700"/>
            </a:lvl5pPr>
            <a:lvl6pPr lvl="5" algn="r">
              <a:lnSpc>
                <a:spcPct val="115000"/>
              </a:lnSpc>
              <a:spcBef>
                <a:spcPts val="0"/>
              </a:spcBef>
              <a:spcAft>
                <a:spcPts val="0"/>
              </a:spcAft>
              <a:buSzPts val="1100"/>
              <a:buNone/>
              <a:defRPr sz="700"/>
            </a:lvl6pPr>
            <a:lvl7pPr lvl="6" algn="r">
              <a:lnSpc>
                <a:spcPct val="115000"/>
              </a:lnSpc>
              <a:spcBef>
                <a:spcPts val="0"/>
              </a:spcBef>
              <a:spcAft>
                <a:spcPts val="0"/>
              </a:spcAft>
              <a:buSzPts val="1100"/>
              <a:buNone/>
              <a:defRPr sz="700"/>
            </a:lvl7pPr>
            <a:lvl8pPr lvl="7" algn="r">
              <a:lnSpc>
                <a:spcPct val="115000"/>
              </a:lnSpc>
              <a:spcBef>
                <a:spcPts val="0"/>
              </a:spcBef>
              <a:spcAft>
                <a:spcPts val="0"/>
              </a:spcAft>
              <a:buSzPts val="1100"/>
              <a:buNone/>
              <a:defRPr sz="700"/>
            </a:lvl8pPr>
            <a:lvl9pPr lvl="8" algn="r">
              <a:lnSpc>
                <a:spcPct val="115000"/>
              </a:lnSpc>
              <a:spcBef>
                <a:spcPts val="0"/>
              </a:spcBef>
              <a:spcAft>
                <a:spcPts val="0"/>
              </a:spcAft>
              <a:buSzPts val="1100"/>
              <a:buNone/>
              <a:defRPr sz="7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images w/text and items">
  <p:cSld name="CUSTOM_3_1">
    <p:bg>
      <p:bgPr>
        <a:solidFill>
          <a:schemeClr val="accent2"/>
        </a:solidFill>
        <a:effectLst/>
      </p:bgPr>
    </p:bg>
    <p:spTree>
      <p:nvGrpSpPr>
        <p:cNvPr id="1" name="Shape 90"/>
        <p:cNvGrpSpPr/>
        <p:nvPr/>
      </p:nvGrpSpPr>
      <p:grpSpPr>
        <a:xfrm>
          <a:off x="0" y="0"/>
          <a:ext cx="0" cy="0"/>
          <a:chOff x="0" y="0"/>
          <a:chExt cx="0" cy="0"/>
        </a:xfrm>
      </p:grpSpPr>
      <p:sp>
        <p:nvSpPr>
          <p:cNvPr id="91" name="Google Shape;91;p21"/>
          <p:cNvSpPr>
            <a:spLocks noGrp="1"/>
          </p:cNvSpPr>
          <p:nvPr>
            <p:ph type="pic" idx="2"/>
          </p:nvPr>
        </p:nvSpPr>
        <p:spPr>
          <a:xfrm>
            <a:off x="320200" y="2571750"/>
            <a:ext cx="4206300" cy="2112000"/>
          </a:xfrm>
          <a:prstGeom prst="rect">
            <a:avLst/>
          </a:prstGeom>
          <a:noFill/>
          <a:ln>
            <a:noFill/>
          </a:ln>
        </p:spPr>
      </p:sp>
      <p:sp>
        <p:nvSpPr>
          <p:cNvPr id="92" name="Google Shape;92;p21"/>
          <p:cNvSpPr>
            <a:spLocks noGrp="1"/>
          </p:cNvSpPr>
          <p:nvPr>
            <p:ph type="pic" idx="3"/>
          </p:nvPr>
        </p:nvSpPr>
        <p:spPr>
          <a:xfrm>
            <a:off x="5477200" y="889175"/>
            <a:ext cx="3346800" cy="904500"/>
          </a:xfrm>
          <a:prstGeom prst="rect">
            <a:avLst/>
          </a:prstGeom>
          <a:noFill/>
          <a:ln>
            <a:noFill/>
          </a:ln>
        </p:spPr>
      </p:sp>
      <p:sp>
        <p:nvSpPr>
          <p:cNvPr id="93" name="Google Shape;93;p21"/>
          <p:cNvSpPr txBox="1">
            <a:spLocks noGrp="1"/>
          </p:cNvSpPr>
          <p:nvPr>
            <p:ph type="body" idx="1"/>
          </p:nvPr>
        </p:nvSpPr>
        <p:spPr>
          <a:xfrm>
            <a:off x="5385650" y="1895400"/>
            <a:ext cx="3529800" cy="869700"/>
          </a:xfrm>
          <a:prstGeom prst="rect">
            <a:avLst/>
          </a:prstGeom>
          <a:noFill/>
          <a:ln>
            <a:noFill/>
          </a:ln>
        </p:spPr>
        <p:txBody>
          <a:bodyPr spcFirstLastPara="1" wrap="square" lIns="91425" tIns="91425" rIns="91425" bIns="91425" anchor="t" anchorCtr="0">
            <a:spAutoFit/>
          </a:bodyPr>
          <a:lstStyle>
            <a:lvl1pPr marL="457200" lvl="0" indent="-292100" algn="l">
              <a:lnSpc>
                <a:spcPct val="115000"/>
              </a:lnSpc>
              <a:spcBef>
                <a:spcPts val="0"/>
              </a:spcBef>
              <a:spcAft>
                <a:spcPts val="0"/>
              </a:spcAft>
              <a:buClr>
                <a:schemeClr val="lt1"/>
              </a:buClr>
              <a:buSzPts val="1000"/>
              <a:buChar char="●"/>
              <a:defRPr sz="1000">
                <a:solidFill>
                  <a:schemeClr val="lt1"/>
                </a:solidFill>
              </a:defRPr>
            </a:lvl1pPr>
            <a:lvl2pPr marL="914400" lvl="1" indent="-292100" algn="l">
              <a:lnSpc>
                <a:spcPct val="115000"/>
              </a:lnSpc>
              <a:spcBef>
                <a:spcPts val="800"/>
              </a:spcBef>
              <a:spcAft>
                <a:spcPts val="0"/>
              </a:spcAft>
              <a:buClr>
                <a:schemeClr val="lt1"/>
              </a:buClr>
              <a:buSzPts val="1000"/>
              <a:buChar char="○"/>
              <a:defRPr sz="1000">
                <a:solidFill>
                  <a:schemeClr val="lt1"/>
                </a:solidFill>
              </a:defRPr>
            </a:lvl2pPr>
            <a:lvl3pPr marL="1371600" lvl="2" indent="-292100" algn="l">
              <a:lnSpc>
                <a:spcPct val="115000"/>
              </a:lnSpc>
              <a:spcBef>
                <a:spcPts val="800"/>
              </a:spcBef>
              <a:spcAft>
                <a:spcPts val="0"/>
              </a:spcAft>
              <a:buClr>
                <a:schemeClr val="lt1"/>
              </a:buClr>
              <a:buSzPts val="1000"/>
              <a:buChar char="■"/>
              <a:defRPr sz="1000">
                <a:solidFill>
                  <a:schemeClr val="lt1"/>
                </a:solidFill>
              </a:defRPr>
            </a:lvl3pPr>
            <a:lvl4pPr marL="1828800" lvl="3" indent="-292100" algn="l">
              <a:lnSpc>
                <a:spcPct val="115000"/>
              </a:lnSpc>
              <a:spcBef>
                <a:spcPts val="800"/>
              </a:spcBef>
              <a:spcAft>
                <a:spcPts val="0"/>
              </a:spcAft>
              <a:buClr>
                <a:schemeClr val="lt1"/>
              </a:buClr>
              <a:buSzPts val="1000"/>
              <a:buChar char="●"/>
              <a:defRPr sz="1000">
                <a:solidFill>
                  <a:schemeClr val="lt1"/>
                </a:solidFill>
              </a:defRPr>
            </a:lvl4pPr>
            <a:lvl5pPr marL="2286000" lvl="4" indent="-292100" algn="l">
              <a:lnSpc>
                <a:spcPct val="115000"/>
              </a:lnSpc>
              <a:spcBef>
                <a:spcPts val="800"/>
              </a:spcBef>
              <a:spcAft>
                <a:spcPts val="0"/>
              </a:spcAft>
              <a:buClr>
                <a:schemeClr val="lt1"/>
              </a:buClr>
              <a:buSzPts val="1000"/>
              <a:buChar char="○"/>
              <a:defRPr sz="1000">
                <a:solidFill>
                  <a:schemeClr val="lt1"/>
                </a:solidFill>
              </a:defRPr>
            </a:lvl5pPr>
            <a:lvl6pPr marL="2743200" lvl="5" indent="-292100" algn="l">
              <a:lnSpc>
                <a:spcPct val="115000"/>
              </a:lnSpc>
              <a:spcBef>
                <a:spcPts val="800"/>
              </a:spcBef>
              <a:spcAft>
                <a:spcPts val="0"/>
              </a:spcAft>
              <a:buClr>
                <a:schemeClr val="lt1"/>
              </a:buClr>
              <a:buSzPts val="1000"/>
              <a:buChar char="■"/>
              <a:defRPr sz="1000">
                <a:solidFill>
                  <a:schemeClr val="lt1"/>
                </a:solidFill>
              </a:defRPr>
            </a:lvl6pPr>
            <a:lvl7pPr marL="3200400" lvl="6" indent="-292100" algn="l">
              <a:lnSpc>
                <a:spcPct val="115000"/>
              </a:lnSpc>
              <a:spcBef>
                <a:spcPts val="800"/>
              </a:spcBef>
              <a:spcAft>
                <a:spcPts val="0"/>
              </a:spcAft>
              <a:buClr>
                <a:schemeClr val="lt1"/>
              </a:buClr>
              <a:buSzPts val="1000"/>
              <a:buChar char="●"/>
              <a:defRPr sz="1000">
                <a:solidFill>
                  <a:schemeClr val="lt1"/>
                </a:solidFill>
              </a:defRPr>
            </a:lvl7pPr>
            <a:lvl8pPr marL="3657600" lvl="7" indent="-292100" algn="l">
              <a:lnSpc>
                <a:spcPct val="115000"/>
              </a:lnSpc>
              <a:spcBef>
                <a:spcPts val="800"/>
              </a:spcBef>
              <a:spcAft>
                <a:spcPts val="0"/>
              </a:spcAft>
              <a:buClr>
                <a:schemeClr val="lt1"/>
              </a:buClr>
              <a:buSzPts val="1000"/>
              <a:buChar char="○"/>
              <a:defRPr sz="1000">
                <a:solidFill>
                  <a:schemeClr val="lt1"/>
                </a:solidFill>
              </a:defRPr>
            </a:lvl8pPr>
            <a:lvl9pPr marL="4114800" lvl="8" indent="-292100" algn="l">
              <a:lnSpc>
                <a:spcPct val="115000"/>
              </a:lnSpc>
              <a:spcBef>
                <a:spcPts val="800"/>
              </a:spcBef>
              <a:spcAft>
                <a:spcPts val="800"/>
              </a:spcAft>
              <a:buClr>
                <a:schemeClr val="lt1"/>
              </a:buClr>
              <a:buSzPts val="1000"/>
              <a:buChar char="■"/>
              <a:defRPr sz="1000">
                <a:solidFill>
                  <a:schemeClr val="lt1"/>
                </a:solidFill>
              </a:defRPr>
            </a:lvl9pPr>
          </a:lstStyle>
          <a:p>
            <a:endParaRPr/>
          </a:p>
        </p:txBody>
      </p:sp>
      <p:sp>
        <p:nvSpPr>
          <p:cNvPr id="94" name="Google Shape;94;p21"/>
          <p:cNvSpPr txBox="1">
            <a:spLocks noGrp="1"/>
          </p:cNvSpPr>
          <p:nvPr>
            <p:ph type="subTitle" idx="4"/>
          </p:nvPr>
        </p:nvSpPr>
        <p:spPr>
          <a:xfrm>
            <a:off x="5385650" y="2953675"/>
            <a:ext cx="3837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5" name="Google Shape;95;p21"/>
          <p:cNvSpPr txBox="1">
            <a:spLocks noGrp="1"/>
          </p:cNvSpPr>
          <p:nvPr>
            <p:ph type="subTitle" idx="5"/>
          </p:nvPr>
        </p:nvSpPr>
        <p:spPr>
          <a:xfrm>
            <a:off x="5385650" y="3401825"/>
            <a:ext cx="3837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6" name="Google Shape;96;p21"/>
          <p:cNvSpPr txBox="1">
            <a:spLocks noGrp="1"/>
          </p:cNvSpPr>
          <p:nvPr>
            <p:ph type="subTitle" idx="6"/>
          </p:nvPr>
        </p:nvSpPr>
        <p:spPr>
          <a:xfrm>
            <a:off x="5769350" y="3401825"/>
            <a:ext cx="31278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1"/>
              </a:buClr>
              <a:buSzPts val="1800"/>
              <a:buNone/>
              <a:defRPr sz="1000">
                <a:solidFill>
                  <a:schemeClr val="lt1"/>
                </a:solidFill>
              </a:defRPr>
            </a:lvl1pPr>
            <a:lvl2pPr lvl="1" algn="l">
              <a:lnSpc>
                <a:spcPct val="115000"/>
              </a:lnSpc>
              <a:spcBef>
                <a:spcPts val="0"/>
              </a:spcBef>
              <a:spcAft>
                <a:spcPts val="0"/>
              </a:spcAft>
              <a:buClr>
                <a:schemeClr val="lt1"/>
              </a:buClr>
              <a:buSzPts val="1800"/>
              <a:buNone/>
              <a:defRPr>
                <a:solidFill>
                  <a:schemeClr val="lt1"/>
                </a:solidFill>
              </a:defRPr>
            </a:lvl2pPr>
            <a:lvl3pPr lvl="2" algn="l">
              <a:lnSpc>
                <a:spcPct val="115000"/>
              </a:lnSpc>
              <a:spcBef>
                <a:spcPts val="0"/>
              </a:spcBef>
              <a:spcAft>
                <a:spcPts val="0"/>
              </a:spcAft>
              <a:buClr>
                <a:schemeClr val="lt1"/>
              </a:buClr>
              <a:buSzPts val="1800"/>
              <a:buNone/>
              <a:defRPr>
                <a:solidFill>
                  <a:schemeClr val="lt1"/>
                </a:solidFill>
              </a:defRPr>
            </a:lvl3pPr>
            <a:lvl4pPr lvl="3" algn="l">
              <a:lnSpc>
                <a:spcPct val="115000"/>
              </a:lnSpc>
              <a:spcBef>
                <a:spcPts val="0"/>
              </a:spcBef>
              <a:spcAft>
                <a:spcPts val="0"/>
              </a:spcAft>
              <a:buClr>
                <a:schemeClr val="lt1"/>
              </a:buClr>
              <a:buSzPts val="1800"/>
              <a:buNone/>
              <a:defRPr>
                <a:solidFill>
                  <a:schemeClr val="lt1"/>
                </a:solidFill>
              </a:defRPr>
            </a:lvl4pPr>
            <a:lvl5pPr lvl="4" algn="l">
              <a:lnSpc>
                <a:spcPct val="115000"/>
              </a:lnSpc>
              <a:spcBef>
                <a:spcPts val="0"/>
              </a:spcBef>
              <a:spcAft>
                <a:spcPts val="0"/>
              </a:spcAft>
              <a:buClr>
                <a:schemeClr val="lt1"/>
              </a:buClr>
              <a:buSzPts val="1800"/>
              <a:buNone/>
              <a:defRPr>
                <a:solidFill>
                  <a:schemeClr val="lt1"/>
                </a:solidFill>
              </a:defRPr>
            </a:lvl5pPr>
            <a:lvl6pPr lvl="5" algn="l">
              <a:lnSpc>
                <a:spcPct val="115000"/>
              </a:lnSpc>
              <a:spcBef>
                <a:spcPts val="0"/>
              </a:spcBef>
              <a:spcAft>
                <a:spcPts val="0"/>
              </a:spcAft>
              <a:buClr>
                <a:schemeClr val="lt1"/>
              </a:buClr>
              <a:buSzPts val="1800"/>
              <a:buNone/>
              <a:defRPr>
                <a:solidFill>
                  <a:schemeClr val="lt1"/>
                </a:solidFill>
              </a:defRPr>
            </a:lvl6pPr>
            <a:lvl7pPr lvl="6" algn="l">
              <a:lnSpc>
                <a:spcPct val="115000"/>
              </a:lnSpc>
              <a:spcBef>
                <a:spcPts val="0"/>
              </a:spcBef>
              <a:spcAft>
                <a:spcPts val="0"/>
              </a:spcAft>
              <a:buClr>
                <a:schemeClr val="lt1"/>
              </a:buClr>
              <a:buSzPts val="1800"/>
              <a:buNone/>
              <a:defRPr>
                <a:solidFill>
                  <a:schemeClr val="lt1"/>
                </a:solidFill>
              </a:defRPr>
            </a:lvl7pPr>
            <a:lvl8pPr lvl="7" algn="l">
              <a:lnSpc>
                <a:spcPct val="115000"/>
              </a:lnSpc>
              <a:spcBef>
                <a:spcPts val="0"/>
              </a:spcBef>
              <a:spcAft>
                <a:spcPts val="0"/>
              </a:spcAft>
              <a:buClr>
                <a:schemeClr val="lt1"/>
              </a:buClr>
              <a:buSzPts val="1800"/>
              <a:buNone/>
              <a:defRPr>
                <a:solidFill>
                  <a:schemeClr val="lt1"/>
                </a:solidFill>
              </a:defRPr>
            </a:lvl8pPr>
            <a:lvl9pPr lvl="8" algn="l">
              <a:lnSpc>
                <a:spcPct val="115000"/>
              </a:lnSpc>
              <a:spcBef>
                <a:spcPts val="0"/>
              </a:spcBef>
              <a:spcAft>
                <a:spcPts val="0"/>
              </a:spcAft>
              <a:buClr>
                <a:schemeClr val="lt1"/>
              </a:buClr>
              <a:buSzPts val="1800"/>
              <a:buNone/>
              <a:defRPr>
                <a:solidFill>
                  <a:schemeClr val="lt1"/>
                </a:solidFill>
              </a:defRPr>
            </a:lvl9pPr>
          </a:lstStyle>
          <a:p>
            <a:endParaRPr/>
          </a:p>
        </p:txBody>
      </p:sp>
      <p:sp>
        <p:nvSpPr>
          <p:cNvPr id="97" name="Google Shape;97;p21"/>
          <p:cNvSpPr txBox="1">
            <a:spLocks noGrp="1"/>
          </p:cNvSpPr>
          <p:nvPr>
            <p:ph type="subTitle" idx="7"/>
          </p:nvPr>
        </p:nvSpPr>
        <p:spPr>
          <a:xfrm>
            <a:off x="5385650" y="3849963"/>
            <a:ext cx="3837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8" name="Google Shape;98;p21"/>
          <p:cNvSpPr txBox="1">
            <a:spLocks noGrp="1"/>
          </p:cNvSpPr>
          <p:nvPr>
            <p:ph type="subTitle" idx="8"/>
          </p:nvPr>
        </p:nvSpPr>
        <p:spPr>
          <a:xfrm>
            <a:off x="5769350" y="3849963"/>
            <a:ext cx="31278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1"/>
              </a:buClr>
              <a:buSzPts val="1800"/>
              <a:buNone/>
              <a:defRPr sz="1000">
                <a:solidFill>
                  <a:schemeClr val="lt1"/>
                </a:solidFill>
              </a:defRPr>
            </a:lvl1pPr>
            <a:lvl2pPr lvl="1" algn="l">
              <a:lnSpc>
                <a:spcPct val="115000"/>
              </a:lnSpc>
              <a:spcBef>
                <a:spcPts val="0"/>
              </a:spcBef>
              <a:spcAft>
                <a:spcPts val="0"/>
              </a:spcAft>
              <a:buClr>
                <a:schemeClr val="lt1"/>
              </a:buClr>
              <a:buSzPts val="1800"/>
              <a:buNone/>
              <a:defRPr>
                <a:solidFill>
                  <a:schemeClr val="lt1"/>
                </a:solidFill>
              </a:defRPr>
            </a:lvl2pPr>
            <a:lvl3pPr lvl="2" algn="l">
              <a:lnSpc>
                <a:spcPct val="115000"/>
              </a:lnSpc>
              <a:spcBef>
                <a:spcPts val="0"/>
              </a:spcBef>
              <a:spcAft>
                <a:spcPts val="0"/>
              </a:spcAft>
              <a:buClr>
                <a:schemeClr val="lt1"/>
              </a:buClr>
              <a:buSzPts val="1800"/>
              <a:buNone/>
              <a:defRPr>
                <a:solidFill>
                  <a:schemeClr val="lt1"/>
                </a:solidFill>
              </a:defRPr>
            </a:lvl3pPr>
            <a:lvl4pPr lvl="3" algn="l">
              <a:lnSpc>
                <a:spcPct val="115000"/>
              </a:lnSpc>
              <a:spcBef>
                <a:spcPts val="0"/>
              </a:spcBef>
              <a:spcAft>
                <a:spcPts val="0"/>
              </a:spcAft>
              <a:buClr>
                <a:schemeClr val="lt1"/>
              </a:buClr>
              <a:buSzPts val="1800"/>
              <a:buNone/>
              <a:defRPr>
                <a:solidFill>
                  <a:schemeClr val="lt1"/>
                </a:solidFill>
              </a:defRPr>
            </a:lvl4pPr>
            <a:lvl5pPr lvl="4" algn="l">
              <a:lnSpc>
                <a:spcPct val="115000"/>
              </a:lnSpc>
              <a:spcBef>
                <a:spcPts val="0"/>
              </a:spcBef>
              <a:spcAft>
                <a:spcPts val="0"/>
              </a:spcAft>
              <a:buClr>
                <a:schemeClr val="lt1"/>
              </a:buClr>
              <a:buSzPts val="1800"/>
              <a:buNone/>
              <a:defRPr>
                <a:solidFill>
                  <a:schemeClr val="lt1"/>
                </a:solidFill>
              </a:defRPr>
            </a:lvl5pPr>
            <a:lvl6pPr lvl="5" algn="l">
              <a:lnSpc>
                <a:spcPct val="115000"/>
              </a:lnSpc>
              <a:spcBef>
                <a:spcPts val="0"/>
              </a:spcBef>
              <a:spcAft>
                <a:spcPts val="0"/>
              </a:spcAft>
              <a:buClr>
                <a:schemeClr val="lt1"/>
              </a:buClr>
              <a:buSzPts val="1800"/>
              <a:buNone/>
              <a:defRPr>
                <a:solidFill>
                  <a:schemeClr val="lt1"/>
                </a:solidFill>
              </a:defRPr>
            </a:lvl6pPr>
            <a:lvl7pPr lvl="6" algn="l">
              <a:lnSpc>
                <a:spcPct val="115000"/>
              </a:lnSpc>
              <a:spcBef>
                <a:spcPts val="0"/>
              </a:spcBef>
              <a:spcAft>
                <a:spcPts val="0"/>
              </a:spcAft>
              <a:buClr>
                <a:schemeClr val="lt1"/>
              </a:buClr>
              <a:buSzPts val="1800"/>
              <a:buNone/>
              <a:defRPr>
                <a:solidFill>
                  <a:schemeClr val="lt1"/>
                </a:solidFill>
              </a:defRPr>
            </a:lvl7pPr>
            <a:lvl8pPr lvl="7" algn="l">
              <a:lnSpc>
                <a:spcPct val="115000"/>
              </a:lnSpc>
              <a:spcBef>
                <a:spcPts val="0"/>
              </a:spcBef>
              <a:spcAft>
                <a:spcPts val="0"/>
              </a:spcAft>
              <a:buClr>
                <a:schemeClr val="lt1"/>
              </a:buClr>
              <a:buSzPts val="1800"/>
              <a:buNone/>
              <a:defRPr>
                <a:solidFill>
                  <a:schemeClr val="lt1"/>
                </a:solidFill>
              </a:defRPr>
            </a:lvl8pPr>
            <a:lvl9pPr lvl="8" algn="l">
              <a:lnSpc>
                <a:spcPct val="115000"/>
              </a:lnSpc>
              <a:spcBef>
                <a:spcPts val="0"/>
              </a:spcBef>
              <a:spcAft>
                <a:spcPts val="0"/>
              </a:spcAft>
              <a:buClr>
                <a:schemeClr val="lt1"/>
              </a:buClr>
              <a:buSzPts val="1800"/>
              <a:buNone/>
              <a:defRPr>
                <a:solidFill>
                  <a:schemeClr val="lt1"/>
                </a:solidFill>
              </a:defRPr>
            </a:lvl9pPr>
          </a:lstStyle>
          <a:p>
            <a:endParaRPr/>
          </a:p>
        </p:txBody>
      </p:sp>
      <p:sp>
        <p:nvSpPr>
          <p:cNvPr id="99" name="Google Shape;99;p21"/>
          <p:cNvSpPr txBox="1">
            <a:spLocks noGrp="1"/>
          </p:cNvSpPr>
          <p:nvPr>
            <p:ph type="subTitle" idx="9"/>
          </p:nvPr>
        </p:nvSpPr>
        <p:spPr>
          <a:xfrm>
            <a:off x="5385650" y="4298088"/>
            <a:ext cx="3837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100" name="Google Shape;100;p21"/>
          <p:cNvSpPr txBox="1">
            <a:spLocks noGrp="1"/>
          </p:cNvSpPr>
          <p:nvPr>
            <p:ph type="subTitle" idx="13"/>
          </p:nvPr>
        </p:nvSpPr>
        <p:spPr>
          <a:xfrm>
            <a:off x="5769350" y="4298088"/>
            <a:ext cx="31278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1"/>
              </a:buClr>
              <a:buSzPts val="1800"/>
              <a:buNone/>
              <a:defRPr sz="1000">
                <a:solidFill>
                  <a:schemeClr val="lt1"/>
                </a:solidFill>
              </a:defRPr>
            </a:lvl1pPr>
            <a:lvl2pPr lvl="1" algn="l">
              <a:lnSpc>
                <a:spcPct val="115000"/>
              </a:lnSpc>
              <a:spcBef>
                <a:spcPts val="0"/>
              </a:spcBef>
              <a:spcAft>
                <a:spcPts val="0"/>
              </a:spcAft>
              <a:buClr>
                <a:schemeClr val="lt1"/>
              </a:buClr>
              <a:buSzPts val="1800"/>
              <a:buNone/>
              <a:defRPr>
                <a:solidFill>
                  <a:schemeClr val="lt1"/>
                </a:solidFill>
              </a:defRPr>
            </a:lvl2pPr>
            <a:lvl3pPr lvl="2" algn="l">
              <a:lnSpc>
                <a:spcPct val="115000"/>
              </a:lnSpc>
              <a:spcBef>
                <a:spcPts val="0"/>
              </a:spcBef>
              <a:spcAft>
                <a:spcPts val="0"/>
              </a:spcAft>
              <a:buClr>
                <a:schemeClr val="lt1"/>
              </a:buClr>
              <a:buSzPts val="1800"/>
              <a:buNone/>
              <a:defRPr>
                <a:solidFill>
                  <a:schemeClr val="lt1"/>
                </a:solidFill>
              </a:defRPr>
            </a:lvl3pPr>
            <a:lvl4pPr lvl="3" algn="l">
              <a:lnSpc>
                <a:spcPct val="115000"/>
              </a:lnSpc>
              <a:spcBef>
                <a:spcPts val="0"/>
              </a:spcBef>
              <a:spcAft>
                <a:spcPts val="0"/>
              </a:spcAft>
              <a:buClr>
                <a:schemeClr val="lt1"/>
              </a:buClr>
              <a:buSzPts val="1800"/>
              <a:buNone/>
              <a:defRPr>
                <a:solidFill>
                  <a:schemeClr val="lt1"/>
                </a:solidFill>
              </a:defRPr>
            </a:lvl4pPr>
            <a:lvl5pPr lvl="4" algn="l">
              <a:lnSpc>
                <a:spcPct val="115000"/>
              </a:lnSpc>
              <a:spcBef>
                <a:spcPts val="0"/>
              </a:spcBef>
              <a:spcAft>
                <a:spcPts val="0"/>
              </a:spcAft>
              <a:buClr>
                <a:schemeClr val="lt1"/>
              </a:buClr>
              <a:buSzPts val="1800"/>
              <a:buNone/>
              <a:defRPr>
                <a:solidFill>
                  <a:schemeClr val="lt1"/>
                </a:solidFill>
              </a:defRPr>
            </a:lvl5pPr>
            <a:lvl6pPr lvl="5" algn="l">
              <a:lnSpc>
                <a:spcPct val="115000"/>
              </a:lnSpc>
              <a:spcBef>
                <a:spcPts val="0"/>
              </a:spcBef>
              <a:spcAft>
                <a:spcPts val="0"/>
              </a:spcAft>
              <a:buClr>
                <a:schemeClr val="lt1"/>
              </a:buClr>
              <a:buSzPts val="1800"/>
              <a:buNone/>
              <a:defRPr>
                <a:solidFill>
                  <a:schemeClr val="lt1"/>
                </a:solidFill>
              </a:defRPr>
            </a:lvl6pPr>
            <a:lvl7pPr lvl="6" algn="l">
              <a:lnSpc>
                <a:spcPct val="115000"/>
              </a:lnSpc>
              <a:spcBef>
                <a:spcPts val="0"/>
              </a:spcBef>
              <a:spcAft>
                <a:spcPts val="0"/>
              </a:spcAft>
              <a:buClr>
                <a:schemeClr val="lt1"/>
              </a:buClr>
              <a:buSzPts val="1800"/>
              <a:buNone/>
              <a:defRPr>
                <a:solidFill>
                  <a:schemeClr val="lt1"/>
                </a:solidFill>
              </a:defRPr>
            </a:lvl7pPr>
            <a:lvl8pPr lvl="7" algn="l">
              <a:lnSpc>
                <a:spcPct val="115000"/>
              </a:lnSpc>
              <a:spcBef>
                <a:spcPts val="0"/>
              </a:spcBef>
              <a:spcAft>
                <a:spcPts val="0"/>
              </a:spcAft>
              <a:buClr>
                <a:schemeClr val="lt1"/>
              </a:buClr>
              <a:buSzPts val="1800"/>
              <a:buNone/>
              <a:defRPr>
                <a:solidFill>
                  <a:schemeClr val="lt1"/>
                </a:solidFill>
              </a:defRPr>
            </a:lvl8pPr>
            <a:lvl9pPr lvl="8" algn="l">
              <a:lnSpc>
                <a:spcPct val="115000"/>
              </a:lnSpc>
              <a:spcBef>
                <a:spcPts val="0"/>
              </a:spcBef>
              <a:spcAft>
                <a:spcPts val="0"/>
              </a:spcAft>
              <a:buClr>
                <a:schemeClr val="lt1"/>
              </a:buClr>
              <a:buSzPts val="1800"/>
              <a:buNone/>
              <a:defRPr>
                <a:solidFill>
                  <a:schemeClr val="lt1"/>
                </a:solidFill>
              </a:defRPr>
            </a:lvl9pPr>
          </a:lstStyle>
          <a:p>
            <a:endParaRPr/>
          </a:p>
        </p:txBody>
      </p:sp>
      <p:sp>
        <p:nvSpPr>
          <p:cNvPr id="101" name="Google Shape;101;p21"/>
          <p:cNvSpPr txBox="1">
            <a:spLocks noGrp="1"/>
          </p:cNvSpPr>
          <p:nvPr>
            <p:ph type="subTitle" idx="14"/>
          </p:nvPr>
        </p:nvSpPr>
        <p:spPr>
          <a:xfrm>
            <a:off x="5769350" y="2953675"/>
            <a:ext cx="3127800" cy="3231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1"/>
              </a:buClr>
              <a:buSzPts val="1800"/>
              <a:buNone/>
              <a:defRPr sz="1000">
                <a:solidFill>
                  <a:schemeClr val="lt1"/>
                </a:solidFill>
              </a:defRPr>
            </a:lvl1pPr>
            <a:lvl2pPr lvl="1" algn="l">
              <a:lnSpc>
                <a:spcPct val="115000"/>
              </a:lnSpc>
              <a:spcBef>
                <a:spcPts val="0"/>
              </a:spcBef>
              <a:spcAft>
                <a:spcPts val="0"/>
              </a:spcAft>
              <a:buClr>
                <a:schemeClr val="lt1"/>
              </a:buClr>
              <a:buSzPts val="1800"/>
              <a:buNone/>
              <a:defRPr>
                <a:solidFill>
                  <a:schemeClr val="lt1"/>
                </a:solidFill>
              </a:defRPr>
            </a:lvl2pPr>
            <a:lvl3pPr lvl="2" algn="l">
              <a:lnSpc>
                <a:spcPct val="115000"/>
              </a:lnSpc>
              <a:spcBef>
                <a:spcPts val="0"/>
              </a:spcBef>
              <a:spcAft>
                <a:spcPts val="0"/>
              </a:spcAft>
              <a:buClr>
                <a:schemeClr val="lt1"/>
              </a:buClr>
              <a:buSzPts val="1800"/>
              <a:buNone/>
              <a:defRPr>
                <a:solidFill>
                  <a:schemeClr val="lt1"/>
                </a:solidFill>
              </a:defRPr>
            </a:lvl3pPr>
            <a:lvl4pPr lvl="3" algn="l">
              <a:lnSpc>
                <a:spcPct val="115000"/>
              </a:lnSpc>
              <a:spcBef>
                <a:spcPts val="0"/>
              </a:spcBef>
              <a:spcAft>
                <a:spcPts val="0"/>
              </a:spcAft>
              <a:buClr>
                <a:schemeClr val="lt1"/>
              </a:buClr>
              <a:buSzPts val="1800"/>
              <a:buNone/>
              <a:defRPr>
                <a:solidFill>
                  <a:schemeClr val="lt1"/>
                </a:solidFill>
              </a:defRPr>
            </a:lvl4pPr>
            <a:lvl5pPr lvl="4" algn="l">
              <a:lnSpc>
                <a:spcPct val="115000"/>
              </a:lnSpc>
              <a:spcBef>
                <a:spcPts val="0"/>
              </a:spcBef>
              <a:spcAft>
                <a:spcPts val="0"/>
              </a:spcAft>
              <a:buClr>
                <a:schemeClr val="lt1"/>
              </a:buClr>
              <a:buSzPts val="1800"/>
              <a:buNone/>
              <a:defRPr>
                <a:solidFill>
                  <a:schemeClr val="lt1"/>
                </a:solidFill>
              </a:defRPr>
            </a:lvl5pPr>
            <a:lvl6pPr lvl="5" algn="l">
              <a:lnSpc>
                <a:spcPct val="115000"/>
              </a:lnSpc>
              <a:spcBef>
                <a:spcPts val="0"/>
              </a:spcBef>
              <a:spcAft>
                <a:spcPts val="0"/>
              </a:spcAft>
              <a:buClr>
                <a:schemeClr val="lt1"/>
              </a:buClr>
              <a:buSzPts val="1800"/>
              <a:buNone/>
              <a:defRPr>
                <a:solidFill>
                  <a:schemeClr val="lt1"/>
                </a:solidFill>
              </a:defRPr>
            </a:lvl6pPr>
            <a:lvl7pPr lvl="6" algn="l">
              <a:lnSpc>
                <a:spcPct val="115000"/>
              </a:lnSpc>
              <a:spcBef>
                <a:spcPts val="0"/>
              </a:spcBef>
              <a:spcAft>
                <a:spcPts val="0"/>
              </a:spcAft>
              <a:buClr>
                <a:schemeClr val="lt1"/>
              </a:buClr>
              <a:buSzPts val="1800"/>
              <a:buNone/>
              <a:defRPr>
                <a:solidFill>
                  <a:schemeClr val="lt1"/>
                </a:solidFill>
              </a:defRPr>
            </a:lvl7pPr>
            <a:lvl8pPr lvl="7" algn="l">
              <a:lnSpc>
                <a:spcPct val="115000"/>
              </a:lnSpc>
              <a:spcBef>
                <a:spcPts val="0"/>
              </a:spcBef>
              <a:spcAft>
                <a:spcPts val="0"/>
              </a:spcAft>
              <a:buClr>
                <a:schemeClr val="lt1"/>
              </a:buClr>
              <a:buSzPts val="1800"/>
              <a:buNone/>
              <a:defRPr>
                <a:solidFill>
                  <a:schemeClr val="lt1"/>
                </a:solidFill>
              </a:defRPr>
            </a:lvl8pPr>
            <a:lvl9pPr lvl="8" algn="l">
              <a:lnSpc>
                <a:spcPct val="115000"/>
              </a:lnSpc>
              <a:spcBef>
                <a:spcPts val="0"/>
              </a:spcBef>
              <a:spcAft>
                <a:spcPts val="0"/>
              </a:spcAft>
              <a:buClr>
                <a:schemeClr val="lt1"/>
              </a:buClr>
              <a:buSzPts val="1800"/>
              <a:buNone/>
              <a:defRPr>
                <a:solidFill>
                  <a:schemeClr val="lt1"/>
                </a:solidFill>
              </a:defRPr>
            </a:lvl9pPr>
          </a:lstStyle>
          <a:p>
            <a:endParaRPr/>
          </a:p>
        </p:txBody>
      </p:sp>
      <p:sp>
        <p:nvSpPr>
          <p:cNvPr id="102" name="Google Shape;102;p21"/>
          <p:cNvSpPr txBox="1">
            <a:spLocks noGrp="1"/>
          </p:cNvSpPr>
          <p:nvPr>
            <p:ph type="subTitle" idx="15"/>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103" name="Google Shape;103;p21"/>
          <p:cNvSpPr txBox="1">
            <a:spLocks noGrp="1"/>
          </p:cNvSpPr>
          <p:nvPr>
            <p:ph type="subTitle" idx="16"/>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
        <p:nvSpPr>
          <p:cNvPr id="104" name="Google Shape;104;p21"/>
          <p:cNvSpPr txBox="1">
            <a:spLocks noGrp="1"/>
          </p:cNvSpPr>
          <p:nvPr>
            <p:ph type="title"/>
          </p:nvPr>
        </p:nvSpPr>
        <p:spPr>
          <a:xfrm>
            <a:off x="228650" y="334575"/>
            <a:ext cx="40470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4400">
                <a:solidFill>
                  <a:schemeClr val="lt1"/>
                </a:solidFill>
              </a:defRPr>
            </a:lvl1pPr>
            <a:lvl2pPr lvl="1" algn="l">
              <a:lnSpc>
                <a:spcPct val="80000"/>
              </a:lnSpc>
              <a:spcBef>
                <a:spcPts val="0"/>
              </a:spcBef>
              <a:spcAft>
                <a:spcPts val="0"/>
              </a:spcAft>
              <a:buSzPts val="3000"/>
              <a:buNone/>
              <a:defRPr sz="4400">
                <a:solidFill>
                  <a:schemeClr val="lt1"/>
                </a:solidFill>
              </a:defRPr>
            </a:lvl2pPr>
            <a:lvl3pPr lvl="2" algn="l">
              <a:lnSpc>
                <a:spcPct val="80000"/>
              </a:lnSpc>
              <a:spcBef>
                <a:spcPts val="0"/>
              </a:spcBef>
              <a:spcAft>
                <a:spcPts val="0"/>
              </a:spcAft>
              <a:buSzPts val="3000"/>
              <a:buNone/>
              <a:defRPr sz="4400">
                <a:solidFill>
                  <a:schemeClr val="lt1"/>
                </a:solidFill>
              </a:defRPr>
            </a:lvl3pPr>
            <a:lvl4pPr lvl="3" algn="l">
              <a:lnSpc>
                <a:spcPct val="80000"/>
              </a:lnSpc>
              <a:spcBef>
                <a:spcPts val="0"/>
              </a:spcBef>
              <a:spcAft>
                <a:spcPts val="0"/>
              </a:spcAft>
              <a:buSzPts val="3000"/>
              <a:buNone/>
              <a:defRPr sz="4400">
                <a:solidFill>
                  <a:schemeClr val="lt1"/>
                </a:solidFill>
              </a:defRPr>
            </a:lvl4pPr>
            <a:lvl5pPr lvl="4" algn="l">
              <a:lnSpc>
                <a:spcPct val="80000"/>
              </a:lnSpc>
              <a:spcBef>
                <a:spcPts val="0"/>
              </a:spcBef>
              <a:spcAft>
                <a:spcPts val="0"/>
              </a:spcAft>
              <a:buSzPts val="3000"/>
              <a:buNone/>
              <a:defRPr sz="4400">
                <a:solidFill>
                  <a:schemeClr val="lt1"/>
                </a:solidFill>
              </a:defRPr>
            </a:lvl5pPr>
            <a:lvl6pPr lvl="5" algn="l">
              <a:lnSpc>
                <a:spcPct val="80000"/>
              </a:lnSpc>
              <a:spcBef>
                <a:spcPts val="0"/>
              </a:spcBef>
              <a:spcAft>
                <a:spcPts val="0"/>
              </a:spcAft>
              <a:buSzPts val="3000"/>
              <a:buNone/>
              <a:defRPr sz="4400">
                <a:solidFill>
                  <a:schemeClr val="lt1"/>
                </a:solidFill>
              </a:defRPr>
            </a:lvl6pPr>
            <a:lvl7pPr lvl="6" algn="l">
              <a:lnSpc>
                <a:spcPct val="80000"/>
              </a:lnSpc>
              <a:spcBef>
                <a:spcPts val="0"/>
              </a:spcBef>
              <a:spcAft>
                <a:spcPts val="0"/>
              </a:spcAft>
              <a:buSzPts val="3000"/>
              <a:buNone/>
              <a:defRPr sz="4400">
                <a:solidFill>
                  <a:schemeClr val="lt1"/>
                </a:solidFill>
              </a:defRPr>
            </a:lvl7pPr>
            <a:lvl8pPr lvl="7" algn="l">
              <a:lnSpc>
                <a:spcPct val="80000"/>
              </a:lnSpc>
              <a:spcBef>
                <a:spcPts val="0"/>
              </a:spcBef>
              <a:spcAft>
                <a:spcPts val="0"/>
              </a:spcAft>
              <a:buSzPts val="3000"/>
              <a:buNone/>
              <a:defRPr sz="4400">
                <a:solidFill>
                  <a:schemeClr val="lt1"/>
                </a:solidFill>
              </a:defRPr>
            </a:lvl8pPr>
            <a:lvl9pPr lvl="8" algn="l">
              <a:lnSpc>
                <a:spcPct val="80000"/>
              </a:lnSpc>
              <a:spcBef>
                <a:spcPts val="0"/>
              </a:spcBef>
              <a:spcAft>
                <a:spcPts val="0"/>
              </a:spcAft>
              <a:buSzPts val="3000"/>
              <a:buNone/>
              <a:defRPr sz="4400">
                <a:solidFill>
                  <a:schemeClr val="lt1"/>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 w/3 items right 2">
  <p:cSld name="CUSTOM_3_1_1_3">
    <p:bg>
      <p:bgPr>
        <a:solidFill>
          <a:schemeClr val="accent5"/>
        </a:solidFill>
        <a:effectLst/>
      </p:bgPr>
    </p:bg>
    <p:spTree>
      <p:nvGrpSpPr>
        <p:cNvPr id="1" name="Shape 105"/>
        <p:cNvGrpSpPr/>
        <p:nvPr/>
      </p:nvGrpSpPr>
      <p:grpSpPr>
        <a:xfrm>
          <a:off x="0" y="0"/>
          <a:ext cx="0" cy="0"/>
          <a:chOff x="0" y="0"/>
          <a:chExt cx="0" cy="0"/>
        </a:xfrm>
      </p:grpSpPr>
      <p:sp>
        <p:nvSpPr>
          <p:cNvPr id="106" name="Google Shape;106;p22"/>
          <p:cNvSpPr>
            <a:spLocks noGrp="1"/>
          </p:cNvSpPr>
          <p:nvPr>
            <p:ph type="pic" idx="2"/>
          </p:nvPr>
        </p:nvSpPr>
        <p:spPr>
          <a:xfrm>
            <a:off x="320200" y="3244502"/>
            <a:ext cx="4206300" cy="1435500"/>
          </a:xfrm>
          <a:prstGeom prst="rect">
            <a:avLst/>
          </a:prstGeom>
          <a:noFill/>
          <a:ln>
            <a:noFill/>
          </a:ln>
        </p:spPr>
      </p:sp>
      <p:sp>
        <p:nvSpPr>
          <p:cNvPr id="107" name="Google Shape;107;p22"/>
          <p:cNvSpPr txBox="1">
            <a:spLocks noGrp="1"/>
          </p:cNvSpPr>
          <p:nvPr>
            <p:ph type="body" idx="1"/>
          </p:nvPr>
        </p:nvSpPr>
        <p:spPr>
          <a:xfrm>
            <a:off x="320200" y="2251000"/>
            <a:ext cx="4206300" cy="869700"/>
          </a:xfrm>
          <a:prstGeom prst="rect">
            <a:avLst/>
          </a:prstGeom>
          <a:noFill/>
          <a:ln>
            <a:noFill/>
          </a:ln>
        </p:spPr>
        <p:txBody>
          <a:bodyPr spcFirstLastPara="1" wrap="square" lIns="91425" tIns="91425" rIns="91425" bIns="91425" anchor="t" anchorCtr="0">
            <a:spAutoFit/>
          </a:bodyPr>
          <a:lstStyle>
            <a:lvl1pPr marL="457200" lvl="0" indent="-292100" algn="l">
              <a:lnSpc>
                <a:spcPct val="115000"/>
              </a:lnSpc>
              <a:spcBef>
                <a:spcPts val="0"/>
              </a:spcBef>
              <a:spcAft>
                <a:spcPts val="0"/>
              </a:spcAft>
              <a:buClr>
                <a:schemeClr val="lt1"/>
              </a:buClr>
              <a:buSzPts val="1000"/>
              <a:buChar char="●"/>
              <a:defRPr sz="1000">
                <a:solidFill>
                  <a:schemeClr val="lt1"/>
                </a:solidFill>
              </a:defRPr>
            </a:lvl1pPr>
            <a:lvl2pPr marL="914400" lvl="1" indent="-292100" algn="l">
              <a:lnSpc>
                <a:spcPct val="115000"/>
              </a:lnSpc>
              <a:spcBef>
                <a:spcPts val="800"/>
              </a:spcBef>
              <a:spcAft>
                <a:spcPts val="0"/>
              </a:spcAft>
              <a:buClr>
                <a:schemeClr val="lt1"/>
              </a:buClr>
              <a:buSzPts val="1000"/>
              <a:buChar char="○"/>
              <a:defRPr sz="1000">
                <a:solidFill>
                  <a:schemeClr val="lt1"/>
                </a:solidFill>
              </a:defRPr>
            </a:lvl2pPr>
            <a:lvl3pPr marL="1371600" lvl="2" indent="-292100" algn="l">
              <a:lnSpc>
                <a:spcPct val="115000"/>
              </a:lnSpc>
              <a:spcBef>
                <a:spcPts val="800"/>
              </a:spcBef>
              <a:spcAft>
                <a:spcPts val="0"/>
              </a:spcAft>
              <a:buClr>
                <a:schemeClr val="lt1"/>
              </a:buClr>
              <a:buSzPts val="1000"/>
              <a:buChar char="■"/>
              <a:defRPr sz="1000">
                <a:solidFill>
                  <a:schemeClr val="lt1"/>
                </a:solidFill>
              </a:defRPr>
            </a:lvl3pPr>
            <a:lvl4pPr marL="1828800" lvl="3" indent="-292100" algn="l">
              <a:lnSpc>
                <a:spcPct val="115000"/>
              </a:lnSpc>
              <a:spcBef>
                <a:spcPts val="800"/>
              </a:spcBef>
              <a:spcAft>
                <a:spcPts val="0"/>
              </a:spcAft>
              <a:buClr>
                <a:schemeClr val="lt1"/>
              </a:buClr>
              <a:buSzPts val="1000"/>
              <a:buChar char="●"/>
              <a:defRPr sz="1000">
                <a:solidFill>
                  <a:schemeClr val="lt1"/>
                </a:solidFill>
              </a:defRPr>
            </a:lvl4pPr>
            <a:lvl5pPr marL="2286000" lvl="4" indent="-292100" algn="l">
              <a:lnSpc>
                <a:spcPct val="115000"/>
              </a:lnSpc>
              <a:spcBef>
                <a:spcPts val="800"/>
              </a:spcBef>
              <a:spcAft>
                <a:spcPts val="0"/>
              </a:spcAft>
              <a:buClr>
                <a:schemeClr val="lt1"/>
              </a:buClr>
              <a:buSzPts val="1000"/>
              <a:buChar char="○"/>
              <a:defRPr sz="1000">
                <a:solidFill>
                  <a:schemeClr val="lt1"/>
                </a:solidFill>
              </a:defRPr>
            </a:lvl5pPr>
            <a:lvl6pPr marL="2743200" lvl="5" indent="-292100" algn="l">
              <a:lnSpc>
                <a:spcPct val="115000"/>
              </a:lnSpc>
              <a:spcBef>
                <a:spcPts val="800"/>
              </a:spcBef>
              <a:spcAft>
                <a:spcPts val="0"/>
              </a:spcAft>
              <a:buClr>
                <a:schemeClr val="lt1"/>
              </a:buClr>
              <a:buSzPts val="1000"/>
              <a:buChar char="■"/>
              <a:defRPr sz="1000">
                <a:solidFill>
                  <a:schemeClr val="lt1"/>
                </a:solidFill>
              </a:defRPr>
            </a:lvl6pPr>
            <a:lvl7pPr marL="3200400" lvl="6" indent="-292100" algn="l">
              <a:lnSpc>
                <a:spcPct val="115000"/>
              </a:lnSpc>
              <a:spcBef>
                <a:spcPts val="800"/>
              </a:spcBef>
              <a:spcAft>
                <a:spcPts val="0"/>
              </a:spcAft>
              <a:buClr>
                <a:schemeClr val="lt1"/>
              </a:buClr>
              <a:buSzPts val="1000"/>
              <a:buChar char="●"/>
              <a:defRPr sz="1000">
                <a:solidFill>
                  <a:schemeClr val="lt1"/>
                </a:solidFill>
              </a:defRPr>
            </a:lvl7pPr>
            <a:lvl8pPr marL="3657600" lvl="7" indent="-292100" algn="l">
              <a:lnSpc>
                <a:spcPct val="115000"/>
              </a:lnSpc>
              <a:spcBef>
                <a:spcPts val="800"/>
              </a:spcBef>
              <a:spcAft>
                <a:spcPts val="0"/>
              </a:spcAft>
              <a:buClr>
                <a:schemeClr val="lt1"/>
              </a:buClr>
              <a:buSzPts val="1000"/>
              <a:buChar char="○"/>
              <a:defRPr sz="1000">
                <a:solidFill>
                  <a:schemeClr val="lt1"/>
                </a:solidFill>
              </a:defRPr>
            </a:lvl8pPr>
            <a:lvl9pPr marL="4114800" lvl="8" indent="-292100" algn="l">
              <a:lnSpc>
                <a:spcPct val="115000"/>
              </a:lnSpc>
              <a:spcBef>
                <a:spcPts val="800"/>
              </a:spcBef>
              <a:spcAft>
                <a:spcPts val="800"/>
              </a:spcAft>
              <a:buClr>
                <a:schemeClr val="lt1"/>
              </a:buClr>
              <a:buSzPts val="1000"/>
              <a:buChar char="■"/>
              <a:defRPr sz="1000">
                <a:solidFill>
                  <a:schemeClr val="lt1"/>
                </a:solidFill>
              </a:defRPr>
            </a:lvl9pPr>
          </a:lstStyle>
          <a:p>
            <a:endParaRPr/>
          </a:p>
        </p:txBody>
      </p:sp>
      <p:sp>
        <p:nvSpPr>
          <p:cNvPr id="108" name="Google Shape;108;p22"/>
          <p:cNvSpPr txBox="1">
            <a:spLocks noGrp="1"/>
          </p:cNvSpPr>
          <p:nvPr>
            <p:ph type="subTitle" idx="3"/>
          </p:nvPr>
        </p:nvSpPr>
        <p:spPr>
          <a:xfrm>
            <a:off x="5484850" y="1370025"/>
            <a:ext cx="269100" cy="2301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09" name="Google Shape;109;p22"/>
          <p:cNvSpPr txBox="1">
            <a:spLocks noGrp="1"/>
          </p:cNvSpPr>
          <p:nvPr>
            <p:ph type="subTitle" idx="4"/>
          </p:nvPr>
        </p:nvSpPr>
        <p:spPr>
          <a:xfrm>
            <a:off x="5800983" y="1370018"/>
            <a:ext cx="2979900" cy="2301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0" name="Google Shape;110;p22"/>
          <p:cNvSpPr txBox="1">
            <a:spLocks noGrp="1"/>
          </p:cNvSpPr>
          <p:nvPr>
            <p:ph type="body" idx="5"/>
          </p:nvPr>
        </p:nvSpPr>
        <p:spPr>
          <a:xfrm>
            <a:off x="5484850" y="1624200"/>
            <a:ext cx="3345600" cy="560400"/>
          </a:xfrm>
          <a:prstGeom prst="rect">
            <a:avLst/>
          </a:prstGeom>
          <a:noFill/>
          <a:ln>
            <a:noFill/>
          </a:ln>
        </p:spPr>
        <p:txBody>
          <a:bodyPr spcFirstLastPara="1" wrap="square" lIns="0" tIns="0" rIns="0" bIns="0" anchor="t" anchorCtr="0">
            <a:sp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1" name="Google Shape;111;p22"/>
          <p:cNvSpPr txBox="1">
            <a:spLocks noGrp="1"/>
          </p:cNvSpPr>
          <p:nvPr>
            <p:ph type="subTitle" idx="6"/>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112" name="Google Shape;112;p22"/>
          <p:cNvSpPr txBox="1">
            <a:spLocks noGrp="1"/>
          </p:cNvSpPr>
          <p:nvPr>
            <p:ph type="subTitle" idx="7"/>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
        <p:nvSpPr>
          <p:cNvPr id="113" name="Google Shape;113;p22"/>
          <p:cNvSpPr txBox="1">
            <a:spLocks noGrp="1"/>
          </p:cNvSpPr>
          <p:nvPr>
            <p:ph type="title"/>
          </p:nvPr>
        </p:nvSpPr>
        <p:spPr>
          <a:xfrm>
            <a:off x="228650" y="334575"/>
            <a:ext cx="50652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4400">
                <a:solidFill>
                  <a:schemeClr val="lt1"/>
                </a:solidFill>
              </a:defRPr>
            </a:lvl1pPr>
            <a:lvl2pPr lvl="1" algn="l">
              <a:lnSpc>
                <a:spcPct val="80000"/>
              </a:lnSpc>
              <a:spcBef>
                <a:spcPts val="0"/>
              </a:spcBef>
              <a:spcAft>
                <a:spcPts val="0"/>
              </a:spcAft>
              <a:buSzPts val="3000"/>
              <a:buNone/>
              <a:defRPr sz="4400">
                <a:solidFill>
                  <a:schemeClr val="lt1"/>
                </a:solidFill>
              </a:defRPr>
            </a:lvl2pPr>
            <a:lvl3pPr lvl="2" algn="l">
              <a:lnSpc>
                <a:spcPct val="80000"/>
              </a:lnSpc>
              <a:spcBef>
                <a:spcPts val="0"/>
              </a:spcBef>
              <a:spcAft>
                <a:spcPts val="0"/>
              </a:spcAft>
              <a:buSzPts val="3000"/>
              <a:buNone/>
              <a:defRPr sz="4400">
                <a:solidFill>
                  <a:schemeClr val="lt1"/>
                </a:solidFill>
              </a:defRPr>
            </a:lvl3pPr>
            <a:lvl4pPr lvl="3" algn="l">
              <a:lnSpc>
                <a:spcPct val="80000"/>
              </a:lnSpc>
              <a:spcBef>
                <a:spcPts val="0"/>
              </a:spcBef>
              <a:spcAft>
                <a:spcPts val="0"/>
              </a:spcAft>
              <a:buSzPts val="3000"/>
              <a:buNone/>
              <a:defRPr sz="4400">
                <a:solidFill>
                  <a:schemeClr val="lt1"/>
                </a:solidFill>
              </a:defRPr>
            </a:lvl4pPr>
            <a:lvl5pPr lvl="4" algn="l">
              <a:lnSpc>
                <a:spcPct val="80000"/>
              </a:lnSpc>
              <a:spcBef>
                <a:spcPts val="0"/>
              </a:spcBef>
              <a:spcAft>
                <a:spcPts val="0"/>
              </a:spcAft>
              <a:buSzPts val="3000"/>
              <a:buNone/>
              <a:defRPr sz="4400">
                <a:solidFill>
                  <a:schemeClr val="lt1"/>
                </a:solidFill>
              </a:defRPr>
            </a:lvl5pPr>
            <a:lvl6pPr lvl="5" algn="l">
              <a:lnSpc>
                <a:spcPct val="80000"/>
              </a:lnSpc>
              <a:spcBef>
                <a:spcPts val="0"/>
              </a:spcBef>
              <a:spcAft>
                <a:spcPts val="0"/>
              </a:spcAft>
              <a:buSzPts val="3000"/>
              <a:buNone/>
              <a:defRPr sz="4400">
                <a:solidFill>
                  <a:schemeClr val="lt1"/>
                </a:solidFill>
              </a:defRPr>
            </a:lvl6pPr>
            <a:lvl7pPr lvl="6" algn="l">
              <a:lnSpc>
                <a:spcPct val="80000"/>
              </a:lnSpc>
              <a:spcBef>
                <a:spcPts val="0"/>
              </a:spcBef>
              <a:spcAft>
                <a:spcPts val="0"/>
              </a:spcAft>
              <a:buSzPts val="3000"/>
              <a:buNone/>
              <a:defRPr sz="4400">
                <a:solidFill>
                  <a:schemeClr val="lt1"/>
                </a:solidFill>
              </a:defRPr>
            </a:lvl7pPr>
            <a:lvl8pPr lvl="7" algn="l">
              <a:lnSpc>
                <a:spcPct val="80000"/>
              </a:lnSpc>
              <a:spcBef>
                <a:spcPts val="0"/>
              </a:spcBef>
              <a:spcAft>
                <a:spcPts val="0"/>
              </a:spcAft>
              <a:buSzPts val="3000"/>
              <a:buNone/>
              <a:defRPr sz="4400">
                <a:solidFill>
                  <a:schemeClr val="lt1"/>
                </a:solidFill>
              </a:defRPr>
            </a:lvl8pPr>
            <a:lvl9pPr lvl="8" algn="l">
              <a:lnSpc>
                <a:spcPct val="80000"/>
              </a:lnSpc>
              <a:spcBef>
                <a:spcPts val="0"/>
              </a:spcBef>
              <a:spcAft>
                <a:spcPts val="0"/>
              </a:spcAft>
              <a:buSzPts val="3000"/>
              <a:buNone/>
              <a:defRPr sz="4400">
                <a:solidFill>
                  <a:schemeClr val="lt1"/>
                </a:solidFill>
              </a:defRPr>
            </a:lvl9pPr>
          </a:lstStyle>
          <a:p>
            <a:endParaRPr/>
          </a:p>
        </p:txBody>
      </p:sp>
      <p:sp>
        <p:nvSpPr>
          <p:cNvPr id="114" name="Google Shape;114;p22"/>
          <p:cNvSpPr txBox="1">
            <a:spLocks noGrp="1"/>
          </p:cNvSpPr>
          <p:nvPr>
            <p:ph type="subTitle" idx="8"/>
          </p:nvPr>
        </p:nvSpPr>
        <p:spPr>
          <a:xfrm>
            <a:off x="5484850" y="3758475"/>
            <a:ext cx="269100" cy="2301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5" name="Google Shape;115;p22"/>
          <p:cNvSpPr txBox="1">
            <a:spLocks noGrp="1"/>
          </p:cNvSpPr>
          <p:nvPr>
            <p:ph type="subTitle" idx="9"/>
          </p:nvPr>
        </p:nvSpPr>
        <p:spPr>
          <a:xfrm>
            <a:off x="5800983" y="3761268"/>
            <a:ext cx="2979900" cy="2301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6" name="Google Shape;116;p22"/>
          <p:cNvSpPr txBox="1">
            <a:spLocks noGrp="1"/>
          </p:cNvSpPr>
          <p:nvPr>
            <p:ph type="body" idx="13"/>
          </p:nvPr>
        </p:nvSpPr>
        <p:spPr>
          <a:xfrm>
            <a:off x="5484850" y="4012650"/>
            <a:ext cx="3345600" cy="560400"/>
          </a:xfrm>
          <a:prstGeom prst="rect">
            <a:avLst/>
          </a:prstGeom>
          <a:noFill/>
          <a:ln>
            <a:noFill/>
          </a:ln>
        </p:spPr>
        <p:txBody>
          <a:bodyPr spcFirstLastPara="1" wrap="square" lIns="0" tIns="0" rIns="0" bIns="0" anchor="t" anchorCtr="0">
            <a:sp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7" name="Google Shape;117;p22"/>
          <p:cNvSpPr txBox="1">
            <a:spLocks noGrp="1"/>
          </p:cNvSpPr>
          <p:nvPr>
            <p:ph type="subTitle" idx="14"/>
          </p:nvPr>
        </p:nvSpPr>
        <p:spPr>
          <a:xfrm>
            <a:off x="5484850" y="2566350"/>
            <a:ext cx="269100" cy="2301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8" name="Google Shape;118;p22"/>
          <p:cNvSpPr txBox="1">
            <a:spLocks noGrp="1"/>
          </p:cNvSpPr>
          <p:nvPr>
            <p:ph type="subTitle" idx="15"/>
          </p:nvPr>
        </p:nvSpPr>
        <p:spPr>
          <a:xfrm>
            <a:off x="5800983" y="2564943"/>
            <a:ext cx="2979900" cy="2301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lgn="l">
              <a:lnSpc>
                <a:spcPct val="115000"/>
              </a:lnSpc>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9" name="Google Shape;119;p22"/>
          <p:cNvSpPr txBox="1">
            <a:spLocks noGrp="1"/>
          </p:cNvSpPr>
          <p:nvPr>
            <p:ph type="body" idx="16"/>
          </p:nvPr>
        </p:nvSpPr>
        <p:spPr>
          <a:xfrm>
            <a:off x="5484850" y="2820525"/>
            <a:ext cx="3345600" cy="560400"/>
          </a:xfrm>
          <a:prstGeom prst="rect">
            <a:avLst/>
          </a:prstGeom>
          <a:noFill/>
          <a:ln>
            <a:noFill/>
          </a:ln>
        </p:spPr>
        <p:txBody>
          <a:bodyPr spcFirstLastPara="1" wrap="square" lIns="0" tIns="0" rIns="0" bIns="0" anchor="t" anchorCtr="0">
            <a:sp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ree columns w/text">
  <p:cSld name="CUSTOM_3_1_1_1">
    <p:bg>
      <p:bgPr>
        <a:solidFill>
          <a:schemeClr val="accent5"/>
        </a:solidFill>
        <a:effectLst/>
      </p:bgPr>
    </p:bg>
    <p:spTree>
      <p:nvGrpSpPr>
        <p:cNvPr id="1" name="Shape 120"/>
        <p:cNvGrpSpPr/>
        <p:nvPr/>
      </p:nvGrpSpPr>
      <p:grpSpPr>
        <a:xfrm>
          <a:off x="0" y="0"/>
          <a:ext cx="0" cy="0"/>
          <a:chOff x="0" y="0"/>
          <a:chExt cx="0" cy="0"/>
        </a:xfrm>
      </p:grpSpPr>
      <p:sp>
        <p:nvSpPr>
          <p:cNvPr id="121" name="Google Shape;121;p23"/>
          <p:cNvSpPr>
            <a:spLocks noGrp="1"/>
          </p:cNvSpPr>
          <p:nvPr>
            <p:ph type="pic" idx="2"/>
          </p:nvPr>
        </p:nvSpPr>
        <p:spPr>
          <a:xfrm>
            <a:off x="320100" y="2164202"/>
            <a:ext cx="2587800" cy="978300"/>
          </a:xfrm>
          <a:prstGeom prst="rect">
            <a:avLst/>
          </a:prstGeom>
          <a:noFill/>
          <a:ln>
            <a:noFill/>
          </a:ln>
        </p:spPr>
      </p:sp>
      <p:sp>
        <p:nvSpPr>
          <p:cNvPr id="122" name="Google Shape;122;p23"/>
          <p:cNvSpPr txBox="1">
            <a:spLocks noGrp="1"/>
          </p:cNvSpPr>
          <p:nvPr>
            <p:ph type="body" idx="1"/>
          </p:nvPr>
        </p:nvSpPr>
        <p:spPr>
          <a:xfrm>
            <a:off x="320100" y="3738725"/>
            <a:ext cx="2587800" cy="757200"/>
          </a:xfrm>
          <a:prstGeom prst="rect">
            <a:avLst/>
          </a:prstGeom>
          <a:noFill/>
          <a:ln>
            <a:noFill/>
          </a:ln>
        </p:spPr>
        <p:txBody>
          <a:bodyPr spcFirstLastPara="1" wrap="square" lIns="91425" tIns="91425" rIns="91425" bIns="91425" anchor="t" anchorCtr="0">
            <a:spAutoFit/>
          </a:bodyPr>
          <a:lstStyle>
            <a:lvl1pPr marL="457200" lvl="0" indent="-292100" algn="l">
              <a:lnSpc>
                <a:spcPct val="115000"/>
              </a:lnSpc>
              <a:spcBef>
                <a:spcPts val="0"/>
              </a:spcBef>
              <a:spcAft>
                <a:spcPts val="0"/>
              </a:spcAft>
              <a:buClr>
                <a:schemeClr val="lt1"/>
              </a:buClr>
              <a:buSzPts val="1000"/>
              <a:buChar char="●"/>
              <a:defRPr sz="1000">
                <a:solidFill>
                  <a:schemeClr val="lt1"/>
                </a:solidFill>
              </a:defRPr>
            </a:lvl1pPr>
            <a:lvl2pPr marL="914400" lvl="1" indent="-292100" algn="l">
              <a:lnSpc>
                <a:spcPct val="115000"/>
              </a:lnSpc>
              <a:spcBef>
                <a:spcPts val="800"/>
              </a:spcBef>
              <a:spcAft>
                <a:spcPts val="0"/>
              </a:spcAft>
              <a:buClr>
                <a:schemeClr val="lt1"/>
              </a:buClr>
              <a:buSzPts val="1000"/>
              <a:buChar char="○"/>
              <a:defRPr sz="1000">
                <a:solidFill>
                  <a:schemeClr val="lt1"/>
                </a:solidFill>
              </a:defRPr>
            </a:lvl2pPr>
            <a:lvl3pPr marL="1371600" lvl="2" indent="-292100" algn="l">
              <a:lnSpc>
                <a:spcPct val="115000"/>
              </a:lnSpc>
              <a:spcBef>
                <a:spcPts val="800"/>
              </a:spcBef>
              <a:spcAft>
                <a:spcPts val="0"/>
              </a:spcAft>
              <a:buClr>
                <a:schemeClr val="lt1"/>
              </a:buClr>
              <a:buSzPts val="1000"/>
              <a:buChar char="■"/>
              <a:defRPr sz="1000">
                <a:solidFill>
                  <a:schemeClr val="lt1"/>
                </a:solidFill>
              </a:defRPr>
            </a:lvl3pPr>
            <a:lvl4pPr marL="1828800" lvl="3" indent="-292100" algn="l">
              <a:lnSpc>
                <a:spcPct val="115000"/>
              </a:lnSpc>
              <a:spcBef>
                <a:spcPts val="800"/>
              </a:spcBef>
              <a:spcAft>
                <a:spcPts val="0"/>
              </a:spcAft>
              <a:buClr>
                <a:schemeClr val="lt1"/>
              </a:buClr>
              <a:buSzPts val="1000"/>
              <a:buChar char="●"/>
              <a:defRPr sz="1000">
                <a:solidFill>
                  <a:schemeClr val="lt1"/>
                </a:solidFill>
              </a:defRPr>
            </a:lvl4pPr>
            <a:lvl5pPr marL="2286000" lvl="4" indent="-292100" algn="l">
              <a:lnSpc>
                <a:spcPct val="115000"/>
              </a:lnSpc>
              <a:spcBef>
                <a:spcPts val="800"/>
              </a:spcBef>
              <a:spcAft>
                <a:spcPts val="0"/>
              </a:spcAft>
              <a:buClr>
                <a:schemeClr val="lt1"/>
              </a:buClr>
              <a:buSzPts val="1000"/>
              <a:buChar char="○"/>
              <a:defRPr sz="1000">
                <a:solidFill>
                  <a:schemeClr val="lt1"/>
                </a:solidFill>
              </a:defRPr>
            </a:lvl5pPr>
            <a:lvl6pPr marL="2743200" lvl="5" indent="-292100" algn="l">
              <a:lnSpc>
                <a:spcPct val="115000"/>
              </a:lnSpc>
              <a:spcBef>
                <a:spcPts val="800"/>
              </a:spcBef>
              <a:spcAft>
                <a:spcPts val="0"/>
              </a:spcAft>
              <a:buClr>
                <a:schemeClr val="lt1"/>
              </a:buClr>
              <a:buSzPts val="1000"/>
              <a:buChar char="■"/>
              <a:defRPr sz="1000">
                <a:solidFill>
                  <a:schemeClr val="lt1"/>
                </a:solidFill>
              </a:defRPr>
            </a:lvl6pPr>
            <a:lvl7pPr marL="3200400" lvl="6" indent="-292100" algn="l">
              <a:lnSpc>
                <a:spcPct val="115000"/>
              </a:lnSpc>
              <a:spcBef>
                <a:spcPts val="800"/>
              </a:spcBef>
              <a:spcAft>
                <a:spcPts val="0"/>
              </a:spcAft>
              <a:buClr>
                <a:schemeClr val="lt1"/>
              </a:buClr>
              <a:buSzPts val="1000"/>
              <a:buChar char="●"/>
              <a:defRPr sz="1000">
                <a:solidFill>
                  <a:schemeClr val="lt1"/>
                </a:solidFill>
              </a:defRPr>
            </a:lvl7pPr>
            <a:lvl8pPr marL="3657600" lvl="7" indent="-292100" algn="l">
              <a:lnSpc>
                <a:spcPct val="115000"/>
              </a:lnSpc>
              <a:spcBef>
                <a:spcPts val="800"/>
              </a:spcBef>
              <a:spcAft>
                <a:spcPts val="0"/>
              </a:spcAft>
              <a:buClr>
                <a:schemeClr val="lt1"/>
              </a:buClr>
              <a:buSzPts val="1000"/>
              <a:buChar char="○"/>
              <a:defRPr sz="1000">
                <a:solidFill>
                  <a:schemeClr val="lt1"/>
                </a:solidFill>
              </a:defRPr>
            </a:lvl8pPr>
            <a:lvl9pPr marL="4114800" lvl="8" indent="-292100" algn="l">
              <a:lnSpc>
                <a:spcPct val="115000"/>
              </a:lnSpc>
              <a:spcBef>
                <a:spcPts val="800"/>
              </a:spcBef>
              <a:spcAft>
                <a:spcPts val="800"/>
              </a:spcAft>
              <a:buClr>
                <a:schemeClr val="lt1"/>
              </a:buClr>
              <a:buSzPts val="1000"/>
              <a:buChar char="■"/>
              <a:defRPr sz="1000">
                <a:solidFill>
                  <a:schemeClr val="lt1"/>
                </a:solidFill>
              </a:defRPr>
            </a:lvl9pPr>
          </a:lstStyle>
          <a:p>
            <a:endParaRPr/>
          </a:p>
        </p:txBody>
      </p:sp>
      <p:sp>
        <p:nvSpPr>
          <p:cNvPr id="123" name="Google Shape;123;p23"/>
          <p:cNvSpPr txBox="1">
            <a:spLocks noGrp="1"/>
          </p:cNvSpPr>
          <p:nvPr>
            <p:ph type="subTitle" idx="3"/>
          </p:nvPr>
        </p:nvSpPr>
        <p:spPr>
          <a:xfrm>
            <a:off x="320103" y="3337800"/>
            <a:ext cx="383700" cy="3060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4" name="Google Shape;124;p23"/>
          <p:cNvSpPr txBox="1">
            <a:spLocks noGrp="1"/>
          </p:cNvSpPr>
          <p:nvPr>
            <p:ph type="subTitle" idx="4"/>
          </p:nvPr>
        </p:nvSpPr>
        <p:spPr>
          <a:xfrm>
            <a:off x="710800" y="3337800"/>
            <a:ext cx="2197200" cy="3060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200"/>
              <a:buNone/>
              <a:defRPr sz="1200">
                <a:solidFill>
                  <a:schemeClr val="lt2"/>
                </a:solidFill>
              </a:defRPr>
            </a:lvl1pPr>
            <a:lvl2pPr lvl="1" algn="l">
              <a:lnSpc>
                <a:spcPct val="115000"/>
              </a:lnSpc>
              <a:spcBef>
                <a:spcPts val="0"/>
              </a:spcBef>
              <a:spcAft>
                <a:spcPts val="0"/>
              </a:spcAft>
              <a:buClr>
                <a:schemeClr val="lt2"/>
              </a:buClr>
              <a:buSzPts val="1200"/>
              <a:buNone/>
              <a:defRPr sz="1200">
                <a:solidFill>
                  <a:schemeClr val="lt2"/>
                </a:solidFill>
              </a:defRPr>
            </a:lvl2pPr>
            <a:lvl3pPr lvl="2" algn="l">
              <a:lnSpc>
                <a:spcPct val="115000"/>
              </a:lnSpc>
              <a:spcBef>
                <a:spcPts val="0"/>
              </a:spcBef>
              <a:spcAft>
                <a:spcPts val="0"/>
              </a:spcAft>
              <a:buClr>
                <a:schemeClr val="lt2"/>
              </a:buClr>
              <a:buSzPts val="1200"/>
              <a:buNone/>
              <a:defRPr sz="1200">
                <a:solidFill>
                  <a:schemeClr val="lt2"/>
                </a:solidFill>
              </a:defRPr>
            </a:lvl3pPr>
            <a:lvl4pPr lvl="3" algn="l">
              <a:lnSpc>
                <a:spcPct val="115000"/>
              </a:lnSpc>
              <a:spcBef>
                <a:spcPts val="0"/>
              </a:spcBef>
              <a:spcAft>
                <a:spcPts val="0"/>
              </a:spcAft>
              <a:buClr>
                <a:schemeClr val="lt2"/>
              </a:buClr>
              <a:buSzPts val="1200"/>
              <a:buNone/>
              <a:defRPr sz="1200">
                <a:solidFill>
                  <a:schemeClr val="lt2"/>
                </a:solidFill>
              </a:defRPr>
            </a:lvl4pPr>
            <a:lvl5pPr lvl="4" algn="l">
              <a:lnSpc>
                <a:spcPct val="115000"/>
              </a:lnSpc>
              <a:spcBef>
                <a:spcPts val="0"/>
              </a:spcBef>
              <a:spcAft>
                <a:spcPts val="0"/>
              </a:spcAft>
              <a:buClr>
                <a:schemeClr val="lt2"/>
              </a:buClr>
              <a:buSzPts val="1200"/>
              <a:buNone/>
              <a:defRPr sz="1200">
                <a:solidFill>
                  <a:schemeClr val="lt2"/>
                </a:solidFill>
              </a:defRPr>
            </a:lvl5pPr>
            <a:lvl6pPr lvl="5" algn="l">
              <a:lnSpc>
                <a:spcPct val="115000"/>
              </a:lnSpc>
              <a:spcBef>
                <a:spcPts val="0"/>
              </a:spcBef>
              <a:spcAft>
                <a:spcPts val="0"/>
              </a:spcAft>
              <a:buClr>
                <a:schemeClr val="lt2"/>
              </a:buClr>
              <a:buSzPts val="1200"/>
              <a:buNone/>
              <a:defRPr sz="1200">
                <a:solidFill>
                  <a:schemeClr val="lt2"/>
                </a:solidFill>
              </a:defRPr>
            </a:lvl6pPr>
            <a:lvl7pPr lvl="6" algn="l">
              <a:lnSpc>
                <a:spcPct val="115000"/>
              </a:lnSpc>
              <a:spcBef>
                <a:spcPts val="0"/>
              </a:spcBef>
              <a:spcAft>
                <a:spcPts val="0"/>
              </a:spcAft>
              <a:buClr>
                <a:schemeClr val="lt2"/>
              </a:buClr>
              <a:buSzPts val="1200"/>
              <a:buNone/>
              <a:defRPr sz="1200">
                <a:solidFill>
                  <a:schemeClr val="lt2"/>
                </a:solidFill>
              </a:defRPr>
            </a:lvl7pPr>
            <a:lvl8pPr lvl="7" algn="l">
              <a:lnSpc>
                <a:spcPct val="115000"/>
              </a:lnSpc>
              <a:spcBef>
                <a:spcPts val="0"/>
              </a:spcBef>
              <a:spcAft>
                <a:spcPts val="0"/>
              </a:spcAft>
              <a:buClr>
                <a:schemeClr val="lt2"/>
              </a:buClr>
              <a:buSzPts val="1200"/>
              <a:buNone/>
              <a:defRPr sz="1200">
                <a:solidFill>
                  <a:schemeClr val="lt2"/>
                </a:solidFill>
              </a:defRPr>
            </a:lvl8pPr>
            <a:lvl9pPr lvl="8" algn="l">
              <a:lnSpc>
                <a:spcPct val="115000"/>
              </a:lnSpc>
              <a:spcBef>
                <a:spcPts val="0"/>
              </a:spcBef>
              <a:spcAft>
                <a:spcPts val="0"/>
              </a:spcAft>
              <a:buClr>
                <a:schemeClr val="lt2"/>
              </a:buClr>
              <a:buSzPts val="1200"/>
              <a:buNone/>
              <a:defRPr sz="1200">
                <a:solidFill>
                  <a:schemeClr val="lt2"/>
                </a:solidFill>
              </a:defRPr>
            </a:lvl9pPr>
          </a:lstStyle>
          <a:p>
            <a:endParaRPr/>
          </a:p>
        </p:txBody>
      </p:sp>
      <p:sp>
        <p:nvSpPr>
          <p:cNvPr id="125" name="Google Shape;125;p23"/>
          <p:cNvSpPr>
            <a:spLocks noGrp="1"/>
          </p:cNvSpPr>
          <p:nvPr>
            <p:ph type="pic" idx="5"/>
          </p:nvPr>
        </p:nvSpPr>
        <p:spPr>
          <a:xfrm>
            <a:off x="6236000" y="2171940"/>
            <a:ext cx="2587800" cy="978300"/>
          </a:xfrm>
          <a:prstGeom prst="rect">
            <a:avLst/>
          </a:prstGeom>
          <a:noFill/>
          <a:ln>
            <a:noFill/>
          </a:ln>
        </p:spPr>
      </p:sp>
      <p:sp>
        <p:nvSpPr>
          <p:cNvPr id="126" name="Google Shape;126;p23"/>
          <p:cNvSpPr txBox="1">
            <a:spLocks noGrp="1"/>
          </p:cNvSpPr>
          <p:nvPr>
            <p:ph type="body" idx="6"/>
          </p:nvPr>
        </p:nvSpPr>
        <p:spPr>
          <a:xfrm>
            <a:off x="6236000" y="3746463"/>
            <a:ext cx="2587800" cy="757200"/>
          </a:xfrm>
          <a:prstGeom prst="rect">
            <a:avLst/>
          </a:prstGeom>
          <a:noFill/>
          <a:ln>
            <a:noFill/>
          </a:ln>
        </p:spPr>
        <p:txBody>
          <a:bodyPr spcFirstLastPara="1" wrap="square" lIns="91425" tIns="91425" rIns="91425" bIns="91425" anchor="t" anchorCtr="0">
            <a:sp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27" name="Google Shape;127;p23"/>
          <p:cNvSpPr txBox="1">
            <a:spLocks noGrp="1"/>
          </p:cNvSpPr>
          <p:nvPr>
            <p:ph type="subTitle" idx="7"/>
          </p:nvPr>
        </p:nvSpPr>
        <p:spPr>
          <a:xfrm>
            <a:off x="6236003" y="3337800"/>
            <a:ext cx="383700" cy="3060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8" name="Google Shape;128;p23"/>
          <p:cNvSpPr txBox="1">
            <a:spLocks noGrp="1"/>
          </p:cNvSpPr>
          <p:nvPr>
            <p:ph type="subTitle" idx="8"/>
          </p:nvPr>
        </p:nvSpPr>
        <p:spPr>
          <a:xfrm>
            <a:off x="6626700" y="3337800"/>
            <a:ext cx="2197200" cy="3060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200"/>
              <a:buNone/>
              <a:defRPr sz="1200">
                <a:solidFill>
                  <a:schemeClr val="lt2"/>
                </a:solidFill>
              </a:defRPr>
            </a:lvl1pPr>
            <a:lvl2pPr lvl="1" algn="l">
              <a:lnSpc>
                <a:spcPct val="115000"/>
              </a:lnSpc>
              <a:spcBef>
                <a:spcPts val="0"/>
              </a:spcBef>
              <a:spcAft>
                <a:spcPts val="0"/>
              </a:spcAft>
              <a:buClr>
                <a:schemeClr val="lt2"/>
              </a:buClr>
              <a:buSzPts val="1200"/>
              <a:buNone/>
              <a:defRPr sz="1200">
                <a:solidFill>
                  <a:schemeClr val="lt2"/>
                </a:solidFill>
              </a:defRPr>
            </a:lvl2pPr>
            <a:lvl3pPr lvl="2" algn="l">
              <a:lnSpc>
                <a:spcPct val="115000"/>
              </a:lnSpc>
              <a:spcBef>
                <a:spcPts val="0"/>
              </a:spcBef>
              <a:spcAft>
                <a:spcPts val="0"/>
              </a:spcAft>
              <a:buClr>
                <a:schemeClr val="lt2"/>
              </a:buClr>
              <a:buSzPts val="1200"/>
              <a:buNone/>
              <a:defRPr sz="1200">
                <a:solidFill>
                  <a:schemeClr val="lt2"/>
                </a:solidFill>
              </a:defRPr>
            </a:lvl3pPr>
            <a:lvl4pPr lvl="3" algn="l">
              <a:lnSpc>
                <a:spcPct val="115000"/>
              </a:lnSpc>
              <a:spcBef>
                <a:spcPts val="0"/>
              </a:spcBef>
              <a:spcAft>
                <a:spcPts val="0"/>
              </a:spcAft>
              <a:buClr>
                <a:schemeClr val="lt2"/>
              </a:buClr>
              <a:buSzPts val="1200"/>
              <a:buNone/>
              <a:defRPr sz="1200">
                <a:solidFill>
                  <a:schemeClr val="lt2"/>
                </a:solidFill>
              </a:defRPr>
            </a:lvl4pPr>
            <a:lvl5pPr lvl="4" algn="l">
              <a:lnSpc>
                <a:spcPct val="115000"/>
              </a:lnSpc>
              <a:spcBef>
                <a:spcPts val="0"/>
              </a:spcBef>
              <a:spcAft>
                <a:spcPts val="0"/>
              </a:spcAft>
              <a:buClr>
                <a:schemeClr val="lt2"/>
              </a:buClr>
              <a:buSzPts val="1200"/>
              <a:buNone/>
              <a:defRPr sz="1200">
                <a:solidFill>
                  <a:schemeClr val="lt2"/>
                </a:solidFill>
              </a:defRPr>
            </a:lvl5pPr>
            <a:lvl6pPr lvl="5" algn="l">
              <a:lnSpc>
                <a:spcPct val="115000"/>
              </a:lnSpc>
              <a:spcBef>
                <a:spcPts val="0"/>
              </a:spcBef>
              <a:spcAft>
                <a:spcPts val="0"/>
              </a:spcAft>
              <a:buClr>
                <a:schemeClr val="lt2"/>
              </a:buClr>
              <a:buSzPts val="1200"/>
              <a:buNone/>
              <a:defRPr sz="1200">
                <a:solidFill>
                  <a:schemeClr val="lt2"/>
                </a:solidFill>
              </a:defRPr>
            </a:lvl6pPr>
            <a:lvl7pPr lvl="6" algn="l">
              <a:lnSpc>
                <a:spcPct val="115000"/>
              </a:lnSpc>
              <a:spcBef>
                <a:spcPts val="0"/>
              </a:spcBef>
              <a:spcAft>
                <a:spcPts val="0"/>
              </a:spcAft>
              <a:buClr>
                <a:schemeClr val="lt2"/>
              </a:buClr>
              <a:buSzPts val="1200"/>
              <a:buNone/>
              <a:defRPr sz="1200">
                <a:solidFill>
                  <a:schemeClr val="lt2"/>
                </a:solidFill>
              </a:defRPr>
            </a:lvl7pPr>
            <a:lvl8pPr lvl="7" algn="l">
              <a:lnSpc>
                <a:spcPct val="115000"/>
              </a:lnSpc>
              <a:spcBef>
                <a:spcPts val="0"/>
              </a:spcBef>
              <a:spcAft>
                <a:spcPts val="0"/>
              </a:spcAft>
              <a:buClr>
                <a:schemeClr val="lt2"/>
              </a:buClr>
              <a:buSzPts val="1200"/>
              <a:buNone/>
              <a:defRPr sz="1200">
                <a:solidFill>
                  <a:schemeClr val="lt2"/>
                </a:solidFill>
              </a:defRPr>
            </a:lvl8pPr>
            <a:lvl9pPr lvl="8" algn="l">
              <a:lnSpc>
                <a:spcPct val="115000"/>
              </a:lnSpc>
              <a:spcBef>
                <a:spcPts val="0"/>
              </a:spcBef>
              <a:spcAft>
                <a:spcPts val="0"/>
              </a:spcAft>
              <a:buClr>
                <a:schemeClr val="lt2"/>
              </a:buClr>
              <a:buSzPts val="1200"/>
              <a:buNone/>
              <a:defRPr sz="1200">
                <a:solidFill>
                  <a:schemeClr val="lt2"/>
                </a:solidFill>
              </a:defRPr>
            </a:lvl9pPr>
          </a:lstStyle>
          <a:p>
            <a:endParaRPr/>
          </a:p>
        </p:txBody>
      </p:sp>
      <p:sp>
        <p:nvSpPr>
          <p:cNvPr id="129" name="Google Shape;129;p23"/>
          <p:cNvSpPr>
            <a:spLocks noGrp="1"/>
          </p:cNvSpPr>
          <p:nvPr>
            <p:ph type="pic" idx="9"/>
          </p:nvPr>
        </p:nvSpPr>
        <p:spPr>
          <a:xfrm>
            <a:off x="3278050" y="2171927"/>
            <a:ext cx="2587800" cy="978300"/>
          </a:xfrm>
          <a:prstGeom prst="rect">
            <a:avLst/>
          </a:prstGeom>
          <a:noFill/>
          <a:ln>
            <a:noFill/>
          </a:ln>
        </p:spPr>
      </p:sp>
      <p:sp>
        <p:nvSpPr>
          <p:cNvPr id="130" name="Google Shape;130;p23"/>
          <p:cNvSpPr txBox="1">
            <a:spLocks noGrp="1"/>
          </p:cNvSpPr>
          <p:nvPr>
            <p:ph type="body" idx="13"/>
          </p:nvPr>
        </p:nvSpPr>
        <p:spPr>
          <a:xfrm>
            <a:off x="3278000" y="3746450"/>
            <a:ext cx="2587800" cy="757200"/>
          </a:xfrm>
          <a:prstGeom prst="rect">
            <a:avLst/>
          </a:prstGeom>
          <a:noFill/>
          <a:ln>
            <a:noFill/>
          </a:ln>
        </p:spPr>
        <p:txBody>
          <a:bodyPr spcFirstLastPara="1" wrap="square" lIns="91425" tIns="91425" rIns="91425" bIns="91425" anchor="t" anchorCtr="0">
            <a:sp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1" name="Google Shape;131;p23"/>
          <p:cNvSpPr txBox="1">
            <a:spLocks noGrp="1"/>
          </p:cNvSpPr>
          <p:nvPr>
            <p:ph type="subTitle" idx="14"/>
          </p:nvPr>
        </p:nvSpPr>
        <p:spPr>
          <a:xfrm>
            <a:off x="3278003" y="3337800"/>
            <a:ext cx="383700" cy="3060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lgn="l">
              <a:lnSpc>
                <a:spcPct val="115000"/>
              </a:lnSpc>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32" name="Google Shape;132;p23"/>
          <p:cNvSpPr txBox="1">
            <a:spLocks noGrp="1"/>
          </p:cNvSpPr>
          <p:nvPr>
            <p:ph type="subTitle" idx="15"/>
          </p:nvPr>
        </p:nvSpPr>
        <p:spPr>
          <a:xfrm>
            <a:off x="3668700" y="3337800"/>
            <a:ext cx="2197200" cy="306000"/>
          </a:xfrm>
          <a:prstGeom prst="rect">
            <a:avLst/>
          </a:prstGeom>
          <a:noFill/>
          <a:ln>
            <a:noFill/>
          </a:ln>
        </p:spPr>
        <p:txBody>
          <a:bodyPr spcFirstLastPara="1" wrap="square" lIns="91425" tIns="91425" rIns="91425" bIns="91425" anchor="ctr" anchorCtr="0">
            <a:noAutofit/>
          </a:bodyPr>
          <a:lstStyle>
            <a:lvl1pPr lvl="0" algn="l">
              <a:lnSpc>
                <a:spcPct val="115000"/>
              </a:lnSpc>
              <a:spcBef>
                <a:spcPts val="0"/>
              </a:spcBef>
              <a:spcAft>
                <a:spcPts val="0"/>
              </a:spcAft>
              <a:buClr>
                <a:schemeClr val="lt2"/>
              </a:buClr>
              <a:buSzPts val="1200"/>
              <a:buNone/>
              <a:defRPr sz="1200">
                <a:solidFill>
                  <a:schemeClr val="lt2"/>
                </a:solidFill>
              </a:defRPr>
            </a:lvl1pPr>
            <a:lvl2pPr lvl="1" algn="l">
              <a:lnSpc>
                <a:spcPct val="115000"/>
              </a:lnSpc>
              <a:spcBef>
                <a:spcPts val="0"/>
              </a:spcBef>
              <a:spcAft>
                <a:spcPts val="0"/>
              </a:spcAft>
              <a:buClr>
                <a:schemeClr val="lt2"/>
              </a:buClr>
              <a:buSzPts val="1200"/>
              <a:buNone/>
              <a:defRPr sz="1200">
                <a:solidFill>
                  <a:schemeClr val="lt2"/>
                </a:solidFill>
              </a:defRPr>
            </a:lvl2pPr>
            <a:lvl3pPr lvl="2" algn="l">
              <a:lnSpc>
                <a:spcPct val="115000"/>
              </a:lnSpc>
              <a:spcBef>
                <a:spcPts val="0"/>
              </a:spcBef>
              <a:spcAft>
                <a:spcPts val="0"/>
              </a:spcAft>
              <a:buClr>
                <a:schemeClr val="lt2"/>
              </a:buClr>
              <a:buSzPts val="1200"/>
              <a:buNone/>
              <a:defRPr sz="1200">
                <a:solidFill>
                  <a:schemeClr val="lt2"/>
                </a:solidFill>
              </a:defRPr>
            </a:lvl3pPr>
            <a:lvl4pPr lvl="3" algn="l">
              <a:lnSpc>
                <a:spcPct val="115000"/>
              </a:lnSpc>
              <a:spcBef>
                <a:spcPts val="0"/>
              </a:spcBef>
              <a:spcAft>
                <a:spcPts val="0"/>
              </a:spcAft>
              <a:buClr>
                <a:schemeClr val="lt2"/>
              </a:buClr>
              <a:buSzPts val="1200"/>
              <a:buNone/>
              <a:defRPr sz="1200">
                <a:solidFill>
                  <a:schemeClr val="lt2"/>
                </a:solidFill>
              </a:defRPr>
            </a:lvl4pPr>
            <a:lvl5pPr lvl="4" algn="l">
              <a:lnSpc>
                <a:spcPct val="115000"/>
              </a:lnSpc>
              <a:spcBef>
                <a:spcPts val="0"/>
              </a:spcBef>
              <a:spcAft>
                <a:spcPts val="0"/>
              </a:spcAft>
              <a:buClr>
                <a:schemeClr val="lt2"/>
              </a:buClr>
              <a:buSzPts val="1200"/>
              <a:buNone/>
              <a:defRPr sz="1200">
                <a:solidFill>
                  <a:schemeClr val="lt2"/>
                </a:solidFill>
              </a:defRPr>
            </a:lvl5pPr>
            <a:lvl6pPr lvl="5" algn="l">
              <a:lnSpc>
                <a:spcPct val="115000"/>
              </a:lnSpc>
              <a:spcBef>
                <a:spcPts val="0"/>
              </a:spcBef>
              <a:spcAft>
                <a:spcPts val="0"/>
              </a:spcAft>
              <a:buClr>
                <a:schemeClr val="lt2"/>
              </a:buClr>
              <a:buSzPts val="1200"/>
              <a:buNone/>
              <a:defRPr sz="1200">
                <a:solidFill>
                  <a:schemeClr val="lt2"/>
                </a:solidFill>
              </a:defRPr>
            </a:lvl6pPr>
            <a:lvl7pPr lvl="6" algn="l">
              <a:lnSpc>
                <a:spcPct val="115000"/>
              </a:lnSpc>
              <a:spcBef>
                <a:spcPts val="0"/>
              </a:spcBef>
              <a:spcAft>
                <a:spcPts val="0"/>
              </a:spcAft>
              <a:buClr>
                <a:schemeClr val="lt2"/>
              </a:buClr>
              <a:buSzPts val="1200"/>
              <a:buNone/>
              <a:defRPr sz="1200">
                <a:solidFill>
                  <a:schemeClr val="lt2"/>
                </a:solidFill>
              </a:defRPr>
            </a:lvl7pPr>
            <a:lvl8pPr lvl="7" algn="l">
              <a:lnSpc>
                <a:spcPct val="115000"/>
              </a:lnSpc>
              <a:spcBef>
                <a:spcPts val="0"/>
              </a:spcBef>
              <a:spcAft>
                <a:spcPts val="0"/>
              </a:spcAft>
              <a:buClr>
                <a:schemeClr val="lt2"/>
              </a:buClr>
              <a:buSzPts val="1200"/>
              <a:buNone/>
              <a:defRPr sz="1200">
                <a:solidFill>
                  <a:schemeClr val="lt2"/>
                </a:solidFill>
              </a:defRPr>
            </a:lvl8pPr>
            <a:lvl9pPr lvl="8" algn="l">
              <a:lnSpc>
                <a:spcPct val="115000"/>
              </a:lnSpc>
              <a:spcBef>
                <a:spcPts val="0"/>
              </a:spcBef>
              <a:spcAft>
                <a:spcPts val="0"/>
              </a:spcAft>
              <a:buClr>
                <a:schemeClr val="lt2"/>
              </a:buClr>
              <a:buSzPts val="1200"/>
              <a:buNone/>
              <a:defRPr sz="1200">
                <a:solidFill>
                  <a:schemeClr val="lt2"/>
                </a:solidFill>
              </a:defRPr>
            </a:lvl9pPr>
          </a:lstStyle>
          <a:p>
            <a:endParaRPr/>
          </a:p>
        </p:txBody>
      </p:sp>
      <p:sp>
        <p:nvSpPr>
          <p:cNvPr id="133" name="Google Shape;133;p23"/>
          <p:cNvSpPr txBox="1">
            <a:spLocks noGrp="1"/>
          </p:cNvSpPr>
          <p:nvPr>
            <p:ph type="body" idx="16"/>
          </p:nvPr>
        </p:nvSpPr>
        <p:spPr>
          <a:xfrm>
            <a:off x="5431275" y="706000"/>
            <a:ext cx="3392700" cy="757200"/>
          </a:xfrm>
          <a:prstGeom prst="rect">
            <a:avLst/>
          </a:prstGeom>
          <a:noFill/>
          <a:ln>
            <a:noFill/>
          </a:ln>
        </p:spPr>
        <p:txBody>
          <a:bodyPr spcFirstLastPara="1" wrap="square" lIns="91425" tIns="91425" rIns="91425" bIns="91425" anchor="t" anchorCtr="0">
            <a:sp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4" name="Google Shape;134;p23"/>
          <p:cNvSpPr txBox="1">
            <a:spLocks noGrp="1"/>
          </p:cNvSpPr>
          <p:nvPr>
            <p:ph type="subTitle" idx="17"/>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135" name="Google Shape;135;p23"/>
          <p:cNvSpPr txBox="1">
            <a:spLocks noGrp="1"/>
          </p:cNvSpPr>
          <p:nvPr>
            <p:ph type="subTitle" idx="18"/>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
        <p:nvSpPr>
          <p:cNvPr id="136" name="Google Shape;136;p23"/>
          <p:cNvSpPr txBox="1">
            <a:spLocks noGrp="1"/>
          </p:cNvSpPr>
          <p:nvPr>
            <p:ph type="title"/>
          </p:nvPr>
        </p:nvSpPr>
        <p:spPr>
          <a:xfrm>
            <a:off x="228650" y="334575"/>
            <a:ext cx="50652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4400">
                <a:solidFill>
                  <a:schemeClr val="lt1"/>
                </a:solidFill>
              </a:defRPr>
            </a:lvl1pPr>
            <a:lvl2pPr lvl="1" algn="l">
              <a:lnSpc>
                <a:spcPct val="80000"/>
              </a:lnSpc>
              <a:spcBef>
                <a:spcPts val="0"/>
              </a:spcBef>
              <a:spcAft>
                <a:spcPts val="0"/>
              </a:spcAft>
              <a:buSzPts val="3000"/>
              <a:buNone/>
              <a:defRPr sz="4400">
                <a:solidFill>
                  <a:schemeClr val="lt1"/>
                </a:solidFill>
              </a:defRPr>
            </a:lvl2pPr>
            <a:lvl3pPr lvl="2" algn="l">
              <a:lnSpc>
                <a:spcPct val="80000"/>
              </a:lnSpc>
              <a:spcBef>
                <a:spcPts val="0"/>
              </a:spcBef>
              <a:spcAft>
                <a:spcPts val="0"/>
              </a:spcAft>
              <a:buSzPts val="3000"/>
              <a:buNone/>
              <a:defRPr sz="4400">
                <a:solidFill>
                  <a:schemeClr val="lt1"/>
                </a:solidFill>
              </a:defRPr>
            </a:lvl3pPr>
            <a:lvl4pPr lvl="3" algn="l">
              <a:lnSpc>
                <a:spcPct val="80000"/>
              </a:lnSpc>
              <a:spcBef>
                <a:spcPts val="0"/>
              </a:spcBef>
              <a:spcAft>
                <a:spcPts val="0"/>
              </a:spcAft>
              <a:buSzPts val="3000"/>
              <a:buNone/>
              <a:defRPr sz="4400">
                <a:solidFill>
                  <a:schemeClr val="lt1"/>
                </a:solidFill>
              </a:defRPr>
            </a:lvl4pPr>
            <a:lvl5pPr lvl="4" algn="l">
              <a:lnSpc>
                <a:spcPct val="80000"/>
              </a:lnSpc>
              <a:spcBef>
                <a:spcPts val="0"/>
              </a:spcBef>
              <a:spcAft>
                <a:spcPts val="0"/>
              </a:spcAft>
              <a:buSzPts val="3000"/>
              <a:buNone/>
              <a:defRPr sz="4400">
                <a:solidFill>
                  <a:schemeClr val="lt1"/>
                </a:solidFill>
              </a:defRPr>
            </a:lvl5pPr>
            <a:lvl6pPr lvl="5" algn="l">
              <a:lnSpc>
                <a:spcPct val="80000"/>
              </a:lnSpc>
              <a:spcBef>
                <a:spcPts val="0"/>
              </a:spcBef>
              <a:spcAft>
                <a:spcPts val="0"/>
              </a:spcAft>
              <a:buSzPts val="3000"/>
              <a:buNone/>
              <a:defRPr sz="4400">
                <a:solidFill>
                  <a:schemeClr val="lt1"/>
                </a:solidFill>
              </a:defRPr>
            </a:lvl6pPr>
            <a:lvl7pPr lvl="6" algn="l">
              <a:lnSpc>
                <a:spcPct val="80000"/>
              </a:lnSpc>
              <a:spcBef>
                <a:spcPts val="0"/>
              </a:spcBef>
              <a:spcAft>
                <a:spcPts val="0"/>
              </a:spcAft>
              <a:buSzPts val="3000"/>
              <a:buNone/>
              <a:defRPr sz="4400">
                <a:solidFill>
                  <a:schemeClr val="lt1"/>
                </a:solidFill>
              </a:defRPr>
            </a:lvl7pPr>
            <a:lvl8pPr lvl="7" algn="l">
              <a:lnSpc>
                <a:spcPct val="80000"/>
              </a:lnSpc>
              <a:spcBef>
                <a:spcPts val="0"/>
              </a:spcBef>
              <a:spcAft>
                <a:spcPts val="0"/>
              </a:spcAft>
              <a:buSzPts val="3000"/>
              <a:buNone/>
              <a:defRPr sz="4400">
                <a:solidFill>
                  <a:schemeClr val="lt1"/>
                </a:solidFill>
              </a:defRPr>
            </a:lvl8pPr>
            <a:lvl9pPr lvl="8" algn="l">
              <a:lnSpc>
                <a:spcPct val="80000"/>
              </a:lnSpc>
              <a:spcBef>
                <a:spcPts val="0"/>
              </a:spcBef>
              <a:spcAft>
                <a:spcPts val="0"/>
              </a:spcAft>
              <a:buSzPts val="3000"/>
              <a:buNone/>
              <a:defRPr sz="44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1363">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eet the team 1">
  <p:cSld name="CUSTOM_3_1_1_1_1">
    <p:spTree>
      <p:nvGrpSpPr>
        <p:cNvPr id="1" name="Shape 137"/>
        <p:cNvGrpSpPr/>
        <p:nvPr/>
      </p:nvGrpSpPr>
      <p:grpSpPr>
        <a:xfrm>
          <a:off x="0" y="0"/>
          <a:ext cx="0" cy="0"/>
          <a:chOff x="0" y="0"/>
          <a:chExt cx="0" cy="0"/>
        </a:xfrm>
      </p:grpSpPr>
      <p:sp>
        <p:nvSpPr>
          <p:cNvPr id="138" name="Google Shape;138;p24"/>
          <p:cNvSpPr>
            <a:spLocks noGrp="1"/>
          </p:cNvSpPr>
          <p:nvPr>
            <p:ph type="pic" idx="2"/>
          </p:nvPr>
        </p:nvSpPr>
        <p:spPr>
          <a:xfrm>
            <a:off x="320100" y="457202"/>
            <a:ext cx="1627500" cy="1280100"/>
          </a:xfrm>
          <a:prstGeom prst="rect">
            <a:avLst/>
          </a:prstGeom>
          <a:noFill/>
          <a:ln>
            <a:noFill/>
          </a:ln>
        </p:spPr>
      </p:sp>
      <p:sp>
        <p:nvSpPr>
          <p:cNvPr id="139" name="Google Shape;139;p24"/>
          <p:cNvSpPr>
            <a:spLocks noGrp="1"/>
          </p:cNvSpPr>
          <p:nvPr>
            <p:ph type="pic" idx="3"/>
          </p:nvPr>
        </p:nvSpPr>
        <p:spPr>
          <a:xfrm>
            <a:off x="2039125" y="457202"/>
            <a:ext cx="1627500" cy="1280100"/>
          </a:xfrm>
          <a:prstGeom prst="rect">
            <a:avLst/>
          </a:prstGeom>
          <a:noFill/>
          <a:ln>
            <a:noFill/>
          </a:ln>
        </p:spPr>
      </p:sp>
      <p:sp>
        <p:nvSpPr>
          <p:cNvPr id="140" name="Google Shape;140;p24"/>
          <p:cNvSpPr>
            <a:spLocks noGrp="1"/>
          </p:cNvSpPr>
          <p:nvPr>
            <p:ph type="pic" idx="4"/>
          </p:nvPr>
        </p:nvSpPr>
        <p:spPr>
          <a:xfrm>
            <a:off x="3758150" y="457202"/>
            <a:ext cx="1627500" cy="1280100"/>
          </a:xfrm>
          <a:prstGeom prst="rect">
            <a:avLst/>
          </a:prstGeom>
          <a:noFill/>
          <a:ln>
            <a:noFill/>
          </a:ln>
        </p:spPr>
      </p:sp>
      <p:sp>
        <p:nvSpPr>
          <p:cNvPr id="141" name="Google Shape;141;p24"/>
          <p:cNvSpPr>
            <a:spLocks noGrp="1"/>
          </p:cNvSpPr>
          <p:nvPr>
            <p:ph type="pic" idx="5"/>
          </p:nvPr>
        </p:nvSpPr>
        <p:spPr>
          <a:xfrm>
            <a:off x="5477175" y="457202"/>
            <a:ext cx="1627500" cy="1280100"/>
          </a:xfrm>
          <a:prstGeom prst="rect">
            <a:avLst/>
          </a:prstGeom>
          <a:noFill/>
          <a:ln>
            <a:noFill/>
          </a:ln>
        </p:spPr>
      </p:sp>
      <p:sp>
        <p:nvSpPr>
          <p:cNvPr id="142" name="Google Shape;142;p24"/>
          <p:cNvSpPr>
            <a:spLocks noGrp="1"/>
          </p:cNvSpPr>
          <p:nvPr>
            <p:ph type="pic" idx="6"/>
          </p:nvPr>
        </p:nvSpPr>
        <p:spPr>
          <a:xfrm>
            <a:off x="7196200" y="457202"/>
            <a:ext cx="1627500" cy="1280100"/>
          </a:xfrm>
          <a:prstGeom prst="rect">
            <a:avLst/>
          </a:prstGeom>
          <a:noFill/>
          <a:ln>
            <a:noFill/>
          </a:ln>
        </p:spPr>
      </p:sp>
      <p:sp>
        <p:nvSpPr>
          <p:cNvPr id="143" name="Google Shape;143;p24"/>
          <p:cNvSpPr txBox="1">
            <a:spLocks noGrp="1"/>
          </p:cNvSpPr>
          <p:nvPr>
            <p:ph type="title"/>
          </p:nvPr>
        </p:nvSpPr>
        <p:spPr>
          <a:xfrm>
            <a:off x="221700" y="3568025"/>
            <a:ext cx="8700600" cy="13443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000"/>
              <a:buNone/>
              <a:defRPr sz="8200">
                <a:solidFill>
                  <a:schemeClr val="dk1"/>
                </a:solidFill>
              </a:defRPr>
            </a:lvl1pPr>
            <a:lvl2pPr lvl="1" algn="l">
              <a:lnSpc>
                <a:spcPct val="100000"/>
              </a:lnSpc>
              <a:spcBef>
                <a:spcPts val="0"/>
              </a:spcBef>
              <a:spcAft>
                <a:spcPts val="0"/>
              </a:spcAft>
              <a:buSzPts val="3000"/>
              <a:buFont typeface="Taviraj"/>
              <a:buNone/>
              <a:defRPr/>
            </a:lvl2pPr>
            <a:lvl3pPr lvl="2" algn="l">
              <a:lnSpc>
                <a:spcPct val="100000"/>
              </a:lnSpc>
              <a:spcBef>
                <a:spcPts val="0"/>
              </a:spcBef>
              <a:spcAft>
                <a:spcPts val="0"/>
              </a:spcAft>
              <a:buSzPts val="3000"/>
              <a:buFont typeface="Taviraj"/>
              <a:buNone/>
              <a:defRPr/>
            </a:lvl3pPr>
            <a:lvl4pPr lvl="3" algn="l">
              <a:lnSpc>
                <a:spcPct val="100000"/>
              </a:lnSpc>
              <a:spcBef>
                <a:spcPts val="0"/>
              </a:spcBef>
              <a:spcAft>
                <a:spcPts val="0"/>
              </a:spcAft>
              <a:buSzPts val="3000"/>
              <a:buFont typeface="Taviraj"/>
              <a:buNone/>
              <a:defRPr/>
            </a:lvl4pPr>
            <a:lvl5pPr lvl="4" algn="l">
              <a:lnSpc>
                <a:spcPct val="100000"/>
              </a:lnSpc>
              <a:spcBef>
                <a:spcPts val="0"/>
              </a:spcBef>
              <a:spcAft>
                <a:spcPts val="0"/>
              </a:spcAft>
              <a:buSzPts val="3000"/>
              <a:buFont typeface="Taviraj"/>
              <a:buNone/>
              <a:defRPr/>
            </a:lvl5pPr>
            <a:lvl6pPr lvl="5" algn="l">
              <a:lnSpc>
                <a:spcPct val="100000"/>
              </a:lnSpc>
              <a:spcBef>
                <a:spcPts val="0"/>
              </a:spcBef>
              <a:spcAft>
                <a:spcPts val="0"/>
              </a:spcAft>
              <a:buSzPts val="3000"/>
              <a:buFont typeface="Taviraj"/>
              <a:buNone/>
              <a:defRPr/>
            </a:lvl6pPr>
            <a:lvl7pPr lvl="6" algn="l">
              <a:lnSpc>
                <a:spcPct val="100000"/>
              </a:lnSpc>
              <a:spcBef>
                <a:spcPts val="0"/>
              </a:spcBef>
              <a:spcAft>
                <a:spcPts val="0"/>
              </a:spcAft>
              <a:buSzPts val="3000"/>
              <a:buFont typeface="Taviraj"/>
              <a:buNone/>
              <a:defRPr/>
            </a:lvl7pPr>
            <a:lvl8pPr lvl="7" algn="l">
              <a:lnSpc>
                <a:spcPct val="100000"/>
              </a:lnSpc>
              <a:spcBef>
                <a:spcPts val="0"/>
              </a:spcBef>
              <a:spcAft>
                <a:spcPts val="0"/>
              </a:spcAft>
              <a:buSzPts val="3000"/>
              <a:buFont typeface="Taviraj"/>
              <a:buNone/>
              <a:defRPr/>
            </a:lvl8pPr>
            <a:lvl9pPr lvl="8" algn="l">
              <a:lnSpc>
                <a:spcPct val="100000"/>
              </a:lnSpc>
              <a:spcBef>
                <a:spcPts val="0"/>
              </a:spcBef>
              <a:spcAft>
                <a:spcPts val="0"/>
              </a:spcAft>
              <a:buSzPts val="3000"/>
              <a:buFont typeface="Taviraj"/>
              <a:buNone/>
              <a:defRPr/>
            </a:lvl9pPr>
          </a:lstStyle>
          <a:p>
            <a:endParaRPr/>
          </a:p>
        </p:txBody>
      </p:sp>
      <p:sp>
        <p:nvSpPr>
          <p:cNvPr id="144" name="Google Shape;144;p24"/>
          <p:cNvSpPr txBox="1">
            <a:spLocks noGrp="1"/>
          </p:cNvSpPr>
          <p:nvPr>
            <p:ph type="subTitle" idx="1"/>
          </p:nvPr>
        </p:nvSpPr>
        <p:spPr>
          <a:xfrm>
            <a:off x="320100" y="1855929"/>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SzPts val="1000"/>
              <a:buNone/>
              <a:defRPr sz="1000"/>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145" name="Google Shape;145;p24"/>
          <p:cNvSpPr txBox="1">
            <a:spLocks noGrp="1"/>
          </p:cNvSpPr>
          <p:nvPr>
            <p:ph type="subTitle" idx="7"/>
          </p:nvPr>
        </p:nvSpPr>
        <p:spPr>
          <a:xfrm>
            <a:off x="320100" y="2051571"/>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6" name="Google Shape;146;p24"/>
          <p:cNvSpPr txBox="1">
            <a:spLocks noGrp="1"/>
          </p:cNvSpPr>
          <p:nvPr>
            <p:ph type="subTitle" idx="8"/>
          </p:nvPr>
        </p:nvSpPr>
        <p:spPr>
          <a:xfrm>
            <a:off x="2039125" y="1855929"/>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SzPts val="1000"/>
              <a:buNone/>
              <a:defRPr sz="1000"/>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147" name="Google Shape;147;p24"/>
          <p:cNvSpPr txBox="1">
            <a:spLocks noGrp="1"/>
          </p:cNvSpPr>
          <p:nvPr>
            <p:ph type="subTitle" idx="9"/>
          </p:nvPr>
        </p:nvSpPr>
        <p:spPr>
          <a:xfrm>
            <a:off x="2039125" y="2051571"/>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8" name="Google Shape;148;p24"/>
          <p:cNvSpPr txBox="1">
            <a:spLocks noGrp="1"/>
          </p:cNvSpPr>
          <p:nvPr>
            <p:ph type="subTitle" idx="13"/>
          </p:nvPr>
        </p:nvSpPr>
        <p:spPr>
          <a:xfrm>
            <a:off x="3758150" y="1855929"/>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SzPts val="1000"/>
              <a:buNone/>
              <a:defRPr sz="1000"/>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149" name="Google Shape;149;p24"/>
          <p:cNvSpPr txBox="1">
            <a:spLocks noGrp="1"/>
          </p:cNvSpPr>
          <p:nvPr>
            <p:ph type="subTitle" idx="14"/>
          </p:nvPr>
        </p:nvSpPr>
        <p:spPr>
          <a:xfrm>
            <a:off x="3758150" y="2051571"/>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0" name="Google Shape;150;p24"/>
          <p:cNvSpPr txBox="1">
            <a:spLocks noGrp="1"/>
          </p:cNvSpPr>
          <p:nvPr>
            <p:ph type="subTitle" idx="15"/>
          </p:nvPr>
        </p:nvSpPr>
        <p:spPr>
          <a:xfrm>
            <a:off x="5477175" y="1855929"/>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SzPts val="1000"/>
              <a:buNone/>
              <a:defRPr sz="1000"/>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151" name="Google Shape;151;p24"/>
          <p:cNvSpPr txBox="1">
            <a:spLocks noGrp="1"/>
          </p:cNvSpPr>
          <p:nvPr>
            <p:ph type="subTitle" idx="16"/>
          </p:nvPr>
        </p:nvSpPr>
        <p:spPr>
          <a:xfrm>
            <a:off x="5477175" y="2051571"/>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2" name="Google Shape;152;p24"/>
          <p:cNvSpPr txBox="1">
            <a:spLocks noGrp="1"/>
          </p:cNvSpPr>
          <p:nvPr>
            <p:ph type="subTitle" idx="17"/>
          </p:nvPr>
        </p:nvSpPr>
        <p:spPr>
          <a:xfrm>
            <a:off x="7196200" y="1855929"/>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SzPts val="1000"/>
              <a:buNone/>
              <a:defRPr sz="1000"/>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153" name="Google Shape;153;p24"/>
          <p:cNvSpPr txBox="1">
            <a:spLocks noGrp="1"/>
          </p:cNvSpPr>
          <p:nvPr>
            <p:ph type="subTitle" idx="18"/>
          </p:nvPr>
        </p:nvSpPr>
        <p:spPr>
          <a:xfrm>
            <a:off x="7196200" y="2051571"/>
            <a:ext cx="1627500" cy="210900"/>
          </a:xfrm>
          <a:prstGeom prst="rect">
            <a:avLst/>
          </a:prstGeom>
          <a:noFill/>
          <a:ln>
            <a:noFill/>
          </a:ln>
        </p:spPr>
        <p:txBody>
          <a:bodyPr spcFirstLastPara="1" wrap="square" lIns="0" tIns="91425" rIns="0" bIns="0" anchor="t" anchorCtr="0">
            <a:noAutofit/>
          </a:bodyPr>
          <a:lstStyle>
            <a:lvl1pPr lvl="0" algn="l">
              <a:lnSpc>
                <a:spcPct val="115000"/>
              </a:lnSpc>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l">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4" name="Google Shape;154;p24"/>
          <p:cNvSpPr txBox="1">
            <a:spLocks noGrp="1"/>
          </p:cNvSpPr>
          <p:nvPr>
            <p:ph type="subTitle" idx="19"/>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lvl1pPr>
            <a:lvl2pPr lvl="1" algn="l">
              <a:lnSpc>
                <a:spcPct val="115000"/>
              </a:lnSpc>
              <a:spcBef>
                <a:spcPts val="0"/>
              </a:spcBef>
              <a:spcAft>
                <a:spcPts val="0"/>
              </a:spcAft>
              <a:buSzPts val="1100"/>
              <a:buNone/>
              <a:defRPr sz="700"/>
            </a:lvl2pPr>
            <a:lvl3pPr lvl="2" algn="l">
              <a:lnSpc>
                <a:spcPct val="115000"/>
              </a:lnSpc>
              <a:spcBef>
                <a:spcPts val="0"/>
              </a:spcBef>
              <a:spcAft>
                <a:spcPts val="0"/>
              </a:spcAft>
              <a:buSzPts val="1100"/>
              <a:buNone/>
              <a:defRPr sz="700"/>
            </a:lvl3pPr>
            <a:lvl4pPr lvl="3" algn="l">
              <a:lnSpc>
                <a:spcPct val="115000"/>
              </a:lnSpc>
              <a:spcBef>
                <a:spcPts val="0"/>
              </a:spcBef>
              <a:spcAft>
                <a:spcPts val="0"/>
              </a:spcAft>
              <a:buSzPts val="1100"/>
              <a:buNone/>
              <a:defRPr sz="700"/>
            </a:lvl4pPr>
            <a:lvl5pPr lvl="4" algn="l">
              <a:lnSpc>
                <a:spcPct val="115000"/>
              </a:lnSpc>
              <a:spcBef>
                <a:spcPts val="0"/>
              </a:spcBef>
              <a:spcAft>
                <a:spcPts val="0"/>
              </a:spcAft>
              <a:buSzPts val="1100"/>
              <a:buNone/>
              <a:defRPr sz="700"/>
            </a:lvl5pPr>
            <a:lvl6pPr lvl="5" algn="l">
              <a:lnSpc>
                <a:spcPct val="115000"/>
              </a:lnSpc>
              <a:spcBef>
                <a:spcPts val="0"/>
              </a:spcBef>
              <a:spcAft>
                <a:spcPts val="0"/>
              </a:spcAft>
              <a:buSzPts val="1100"/>
              <a:buNone/>
              <a:defRPr sz="700"/>
            </a:lvl6pPr>
            <a:lvl7pPr lvl="6" algn="l">
              <a:lnSpc>
                <a:spcPct val="115000"/>
              </a:lnSpc>
              <a:spcBef>
                <a:spcPts val="0"/>
              </a:spcBef>
              <a:spcAft>
                <a:spcPts val="0"/>
              </a:spcAft>
              <a:buSzPts val="1100"/>
              <a:buNone/>
              <a:defRPr sz="700"/>
            </a:lvl7pPr>
            <a:lvl8pPr lvl="7" algn="l">
              <a:lnSpc>
                <a:spcPct val="115000"/>
              </a:lnSpc>
              <a:spcBef>
                <a:spcPts val="0"/>
              </a:spcBef>
              <a:spcAft>
                <a:spcPts val="0"/>
              </a:spcAft>
              <a:buSzPts val="1100"/>
              <a:buNone/>
              <a:defRPr sz="700"/>
            </a:lvl8pPr>
            <a:lvl9pPr lvl="8" algn="l">
              <a:lnSpc>
                <a:spcPct val="115000"/>
              </a:lnSpc>
              <a:spcBef>
                <a:spcPts val="0"/>
              </a:spcBef>
              <a:spcAft>
                <a:spcPts val="0"/>
              </a:spcAft>
              <a:buSzPts val="1100"/>
              <a:buNone/>
              <a:defRPr sz="700"/>
            </a:lvl9pPr>
          </a:lstStyle>
          <a:p>
            <a:endParaRPr/>
          </a:p>
        </p:txBody>
      </p:sp>
      <p:sp>
        <p:nvSpPr>
          <p:cNvPr id="155" name="Google Shape;155;p24"/>
          <p:cNvSpPr txBox="1">
            <a:spLocks noGrp="1"/>
          </p:cNvSpPr>
          <p:nvPr>
            <p:ph type="subTitle" idx="20"/>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lvl2pPr>
            <a:lvl3pPr lvl="2" algn="r">
              <a:lnSpc>
                <a:spcPct val="115000"/>
              </a:lnSpc>
              <a:spcBef>
                <a:spcPts val="0"/>
              </a:spcBef>
              <a:spcAft>
                <a:spcPts val="0"/>
              </a:spcAft>
              <a:buSzPts val="1100"/>
              <a:buNone/>
              <a:defRPr sz="700"/>
            </a:lvl3pPr>
            <a:lvl4pPr lvl="3" algn="r">
              <a:lnSpc>
                <a:spcPct val="115000"/>
              </a:lnSpc>
              <a:spcBef>
                <a:spcPts val="0"/>
              </a:spcBef>
              <a:spcAft>
                <a:spcPts val="0"/>
              </a:spcAft>
              <a:buSzPts val="1100"/>
              <a:buNone/>
              <a:defRPr sz="700"/>
            </a:lvl4pPr>
            <a:lvl5pPr lvl="4" algn="r">
              <a:lnSpc>
                <a:spcPct val="115000"/>
              </a:lnSpc>
              <a:spcBef>
                <a:spcPts val="0"/>
              </a:spcBef>
              <a:spcAft>
                <a:spcPts val="0"/>
              </a:spcAft>
              <a:buSzPts val="1100"/>
              <a:buNone/>
              <a:defRPr sz="700"/>
            </a:lvl5pPr>
            <a:lvl6pPr lvl="5" algn="r">
              <a:lnSpc>
                <a:spcPct val="115000"/>
              </a:lnSpc>
              <a:spcBef>
                <a:spcPts val="0"/>
              </a:spcBef>
              <a:spcAft>
                <a:spcPts val="0"/>
              </a:spcAft>
              <a:buSzPts val="1100"/>
              <a:buNone/>
              <a:defRPr sz="700"/>
            </a:lvl6pPr>
            <a:lvl7pPr lvl="6" algn="r">
              <a:lnSpc>
                <a:spcPct val="115000"/>
              </a:lnSpc>
              <a:spcBef>
                <a:spcPts val="0"/>
              </a:spcBef>
              <a:spcAft>
                <a:spcPts val="0"/>
              </a:spcAft>
              <a:buSzPts val="1100"/>
              <a:buNone/>
              <a:defRPr sz="700"/>
            </a:lvl7pPr>
            <a:lvl8pPr lvl="7" algn="r">
              <a:lnSpc>
                <a:spcPct val="115000"/>
              </a:lnSpc>
              <a:spcBef>
                <a:spcPts val="0"/>
              </a:spcBef>
              <a:spcAft>
                <a:spcPts val="0"/>
              </a:spcAft>
              <a:buSzPts val="1100"/>
              <a:buNone/>
              <a:defRPr sz="700"/>
            </a:lvl8pPr>
            <a:lvl9pPr lvl="8" algn="r">
              <a:lnSpc>
                <a:spcPct val="115000"/>
              </a:lnSpc>
              <a:spcBef>
                <a:spcPts val="0"/>
              </a:spcBef>
              <a:spcAft>
                <a:spcPts val="0"/>
              </a:spcAft>
              <a:buSzPts val="1100"/>
              <a:buNone/>
              <a:defRPr sz="7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eet the team 2">
  <p:cSld name="CUSTOM_3_1_1_1_1_1">
    <p:spTree>
      <p:nvGrpSpPr>
        <p:cNvPr id="1" name="Shape 156"/>
        <p:cNvGrpSpPr/>
        <p:nvPr/>
      </p:nvGrpSpPr>
      <p:grpSpPr>
        <a:xfrm>
          <a:off x="0" y="0"/>
          <a:ext cx="0" cy="0"/>
          <a:chOff x="0" y="0"/>
          <a:chExt cx="0" cy="0"/>
        </a:xfrm>
      </p:grpSpPr>
      <p:sp>
        <p:nvSpPr>
          <p:cNvPr id="157" name="Google Shape;157;p25"/>
          <p:cNvSpPr>
            <a:spLocks noGrp="1"/>
          </p:cNvSpPr>
          <p:nvPr>
            <p:ph type="pic" idx="2"/>
          </p:nvPr>
        </p:nvSpPr>
        <p:spPr>
          <a:xfrm>
            <a:off x="3758250" y="457202"/>
            <a:ext cx="1627500" cy="1344300"/>
          </a:xfrm>
          <a:prstGeom prst="rect">
            <a:avLst/>
          </a:prstGeom>
          <a:noFill/>
          <a:ln>
            <a:noFill/>
          </a:ln>
        </p:spPr>
      </p:sp>
      <p:sp>
        <p:nvSpPr>
          <p:cNvPr id="158" name="Google Shape;158;p25"/>
          <p:cNvSpPr txBox="1">
            <a:spLocks noGrp="1"/>
          </p:cNvSpPr>
          <p:nvPr>
            <p:ph type="subTitle" idx="1"/>
          </p:nvPr>
        </p:nvSpPr>
        <p:spPr>
          <a:xfrm>
            <a:off x="5477150" y="457200"/>
            <a:ext cx="1719000" cy="2109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SzPts val="1000"/>
              <a:buFont typeface="Taviraj"/>
              <a:buNone/>
              <a:defRPr sz="1000">
                <a:latin typeface="Taviraj"/>
                <a:ea typeface="Taviraj"/>
                <a:cs typeface="Taviraj"/>
                <a:sym typeface="Taviraj"/>
              </a:defRPr>
            </a:lvl1pPr>
            <a:lvl2pPr lvl="1"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59" name="Google Shape;159;p25"/>
          <p:cNvSpPr txBox="1">
            <a:spLocks noGrp="1"/>
          </p:cNvSpPr>
          <p:nvPr>
            <p:ph type="subTitle" idx="3"/>
          </p:nvPr>
        </p:nvSpPr>
        <p:spPr>
          <a:xfrm>
            <a:off x="7575075" y="457200"/>
            <a:ext cx="1248600" cy="210900"/>
          </a:xfrm>
          <a:prstGeom prst="rect">
            <a:avLst/>
          </a:prstGeom>
          <a:noFill/>
          <a:ln>
            <a:noFill/>
          </a:ln>
        </p:spPr>
        <p:txBody>
          <a:bodyPr spcFirstLastPara="1" wrap="square" lIns="0" tIns="0" rIns="0" bIns="0" anchor="t" anchorCtr="0">
            <a:noAutofit/>
          </a:bodyPr>
          <a:lstStyle>
            <a:lvl1pPr lvl="0" algn="r">
              <a:lnSpc>
                <a:spcPct val="115000"/>
              </a:lnSpc>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0" name="Google Shape;160;p25"/>
          <p:cNvSpPr>
            <a:spLocks noGrp="1"/>
          </p:cNvSpPr>
          <p:nvPr>
            <p:ph type="pic" idx="4"/>
          </p:nvPr>
        </p:nvSpPr>
        <p:spPr>
          <a:xfrm>
            <a:off x="3758250" y="1899602"/>
            <a:ext cx="1627500" cy="1344300"/>
          </a:xfrm>
          <a:prstGeom prst="rect">
            <a:avLst/>
          </a:prstGeom>
          <a:noFill/>
          <a:ln>
            <a:noFill/>
          </a:ln>
        </p:spPr>
      </p:sp>
      <p:sp>
        <p:nvSpPr>
          <p:cNvPr id="161" name="Google Shape;161;p25"/>
          <p:cNvSpPr>
            <a:spLocks noGrp="1"/>
          </p:cNvSpPr>
          <p:nvPr>
            <p:ph type="pic" idx="5"/>
          </p:nvPr>
        </p:nvSpPr>
        <p:spPr>
          <a:xfrm>
            <a:off x="3758250" y="3342002"/>
            <a:ext cx="1627500" cy="1344300"/>
          </a:xfrm>
          <a:prstGeom prst="rect">
            <a:avLst/>
          </a:prstGeom>
          <a:noFill/>
          <a:ln>
            <a:noFill/>
          </a:ln>
        </p:spPr>
      </p:sp>
      <p:sp>
        <p:nvSpPr>
          <p:cNvPr id="162" name="Google Shape;162;p25"/>
          <p:cNvSpPr txBox="1">
            <a:spLocks noGrp="1"/>
          </p:cNvSpPr>
          <p:nvPr>
            <p:ph type="body" idx="6"/>
          </p:nvPr>
        </p:nvSpPr>
        <p:spPr>
          <a:xfrm>
            <a:off x="5477150" y="915900"/>
            <a:ext cx="3346800" cy="757200"/>
          </a:xfrm>
          <a:prstGeom prst="rect">
            <a:avLst/>
          </a:prstGeom>
          <a:noFill/>
          <a:ln>
            <a:noFill/>
          </a:ln>
        </p:spPr>
        <p:txBody>
          <a:bodyPr spcFirstLastPara="1" wrap="square" lIns="0" tIns="91425" rIns="0" bIns="91425" anchor="t" anchorCtr="0">
            <a:spAutoFit/>
          </a:bodyPr>
          <a:lstStyle>
            <a:lvl1pPr marL="457200" lvl="0" indent="-292100" algn="l">
              <a:lnSpc>
                <a:spcPct val="115000"/>
              </a:lnSpc>
              <a:spcBef>
                <a:spcPts val="0"/>
              </a:spcBef>
              <a:spcAft>
                <a:spcPts val="0"/>
              </a:spcAft>
              <a:buSzPts val="1000"/>
              <a:buChar char="●"/>
              <a:defRPr sz="1000"/>
            </a:lvl1pPr>
            <a:lvl2pPr marL="914400" lvl="1" indent="-292100" algn="l">
              <a:lnSpc>
                <a:spcPct val="115000"/>
              </a:lnSpc>
              <a:spcBef>
                <a:spcPts val="800"/>
              </a:spcBef>
              <a:spcAft>
                <a:spcPts val="0"/>
              </a:spcAft>
              <a:buSzPts val="1000"/>
              <a:buChar char="○"/>
              <a:defRPr sz="1000"/>
            </a:lvl2pPr>
            <a:lvl3pPr marL="1371600" lvl="2" indent="-292100" algn="l">
              <a:lnSpc>
                <a:spcPct val="115000"/>
              </a:lnSpc>
              <a:spcBef>
                <a:spcPts val="800"/>
              </a:spcBef>
              <a:spcAft>
                <a:spcPts val="0"/>
              </a:spcAft>
              <a:buSzPts val="1000"/>
              <a:buChar char="■"/>
              <a:defRPr sz="1000"/>
            </a:lvl3pPr>
            <a:lvl4pPr marL="1828800" lvl="3" indent="-292100" algn="l">
              <a:lnSpc>
                <a:spcPct val="115000"/>
              </a:lnSpc>
              <a:spcBef>
                <a:spcPts val="800"/>
              </a:spcBef>
              <a:spcAft>
                <a:spcPts val="0"/>
              </a:spcAft>
              <a:buSzPts val="1000"/>
              <a:buChar char="●"/>
              <a:defRPr sz="1000"/>
            </a:lvl4pPr>
            <a:lvl5pPr marL="2286000" lvl="4" indent="-292100" algn="l">
              <a:lnSpc>
                <a:spcPct val="115000"/>
              </a:lnSpc>
              <a:spcBef>
                <a:spcPts val="800"/>
              </a:spcBef>
              <a:spcAft>
                <a:spcPts val="0"/>
              </a:spcAft>
              <a:buSzPts val="1000"/>
              <a:buChar char="○"/>
              <a:defRPr sz="1000"/>
            </a:lvl5pPr>
            <a:lvl6pPr marL="2743200" lvl="5" indent="-292100" algn="l">
              <a:lnSpc>
                <a:spcPct val="115000"/>
              </a:lnSpc>
              <a:spcBef>
                <a:spcPts val="800"/>
              </a:spcBef>
              <a:spcAft>
                <a:spcPts val="0"/>
              </a:spcAft>
              <a:buSzPts val="1000"/>
              <a:buChar char="■"/>
              <a:defRPr sz="1000"/>
            </a:lvl6pPr>
            <a:lvl7pPr marL="3200400" lvl="6" indent="-292100" algn="l">
              <a:lnSpc>
                <a:spcPct val="115000"/>
              </a:lnSpc>
              <a:spcBef>
                <a:spcPts val="800"/>
              </a:spcBef>
              <a:spcAft>
                <a:spcPts val="0"/>
              </a:spcAft>
              <a:buSzPts val="1000"/>
              <a:buChar char="●"/>
              <a:defRPr sz="1000"/>
            </a:lvl7pPr>
            <a:lvl8pPr marL="3657600" lvl="7" indent="-292100" algn="l">
              <a:lnSpc>
                <a:spcPct val="115000"/>
              </a:lnSpc>
              <a:spcBef>
                <a:spcPts val="800"/>
              </a:spcBef>
              <a:spcAft>
                <a:spcPts val="0"/>
              </a:spcAft>
              <a:buSzPts val="1000"/>
              <a:buChar char="○"/>
              <a:defRPr sz="1000"/>
            </a:lvl8pPr>
            <a:lvl9pPr marL="4114800" lvl="8" indent="-292100" algn="l">
              <a:lnSpc>
                <a:spcPct val="115000"/>
              </a:lnSpc>
              <a:spcBef>
                <a:spcPts val="800"/>
              </a:spcBef>
              <a:spcAft>
                <a:spcPts val="800"/>
              </a:spcAft>
              <a:buSzPts val="1000"/>
              <a:buChar char="■"/>
              <a:defRPr sz="1000"/>
            </a:lvl9pPr>
          </a:lstStyle>
          <a:p>
            <a:endParaRPr/>
          </a:p>
        </p:txBody>
      </p:sp>
      <p:sp>
        <p:nvSpPr>
          <p:cNvPr id="163" name="Google Shape;163;p25"/>
          <p:cNvSpPr txBox="1">
            <a:spLocks noGrp="1"/>
          </p:cNvSpPr>
          <p:nvPr>
            <p:ph type="subTitle" idx="7"/>
          </p:nvPr>
        </p:nvSpPr>
        <p:spPr>
          <a:xfrm>
            <a:off x="5477150" y="1895400"/>
            <a:ext cx="1719000" cy="2109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SzPts val="1000"/>
              <a:buFont typeface="Taviraj"/>
              <a:buNone/>
              <a:defRPr sz="1000">
                <a:latin typeface="Taviraj"/>
                <a:ea typeface="Taviraj"/>
                <a:cs typeface="Taviraj"/>
                <a:sym typeface="Taviraj"/>
              </a:defRPr>
            </a:lvl1pPr>
            <a:lvl2pPr lvl="1"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4" name="Google Shape;164;p25"/>
          <p:cNvSpPr txBox="1">
            <a:spLocks noGrp="1"/>
          </p:cNvSpPr>
          <p:nvPr>
            <p:ph type="subTitle" idx="8"/>
          </p:nvPr>
        </p:nvSpPr>
        <p:spPr>
          <a:xfrm>
            <a:off x="7575075" y="1895400"/>
            <a:ext cx="1248600" cy="210900"/>
          </a:xfrm>
          <a:prstGeom prst="rect">
            <a:avLst/>
          </a:prstGeom>
          <a:noFill/>
          <a:ln>
            <a:noFill/>
          </a:ln>
        </p:spPr>
        <p:txBody>
          <a:bodyPr spcFirstLastPara="1" wrap="square" lIns="0" tIns="0" rIns="0" bIns="0" anchor="t" anchorCtr="0">
            <a:noAutofit/>
          </a:bodyPr>
          <a:lstStyle>
            <a:lvl1pPr lvl="0" algn="r">
              <a:lnSpc>
                <a:spcPct val="115000"/>
              </a:lnSpc>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5" name="Google Shape;165;p25"/>
          <p:cNvSpPr txBox="1">
            <a:spLocks noGrp="1"/>
          </p:cNvSpPr>
          <p:nvPr>
            <p:ph type="body" idx="9"/>
          </p:nvPr>
        </p:nvSpPr>
        <p:spPr>
          <a:xfrm>
            <a:off x="5477150" y="2354100"/>
            <a:ext cx="3346800" cy="757200"/>
          </a:xfrm>
          <a:prstGeom prst="rect">
            <a:avLst/>
          </a:prstGeom>
          <a:noFill/>
          <a:ln>
            <a:noFill/>
          </a:ln>
        </p:spPr>
        <p:txBody>
          <a:bodyPr spcFirstLastPara="1" wrap="square" lIns="0" tIns="91425" rIns="0" bIns="91425" anchor="t" anchorCtr="0">
            <a:spAutoFit/>
          </a:bodyPr>
          <a:lstStyle>
            <a:lvl1pPr marL="457200" lvl="0" indent="-292100" algn="l">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gn="l">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gn="l">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gn="l">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gn="l">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gn="l">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gn="l">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gn="l">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gn="l">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6" name="Google Shape;166;p25"/>
          <p:cNvSpPr txBox="1">
            <a:spLocks noGrp="1"/>
          </p:cNvSpPr>
          <p:nvPr>
            <p:ph type="subTitle" idx="13"/>
          </p:nvPr>
        </p:nvSpPr>
        <p:spPr>
          <a:xfrm>
            <a:off x="5477150" y="3333600"/>
            <a:ext cx="1719000" cy="210900"/>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SzPts val="1000"/>
              <a:buFont typeface="Taviraj"/>
              <a:buNone/>
              <a:defRPr sz="1000">
                <a:latin typeface="Taviraj"/>
                <a:ea typeface="Taviraj"/>
                <a:cs typeface="Taviraj"/>
                <a:sym typeface="Taviraj"/>
              </a:defRPr>
            </a:lvl1pPr>
            <a:lvl2pPr lvl="1"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7" name="Google Shape;167;p25"/>
          <p:cNvSpPr txBox="1">
            <a:spLocks noGrp="1"/>
          </p:cNvSpPr>
          <p:nvPr>
            <p:ph type="subTitle" idx="14"/>
          </p:nvPr>
        </p:nvSpPr>
        <p:spPr>
          <a:xfrm>
            <a:off x="7575075" y="3333600"/>
            <a:ext cx="1248600" cy="210900"/>
          </a:xfrm>
          <a:prstGeom prst="rect">
            <a:avLst/>
          </a:prstGeom>
          <a:noFill/>
          <a:ln>
            <a:noFill/>
          </a:ln>
        </p:spPr>
        <p:txBody>
          <a:bodyPr spcFirstLastPara="1" wrap="square" lIns="0" tIns="0" rIns="0" bIns="0" anchor="t" anchorCtr="0">
            <a:noAutofit/>
          </a:bodyPr>
          <a:lstStyle>
            <a:lvl1pPr lvl="0" algn="r">
              <a:lnSpc>
                <a:spcPct val="115000"/>
              </a:lnSpc>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lnSpc>
                <a:spcPct val="115000"/>
              </a:lnSpc>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8" name="Google Shape;168;p25"/>
          <p:cNvSpPr txBox="1">
            <a:spLocks noGrp="1"/>
          </p:cNvSpPr>
          <p:nvPr>
            <p:ph type="body" idx="15"/>
          </p:nvPr>
        </p:nvSpPr>
        <p:spPr>
          <a:xfrm>
            <a:off x="5477150" y="3792300"/>
            <a:ext cx="3346800" cy="757200"/>
          </a:xfrm>
          <a:prstGeom prst="rect">
            <a:avLst/>
          </a:prstGeom>
          <a:noFill/>
          <a:ln>
            <a:noFill/>
          </a:ln>
        </p:spPr>
        <p:txBody>
          <a:bodyPr spcFirstLastPara="1" wrap="square" lIns="0" tIns="91425" rIns="0" bIns="91425" anchor="t" anchorCtr="0">
            <a:spAutoFit/>
          </a:bodyPr>
          <a:lstStyle>
            <a:lvl1pPr marL="457200" lvl="0" indent="-292100" algn="l">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gn="l">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gn="l">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gn="l">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gn="l">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gn="l">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gn="l">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gn="l">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gn="l">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9" name="Google Shape;169;p25"/>
          <p:cNvSpPr txBox="1">
            <a:spLocks noGrp="1"/>
          </p:cNvSpPr>
          <p:nvPr>
            <p:ph type="subTitle" idx="16"/>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lvl1pPr>
            <a:lvl2pPr lvl="1" algn="l">
              <a:lnSpc>
                <a:spcPct val="115000"/>
              </a:lnSpc>
              <a:spcBef>
                <a:spcPts val="0"/>
              </a:spcBef>
              <a:spcAft>
                <a:spcPts val="0"/>
              </a:spcAft>
              <a:buSzPts val="1100"/>
              <a:buNone/>
              <a:defRPr sz="700"/>
            </a:lvl2pPr>
            <a:lvl3pPr lvl="2" algn="l">
              <a:lnSpc>
                <a:spcPct val="115000"/>
              </a:lnSpc>
              <a:spcBef>
                <a:spcPts val="0"/>
              </a:spcBef>
              <a:spcAft>
                <a:spcPts val="0"/>
              </a:spcAft>
              <a:buSzPts val="1100"/>
              <a:buNone/>
              <a:defRPr sz="700"/>
            </a:lvl3pPr>
            <a:lvl4pPr lvl="3" algn="l">
              <a:lnSpc>
                <a:spcPct val="115000"/>
              </a:lnSpc>
              <a:spcBef>
                <a:spcPts val="0"/>
              </a:spcBef>
              <a:spcAft>
                <a:spcPts val="0"/>
              </a:spcAft>
              <a:buSzPts val="1100"/>
              <a:buNone/>
              <a:defRPr sz="700"/>
            </a:lvl4pPr>
            <a:lvl5pPr lvl="4" algn="l">
              <a:lnSpc>
                <a:spcPct val="115000"/>
              </a:lnSpc>
              <a:spcBef>
                <a:spcPts val="0"/>
              </a:spcBef>
              <a:spcAft>
                <a:spcPts val="0"/>
              </a:spcAft>
              <a:buSzPts val="1100"/>
              <a:buNone/>
              <a:defRPr sz="700"/>
            </a:lvl5pPr>
            <a:lvl6pPr lvl="5" algn="l">
              <a:lnSpc>
                <a:spcPct val="115000"/>
              </a:lnSpc>
              <a:spcBef>
                <a:spcPts val="0"/>
              </a:spcBef>
              <a:spcAft>
                <a:spcPts val="0"/>
              </a:spcAft>
              <a:buSzPts val="1100"/>
              <a:buNone/>
              <a:defRPr sz="700"/>
            </a:lvl6pPr>
            <a:lvl7pPr lvl="6" algn="l">
              <a:lnSpc>
                <a:spcPct val="115000"/>
              </a:lnSpc>
              <a:spcBef>
                <a:spcPts val="0"/>
              </a:spcBef>
              <a:spcAft>
                <a:spcPts val="0"/>
              </a:spcAft>
              <a:buSzPts val="1100"/>
              <a:buNone/>
              <a:defRPr sz="700"/>
            </a:lvl7pPr>
            <a:lvl8pPr lvl="7" algn="l">
              <a:lnSpc>
                <a:spcPct val="115000"/>
              </a:lnSpc>
              <a:spcBef>
                <a:spcPts val="0"/>
              </a:spcBef>
              <a:spcAft>
                <a:spcPts val="0"/>
              </a:spcAft>
              <a:buSzPts val="1100"/>
              <a:buNone/>
              <a:defRPr sz="700"/>
            </a:lvl8pPr>
            <a:lvl9pPr lvl="8" algn="l">
              <a:lnSpc>
                <a:spcPct val="115000"/>
              </a:lnSpc>
              <a:spcBef>
                <a:spcPts val="0"/>
              </a:spcBef>
              <a:spcAft>
                <a:spcPts val="0"/>
              </a:spcAft>
              <a:buSzPts val="1100"/>
              <a:buNone/>
              <a:defRPr sz="700"/>
            </a:lvl9pPr>
          </a:lstStyle>
          <a:p>
            <a:endParaRPr/>
          </a:p>
        </p:txBody>
      </p:sp>
      <p:sp>
        <p:nvSpPr>
          <p:cNvPr id="170" name="Google Shape;170;p25"/>
          <p:cNvSpPr txBox="1">
            <a:spLocks noGrp="1"/>
          </p:cNvSpPr>
          <p:nvPr>
            <p:ph type="subTitle" idx="17"/>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lvl2pPr>
            <a:lvl3pPr lvl="2" algn="r">
              <a:lnSpc>
                <a:spcPct val="115000"/>
              </a:lnSpc>
              <a:spcBef>
                <a:spcPts val="0"/>
              </a:spcBef>
              <a:spcAft>
                <a:spcPts val="0"/>
              </a:spcAft>
              <a:buSzPts val="1100"/>
              <a:buNone/>
              <a:defRPr sz="700"/>
            </a:lvl3pPr>
            <a:lvl4pPr lvl="3" algn="r">
              <a:lnSpc>
                <a:spcPct val="115000"/>
              </a:lnSpc>
              <a:spcBef>
                <a:spcPts val="0"/>
              </a:spcBef>
              <a:spcAft>
                <a:spcPts val="0"/>
              </a:spcAft>
              <a:buSzPts val="1100"/>
              <a:buNone/>
              <a:defRPr sz="700"/>
            </a:lvl4pPr>
            <a:lvl5pPr lvl="4" algn="r">
              <a:lnSpc>
                <a:spcPct val="115000"/>
              </a:lnSpc>
              <a:spcBef>
                <a:spcPts val="0"/>
              </a:spcBef>
              <a:spcAft>
                <a:spcPts val="0"/>
              </a:spcAft>
              <a:buSzPts val="1100"/>
              <a:buNone/>
              <a:defRPr sz="700"/>
            </a:lvl5pPr>
            <a:lvl6pPr lvl="5" algn="r">
              <a:lnSpc>
                <a:spcPct val="115000"/>
              </a:lnSpc>
              <a:spcBef>
                <a:spcPts val="0"/>
              </a:spcBef>
              <a:spcAft>
                <a:spcPts val="0"/>
              </a:spcAft>
              <a:buSzPts val="1100"/>
              <a:buNone/>
              <a:defRPr sz="700"/>
            </a:lvl6pPr>
            <a:lvl7pPr lvl="6" algn="r">
              <a:lnSpc>
                <a:spcPct val="115000"/>
              </a:lnSpc>
              <a:spcBef>
                <a:spcPts val="0"/>
              </a:spcBef>
              <a:spcAft>
                <a:spcPts val="0"/>
              </a:spcAft>
              <a:buSzPts val="1100"/>
              <a:buNone/>
              <a:defRPr sz="700"/>
            </a:lvl7pPr>
            <a:lvl8pPr lvl="7" algn="r">
              <a:lnSpc>
                <a:spcPct val="115000"/>
              </a:lnSpc>
              <a:spcBef>
                <a:spcPts val="0"/>
              </a:spcBef>
              <a:spcAft>
                <a:spcPts val="0"/>
              </a:spcAft>
              <a:buSzPts val="1100"/>
              <a:buNone/>
              <a:defRPr sz="700"/>
            </a:lvl8pPr>
            <a:lvl9pPr lvl="8" algn="r">
              <a:lnSpc>
                <a:spcPct val="115000"/>
              </a:lnSpc>
              <a:spcBef>
                <a:spcPts val="0"/>
              </a:spcBef>
              <a:spcAft>
                <a:spcPts val="0"/>
              </a:spcAft>
              <a:buSzPts val="1100"/>
              <a:buNone/>
              <a:defRPr sz="700"/>
            </a:lvl9pPr>
          </a:lstStyle>
          <a:p>
            <a:endParaRPr/>
          </a:p>
        </p:txBody>
      </p:sp>
      <p:sp>
        <p:nvSpPr>
          <p:cNvPr id="171" name="Google Shape;171;p25"/>
          <p:cNvSpPr txBox="1">
            <a:spLocks noGrp="1"/>
          </p:cNvSpPr>
          <p:nvPr>
            <p:ph type="title"/>
          </p:nvPr>
        </p:nvSpPr>
        <p:spPr>
          <a:xfrm>
            <a:off x="228650" y="334575"/>
            <a:ext cx="52485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4400">
                <a:solidFill>
                  <a:schemeClr val="dk1"/>
                </a:solidFill>
              </a:defRPr>
            </a:lvl1pPr>
            <a:lvl2pPr lvl="1" algn="l">
              <a:lnSpc>
                <a:spcPct val="80000"/>
              </a:lnSpc>
              <a:spcBef>
                <a:spcPts val="0"/>
              </a:spcBef>
              <a:spcAft>
                <a:spcPts val="0"/>
              </a:spcAft>
              <a:buSzPts val="3000"/>
              <a:buNone/>
              <a:defRPr sz="4400">
                <a:solidFill>
                  <a:schemeClr val="dk1"/>
                </a:solidFill>
              </a:defRPr>
            </a:lvl2pPr>
            <a:lvl3pPr lvl="2" algn="l">
              <a:lnSpc>
                <a:spcPct val="80000"/>
              </a:lnSpc>
              <a:spcBef>
                <a:spcPts val="0"/>
              </a:spcBef>
              <a:spcAft>
                <a:spcPts val="0"/>
              </a:spcAft>
              <a:buSzPts val="3000"/>
              <a:buNone/>
              <a:defRPr sz="4400">
                <a:solidFill>
                  <a:schemeClr val="dk1"/>
                </a:solidFill>
              </a:defRPr>
            </a:lvl3pPr>
            <a:lvl4pPr lvl="3" algn="l">
              <a:lnSpc>
                <a:spcPct val="80000"/>
              </a:lnSpc>
              <a:spcBef>
                <a:spcPts val="0"/>
              </a:spcBef>
              <a:spcAft>
                <a:spcPts val="0"/>
              </a:spcAft>
              <a:buSzPts val="3000"/>
              <a:buNone/>
              <a:defRPr sz="4400">
                <a:solidFill>
                  <a:schemeClr val="dk1"/>
                </a:solidFill>
              </a:defRPr>
            </a:lvl4pPr>
            <a:lvl5pPr lvl="4" algn="l">
              <a:lnSpc>
                <a:spcPct val="80000"/>
              </a:lnSpc>
              <a:spcBef>
                <a:spcPts val="0"/>
              </a:spcBef>
              <a:spcAft>
                <a:spcPts val="0"/>
              </a:spcAft>
              <a:buSzPts val="3000"/>
              <a:buNone/>
              <a:defRPr sz="4400">
                <a:solidFill>
                  <a:schemeClr val="dk1"/>
                </a:solidFill>
              </a:defRPr>
            </a:lvl5pPr>
            <a:lvl6pPr lvl="5" algn="l">
              <a:lnSpc>
                <a:spcPct val="80000"/>
              </a:lnSpc>
              <a:spcBef>
                <a:spcPts val="0"/>
              </a:spcBef>
              <a:spcAft>
                <a:spcPts val="0"/>
              </a:spcAft>
              <a:buSzPts val="3000"/>
              <a:buNone/>
              <a:defRPr sz="4400">
                <a:solidFill>
                  <a:schemeClr val="dk1"/>
                </a:solidFill>
              </a:defRPr>
            </a:lvl6pPr>
            <a:lvl7pPr lvl="6" algn="l">
              <a:lnSpc>
                <a:spcPct val="80000"/>
              </a:lnSpc>
              <a:spcBef>
                <a:spcPts val="0"/>
              </a:spcBef>
              <a:spcAft>
                <a:spcPts val="0"/>
              </a:spcAft>
              <a:buSzPts val="3000"/>
              <a:buNone/>
              <a:defRPr sz="4400">
                <a:solidFill>
                  <a:schemeClr val="dk1"/>
                </a:solidFill>
              </a:defRPr>
            </a:lvl7pPr>
            <a:lvl8pPr lvl="7" algn="l">
              <a:lnSpc>
                <a:spcPct val="80000"/>
              </a:lnSpc>
              <a:spcBef>
                <a:spcPts val="0"/>
              </a:spcBef>
              <a:spcAft>
                <a:spcPts val="0"/>
              </a:spcAft>
              <a:buSzPts val="3000"/>
              <a:buNone/>
              <a:defRPr sz="4400">
                <a:solidFill>
                  <a:schemeClr val="dk1"/>
                </a:solidFill>
              </a:defRPr>
            </a:lvl8pPr>
            <a:lvl9pPr lvl="8" algn="l">
              <a:lnSpc>
                <a:spcPct val="80000"/>
              </a:lnSpc>
              <a:spcBef>
                <a:spcPts val="0"/>
              </a:spcBef>
              <a:spcAft>
                <a:spcPts val="0"/>
              </a:spcAft>
              <a:buSzPts val="3000"/>
              <a:buNone/>
              <a:defRPr sz="4400">
                <a:solidFill>
                  <a:schemeClr val="dk1"/>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ext steps">
  <p:cSld name="BLANK_1_1_1_1_1_1_1_1_1_1_1_1_1_1_1_1_1_1_1_1_1_1_3">
    <p:bg>
      <p:bgPr>
        <a:solidFill>
          <a:schemeClr val="accent5"/>
        </a:solidFill>
        <a:effectLst/>
      </p:bgPr>
    </p:bg>
    <p:spTree>
      <p:nvGrpSpPr>
        <p:cNvPr id="1" name="Shape 172"/>
        <p:cNvGrpSpPr/>
        <p:nvPr/>
      </p:nvGrpSpPr>
      <p:grpSpPr>
        <a:xfrm>
          <a:off x="0" y="0"/>
          <a:ext cx="0" cy="0"/>
          <a:chOff x="0" y="0"/>
          <a:chExt cx="0" cy="0"/>
        </a:xfrm>
      </p:grpSpPr>
      <p:sp>
        <p:nvSpPr>
          <p:cNvPr id="173" name="Google Shape;173;p26"/>
          <p:cNvSpPr txBox="1">
            <a:spLocks noGrp="1"/>
          </p:cNvSpPr>
          <p:nvPr>
            <p:ph type="subTitle" idx="1"/>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174" name="Google Shape;174;p26"/>
          <p:cNvSpPr txBox="1">
            <a:spLocks noGrp="1"/>
          </p:cNvSpPr>
          <p:nvPr>
            <p:ph type="subTitle" idx="2"/>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
        <p:nvSpPr>
          <p:cNvPr id="175" name="Google Shape;175;p26"/>
          <p:cNvSpPr txBox="1">
            <a:spLocks noGrp="1"/>
          </p:cNvSpPr>
          <p:nvPr>
            <p:ph type="title"/>
          </p:nvPr>
        </p:nvSpPr>
        <p:spPr>
          <a:xfrm>
            <a:off x="224575" y="942125"/>
            <a:ext cx="8691000" cy="13443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000"/>
              <a:buNone/>
              <a:defRPr sz="7600">
                <a:solidFill>
                  <a:schemeClr val="lt1"/>
                </a:solidFill>
              </a:defRPr>
            </a:lvl1pPr>
            <a:lvl2pPr lvl="1" algn="l">
              <a:lnSpc>
                <a:spcPct val="100000"/>
              </a:lnSpc>
              <a:spcBef>
                <a:spcPts val="0"/>
              </a:spcBef>
              <a:spcAft>
                <a:spcPts val="0"/>
              </a:spcAft>
              <a:buSzPts val="3000"/>
              <a:buFont typeface="Taviraj"/>
              <a:buNone/>
              <a:defRPr/>
            </a:lvl2pPr>
            <a:lvl3pPr lvl="2" algn="l">
              <a:lnSpc>
                <a:spcPct val="100000"/>
              </a:lnSpc>
              <a:spcBef>
                <a:spcPts val="0"/>
              </a:spcBef>
              <a:spcAft>
                <a:spcPts val="0"/>
              </a:spcAft>
              <a:buSzPts val="3000"/>
              <a:buFont typeface="Taviraj"/>
              <a:buNone/>
              <a:defRPr/>
            </a:lvl3pPr>
            <a:lvl4pPr lvl="3" algn="l">
              <a:lnSpc>
                <a:spcPct val="100000"/>
              </a:lnSpc>
              <a:spcBef>
                <a:spcPts val="0"/>
              </a:spcBef>
              <a:spcAft>
                <a:spcPts val="0"/>
              </a:spcAft>
              <a:buSzPts val="3000"/>
              <a:buFont typeface="Taviraj"/>
              <a:buNone/>
              <a:defRPr/>
            </a:lvl4pPr>
            <a:lvl5pPr lvl="4" algn="l">
              <a:lnSpc>
                <a:spcPct val="100000"/>
              </a:lnSpc>
              <a:spcBef>
                <a:spcPts val="0"/>
              </a:spcBef>
              <a:spcAft>
                <a:spcPts val="0"/>
              </a:spcAft>
              <a:buSzPts val="3000"/>
              <a:buFont typeface="Taviraj"/>
              <a:buNone/>
              <a:defRPr/>
            </a:lvl5pPr>
            <a:lvl6pPr lvl="5" algn="l">
              <a:lnSpc>
                <a:spcPct val="100000"/>
              </a:lnSpc>
              <a:spcBef>
                <a:spcPts val="0"/>
              </a:spcBef>
              <a:spcAft>
                <a:spcPts val="0"/>
              </a:spcAft>
              <a:buSzPts val="3000"/>
              <a:buFont typeface="Taviraj"/>
              <a:buNone/>
              <a:defRPr/>
            </a:lvl6pPr>
            <a:lvl7pPr lvl="6" algn="l">
              <a:lnSpc>
                <a:spcPct val="100000"/>
              </a:lnSpc>
              <a:spcBef>
                <a:spcPts val="0"/>
              </a:spcBef>
              <a:spcAft>
                <a:spcPts val="0"/>
              </a:spcAft>
              <a:buSzPts val="3000"/>
              <a:buFont typeface="Taviraj"/>
              <a:buNone/>
              <a:defRPr/>
            </a:lvl7pPr>
            <a:lvl8pPr lvl="7" algn="l">
              <a:lnSpc>
                <a:spcPct val="100000"/>
              </a:lnSpc>
              <a:spcBef>
                <a:spcPts val="0"/>
              </a:spcBef>
              <a:spcAft>
                <a:spcPts val="0"/>
              </a:spcAft>
              <a:buSzPts val="3000"/>
              <a:buFont typeface="Taviraj"/>
              <a:buNone/>
              <a:defRPr/>
            </a:lvl8pPr>
            <a:lvl9pPr lvl="8" algn="l">
              <a:lnSpc>
                <a:spcPct val="100000"/>
              </a:lnSpc>
              <a:spcBef>
                <a:spcPts val="0"/>
              </a:spcBef>
              <a:spcAft>
                <a:spcPts val="0"/>
              </a:spcAft>
              <a:buSzPts val="3000"/>
              <a:buFont typeface="Taviraj"/>
              <a:buNone/>
              <a:defRPr/>
            </a:lvl9pPr>
          </a:lstStyle>
          <a:p>
            <a:endParaRPr/>
          </a:p>
        </p:txBody>
      </p:sp>
      <p:sp>
        <p:nvSpPr>
          <p:cNvPr id="176" name="Google Shape;176;p26"/>
          <p:cNvSpPr txBox="1">
            <a:spLocks noGrp="1"/>
          </p:cNvSpPr>
          <p:nvPr>
            <p:ph type="body" idx="3"/>
          </p:nvPr>
        </p:nvSpPr>
        <p:spPr>
          <a:xfrm>
            <a:off x="326075" y="2565750"/>
            <a:ext cx="2485500" cy="969600"/>
          </a:xfrm>
          <a:prstGeom prst="rect">
            <a:avLst/>
          </a:prstGeom>
          <a:noFill/>
          <a:ln>
            <a:noFill/>
          </a:ln>
        </p:spPr>
        <p:txBody>
          <a:bodyPr spcFirstLastPara="1" wrap="square" lIns="0" tIns="0" rIns="0" bIns="0" anchor="t" anchorCtr="0">
            <a:spAutoFit/>
          </a:bodyPr>
          <a:lstStyle>
            <a:lvl1pPr marL="457200" lvl="0" indent="-304800" algn="l">
              <a:lnSpc>
                <a:spcPct val="115000"/>
              </a:lnSpc>
              <a:spcBef>
                <a:spcPts val="0"/>
              </a:spcBef>
              <a:spcAft>
                <a:spcPts val="0"/>
              </a:spcAft>
              <a:buClr>
                <a:schemeClr val="lt1"/>
              </a:buClr>
              <a:buSzPts val="1200"/>
              <a:buFont typeface="Inter Light"/>
              <a:buChar char="●"/>
              <a:defRPr sz="1200">
                <a:solidFill>
                  <a:schemeClr val="lt1"/>
                </a:solidFill>
              </a:defRPr>
            </a:lvl1pPr>
            <a:lvl2pPr marL="914400" lvl="1" indent="-304800" algn="l">
              <a:lnSpc>
                <a:spcPct val="115000"/>
              </a:lnSpc>
              <a:spcBef>
                <a:spcPts val="0"/>
              </a:spcBef>
              <a:spcAft>
                <a:spcPts val="0"/>
              </a:spcAft>
              <a:buClr>
                <a:schemeClr val="lt1"/>
              </a:buClr>
              <a:buSzPts val="1200"/>
              <a:buFont typeface="Inter Light"/>
              <a:buChar char="○"/>
              <a:defRPr sz="1200">
                <a:solidFill>
                  <a:schemeClr val="lt1"/>
                </a:solidFill>
              </a:defRPr>
            </a:lvl2pPr>
            <a:lvl3pPr marL="1371600" lvl="2" indent="-304800" algn="l">
              <a:lnSpc>
                <a:spcPct val="115000"/>
              </a:lnSpc>
              <a:spcBef>
                <a:spcPts val="0"/>
              </a:spcBef>
              <a:spcAft>
                <a:spcPts val="0"/>
              </a:spcAft>
              <a:buClr>
                <a:schemeClr val="lt1"/>
              </a:buClr>
              <a:buSzPts val="1200"/>
              <a:buFont typeface="Inter Light"/>
              <a:buChar char="■"/>
              <a:defRPr sz="1200">
                <a:solidFill>
                  <a:schemeClr val="lt1"/>
                </a:solidFill>
              </a:defRPr>
            </a:lvl3pPr>
            <a:lvl4pPr marL="1828800" lvl="3" indent="-304800" algn="l">
              <a:lnSpc>
                <a:spcPct val="115000"/>
              </a:lnSpc>
              <a:spcBef>
                <a:spcPts val="0"/>
              </a:spcBef>
              <a:spcAft>
                <a:spcPts val="0"/>
              </a:spcAft>
              <a:buClr>
                <a:schemeClr val="lt1"/>
              </a:buClr>
              <a:buSzPts val="1200"/>
              <a:buFont typeface="Inter Light"/>
              <a:buChar char="●"/>
              <a:defRPr sz="1200">
                <a:solidFill>
                  <a:schemeClr val="lt1"/>
                </a:solidFill>
              </a:defRPr>
            </a:lvl4pPr>
            <a:lvl5pPr marL="2286000" lvl="4" indent="-304800" algn="l">
              <a:lnSpc>
                <a:spcPct val="115000"/>
              </a:lnSpc>
              <a:spcBef>
                <a:spcPts val="0"/>
              </a:spcBef>
              <a:spcAft>
                <a:spcPts val="0"/>
              </a:spcAft>
              <a:buClr>
                <a:schemeClr val="lt1"/>
              </a:buClr>
              <a:buSzPts val="1200"/>
              <a:buFont typeface="Inter Light"/>
              <a:buChar char="○"/>
              <a:defRPr sz="1200">
                <a:solidFill>
                  <a:schemeClr val="lt1"/>
                </a:solidFill>
              </a:defRPr>
            </a:lvl5pPr>
            <a:lvl6pPr marL="2743200" lvl="5" indent="-304800" algn="l">
              <a:lnSpc>
                <a:spcPct val="115000"/>
              </a:lnSpc>
              <a:spcBef>
                <a:spcPts val="0"/>
              </a:spcBef>
              <a:spcAft>
                <a:spcPts val="0"/>
              </a:spcAft>
              <a:buClr>
                <a:schemeClr val="lt1"/>
              </a:buClr>
              <a:buSzPts val="1200"/>
              <a:buFont typeface="Inter Light"/>
              <a:buChar char="■"/>
              <a:defRPr sz="1200">
                <a:solidFill>
                  <a:schemeClr val="lt1"/>
                </a:solidFill>
              </a:defRPr>
            </a:lvl6pPr>
            <a:lvl7pPr marL="3200400" lvl="6" indent="-304800" algn="l">
              <a:lnSpc>
                <a:spcPct val="115000"/>
              </a:lnSpc>
              <a:spcBef>
                <a:spcPts val="0"/>
              </a:spcBef>
              <a:spcAft>
                <a:spcPts val="0"/>
              </a:spcAft>
              <a:buClr>
                <a:schemeClr val="lt1"/>
              </a:buClr>
              <a:buSzPts val="1200"/>
              <a:buFont typeface="Inter Light"/>
              <a:buChar char="●"/>
              <a:defRPr sz="1200">
                <a:solidFill>
                  <a:schemeClr val="lt1"/>
                </a:solidFill>
              </a:defRPr>
            </a:lvl7pPr>
            <a:lvl8pPr marL="3657600" lvl="7" indent="-304800" algn="l">
              <a:lnSpc>
                <a:spcPct val="115000"/>
              </a:lnSpc>
              <a:spcBef>
                <a:spcPts val="0"/>
              </a:spcBef>
              <a:spcAft>
                <a:spcPts val="0"/>
              </a:spcAft>
              <a:buClr>
                <a:schemeClr val="lt1"/>
              </a:buClr>
              <a:buSzPts val="1200"/>
              <a:buFont typeface="Inter Light"/>
              <a:buChar char="○"/>
              <a:defRPr sz="1200">
                <a:solidFill>
                  <a:schemeClr val="lt1"/>
                </a:solidFill>
              </a:defRPr>
            </a:lvl8pPr>
            <a:lvl9pPr marL="4114800" lvl="8" indent="-304800" algn="l">
              <a:lnSpc>
                <a:spcPct val="115000"/>
              </a:lnSpc>
              <a:spcBef>
                <a:spcPts val="0"/>
              </a:spcBef>
              <a:spcAft>
                <a:spcPts val="0"/>
              </a:spcAft>
              <a:buClr>
                <a:schemeClr val="lt1"/>
              </a:buClr>
              <a:buSzPts val="1200"/>
              <a:buFont typeface="Inter Light"/>
              <a:buChar char="■"/>
              <a:defRPr sz="1200">
                <a:solidFill>
                  <a:schemeClr val="lt1"/>
                </a:solidFill>
              </a:defRPr>
            </a:lvl9pPr>
          </a:lstStyle>
          <a:p>
            <a:endParaRPr/>
          </a:p>
        </p:txBody>
      </p:sp>
      <p:sp>
        <p:nvSpPr>
          <p:cNvPr id="177" name="Google Shape;177;p26"/>
          <p:cNvSpPr txBox="1">
            <a:spLocks noGrp="1"/>
          </p:cNvSpPr>
          <p:nvPr>
            <p:ph type="subTitle" idx="4"/>
          </p:nvPr>
        </p:nvSpPr>
        <p:spPr>
          <a:xfrm>
            <a:off x="3189438" y="2967525"/>
            <a:ext cx="27585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178" name="Google Shape;178;p26"/>
          <p:cNvSpPr txBox="1">
            <a:spLocks noGrp="1"/>
          </p:cNvSpPr>
          <p:nvPr>
            <p:ph type="subTitle" idx="5"/>
          </p:nvPr>
        </p:nvSpPr>
        <p:spPr>
          <a:xfrm>
            <a:off x="3189438" y="4244750"/>
            <a:ext cx="27585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179" name="Google Shape;179;p26"/>
          <p:cNvSpPr txBox="1">
            <a:spLocks noGrp="1"/>
          </p:cNvSpPr>
          <p:nvPr>
            <p:ph type="subTitle" idx="6"/>
          </p:nvPr>
        </p:nvSpPr>
        <p:spPr>
          <a:xfrm>
            <a:off x="3189438" y="2565750"/>
            <a:ext cx="4758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0" name="Google Shape;180;p26"/>
          <p:cNvSpPr txBox="1">
            <a:spLocks noGrp="1"/>
          </p:cNvSpPr>
          <p:nvPr>
            <p:ph type="subTitle" idx="7"/>
          </p:nvPr>
        </p:nvSpPr>
        <p:spPr>
          <a:xfrm>
            <a:off x="6156450" y="4244750"/>
            <a:ext cx="26673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181" name="Google Shape;181;p26"/>
          <p:cNvSpPr txBox="1">
            <a:spLocks noGrp="1"/>
          </p:cNvSpPr>
          <p:nvPr>
            <p:ph type="subTitle" idx="8"/>
          </p:nvPr>
        </p:nvSpPr>
        <p:spPr>
          <a:xfrm>
            <a:off x="6156450" y="2967525"/>
            <a:ext cx="25896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182" name="Google Shape;182;p26"/>
          <p:cNvSpPr txBox="1">
            <a:spLocks noGrp="1"/>
          </p:cNvSpPr>
          <p:nvPr>
            <p:ph type="subTitle" idx="9"/>
          </p:nvPr>
        </p:nvSpPr>
        <p:spPr>
          <a:xfrm>
            <a:off x="5094174" y="2565750"/>
            <a:ext cx="7752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3" name="Google Shape;183;p26"/>
          <p:cNvSpPr txBox="1">
            <a:spLocks noGrp="1"/>
          </p:cNvSpPr>
          <p:nvPr>
            <p:ph type="subTitle" idx="13"/>
          </p:nvPr>
        </p:nvSpPr>
        <p:spPr>
          <a:xfrm>
            <a:off x="3189438" y="3969850"/>
            <a:ext cx="4758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4" name="Google Shape;184;p26"/>
          <p:cNvSpPr txBox="1">
            <a:spLocks noGrp="1"/>
          </p:cNvSpPr>
          <p:nvPr>
            <p:ph type="subTitle" idx="14"/>
          </p:nvPr>
        </p:nvSpPr>
        <p:spPr>
          <a:xfrm>
            <a:off x="5087878" y="3969850"/>
            <a:ext cx="7752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5" name="Google Shape;185;p26"/>
          <p:cNvSpPr txBox="1">
            <a:spLocks noGrp="1"/>
          </p:cNvSpPr>
          <p:nvPr>
            <p:ph type="subTitle" idx="15"/>
          </p:nvPr>
        </p:nvSpPr>
        <p:spPr>
          <a:xfrm>
            <a:off x="6156450" y="3969850"/>
            <a:ext cx="4758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86" name="Google Shape;186;p26"/>
          <p:cNvSpPr txBox="1">
            <a:spLocks noGrp="1"/>
          </p:cNvSpPr>
          <p:nvPr>
            <p:ph type="subTitle" idx="16"/>
          </p:nvPr>
        </p:nvSpPr>
        <p:spPr>
          <a:xfrm>
            <a:off x="8079254" y="3969850"/>
            <a:ext cx="7773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7" name="Google Shape;187;p26"/>
          <p:cNvSpPr txBox="1">
            <a:spLocks noGrp="1"/>
          </p:cNvSpPr>
          <p:nvPr>
            <p:ph type="subTitle" idx="17"/>
          </p:nvPr>
        </p:nvSpPr>
        <p:spPr>
          <a:xfrm>
            <a:off x="6156450" y="2565750"/>
            <a:ext cx="4758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gn="l">
              <a:lnSpc>
                <a:spcPct val="115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8" name="Google Shape;188;p26"/>
          <p:cNvSpPr txBox="1">
            <a:spLocks noGrp="1"/>
          </p:cNvSpPr>
          <p:nvPr>
            <p:ph type="subTitle" idx="18"/>
          </p:nvPr>
        </p:nvSpPr>
        <p:spPr>
          <a:xfrm>
            <a:off x="8079254" y="2565750"/>
            <a:ext cx="775200" cy="338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lgn="l">
              <a:lnSpc>
                <a:spcPct val="115000"/>
              </a:lnSpc>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Tree>
  </p:cSld>
  <p:clrMapOvr>
    <a:masterClrMapping/>
  </p:clrMapOvr>
  <p:extLst>
    <p:ext uri="{DCECCB84-F9BA-43D5-87BE-67443E8EF086}">
      <p15:sldGuideLst xmlns:p15="http://schemas.microsoft.com/office/powerpoint/2012/main">
        <p15:guide id="1" pos="2013">
          <p15:clr>
            <a:srgbClr val="E46962"/>
          </p15:clr>
        </p15:guide>
        <p15:guide id="2" pos="3931">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plit screen">
  <p:cSld name="CUSTOM">
    <p:bg>
      <p:bgPr>
        <a:solidFill>
          <a:schemeClr val="accent2"/>
        </a:solidFill>
        <a:effectLst/>
      </p:bgPr>
    </p:bg>
    <p:spTree>
      <p:nvGrpSpPr>
        <p:cNvPr id="1" name="Shape 189"/>
        <p:cNvGrpSpPr/>
        <p:nvPr/>
      </p:nvGrpSpPr>
      <p:grpSpPr>
        <a:xfrm>
          <a:off x="0" y="0"/>
          <a:ext cx="0" cy="0"/>
          <a:chOff x="0" y="0"/>
          <a:chExt cx="0" cy="0"/>
        </a:xfrm>
      </p:grpSpPr>
      <p:sp>
        <p:nvSpPr>
          <p:cNvPr id="190" name="Google Shape;190;p27"/>
          <p:cNvSpPr/>
          <p:nvPr/>
        </p:nvSpPr>
        <p:spPr>
          <a:xfrm>
            <a:off x="4526250" y="0"/>
            <a:ext cx="46176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aviraj"/>
              <a:ea typeface="Taviraj"/>
              <a:cs typeface="Taviraj"/>
              <a:sym typeface="Taviraj"/>
            </a:endParaRPr>
          </a:p>
        </p:txBody>
      </p:sp>
      <p:sp>
        <p:nvSpPr>
          <p:cNvPr id="191" name="Google Shape;191;p27"/>
          <p:cNvSpPr txBox="1">
            <a:spLocks noGrp="1"/>
          </p:cNvSpPr>
          <p:nvPr>
            <p:ph type="title"/>
          </p:nvPr>
        </p:nvSpPr>
        <p:spPr>
          <a:xfrm>
            <a:off x="228650" y="334575"/>
            <a:ext cx="40470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4400">
                <a:solidFill>
                  <a:schemeClr val="lt1"/>
                </a:solidFill>
              </a:defRPr>
            </a:lvl1pPr>
            <a:lvl2pPr lvl="1" algn="l">
              <a:lnSpc>
                <a:spcPct val="80000"/>
              </a:lnSpc>
              <a:spcBef>
                <a:spcPts val="0"/>
              </a:spcBef>
              <a:spcAft>
                <a:spcPts val="0"/>
              </a:spcAft>
              <a:buSzPts val="3000"/>
              <a:buNone/>
              <a:defRPr sz="4400">
                <a:solidFill>
                  <a:schemeClr val="lt1"/>
                </a:solidFill>
              </a:defRPr>
            </a:lvl2pPr>
            <a:lvl3pPr lvl="2" algn="l">
              <a:lnSpc>
                <a:spcPct val="80000"/>
              </a:lnSpc>
              <a:spcBef>
                <a:spcPts val="0"/>
              </a:spcBef>
              <a:spcAft>
                <a:spcPts val="0"/>
              </a:spcAft>
              <a:buSzPts val="3000"/>
              <a:buNone/>
              <a:defRPr sz="4400">
                <a:solidFill>
                  <a:schemeClr val="lt1"/>
                </a:solidFill>
              </a:defRPr>
            </a:lvl3pPr>
            <a:lvl4pPr lvl="3" algn="l">
              <a:lnSpc>
                <a:spcPct val="80000"/>
              </a:lnSpc>
              <a:spcBef>
                <a:spcPts val="0"/>
              </a:spcBef>
              <a:spcAft>
                <a:spcPts val="0"/>
              </a:spcAft>
              <a:buSzPts val="3000"/>
              <a:buNone/>
              <a:defRPr sz="4400">
                <a:solidFill>
                  <a:schemeClr val="lt1"/>
                </a:solidFill>
              </a:defRPr>
            </a:lvl4pPr>
            <a:lvl5pPr lvl="4" algn="l">
              <a:lnSpc>
                <a:spcPct val="80000"/>
              </a:lnSpc>
              <a:spcBef>
                <a:spcPts val="0"/>
              </a:spcBef>
              <a:spcAft>
                <a:spcPts val="0"/>
              </a:spcAft>
              <a:buSzPts val="3000"/>
              <a:buNone/>
              <a:defRPr sz="4400">
                <a:solidFill>
                  <a:schemeClr val="lt1"/>
                </a:solidFill>
              </a:defRPr>
            </a:lvl5pPr>
            <a:lvl6pPr lvl="5" algn="l">
              <a:lnSpc>
                <a:spcPct val="80000"/>
              </a:lnSpc>
              <a:spcBef>
                <a:spcPts val="0"/>
              </a:spcBef>
              <a:spcAft>
                <a:spcPts val="0"/>
              </a:spcAft>
              <a:buSzPts val="3000"/>
              <a:buNone/>
              <a:defRPr sz="4400">
                <a:solidFill>
                  <a:schemeClr val="lt1"/>
                </a:solidFill>
              </a:defRPr>
            </a:lvl6pPr>
            <a:lvl7pPr lvl="6" algn="l">
              <a:lnSpc>
                <a:spcPct val="80000"/>
              </a:lnSpc>
              <a:spcBef>
                <a:spcPts val="0"/>
              </a:spcBef>
              <a:spcAft>
                <a:spcPts val="0"/>
              </a:spcAft>
              <a:buSzPts val="3000"/>
              <a:buNone/>
              <a:defRPr sz="4400">
                <a:solidFill>
                  <a:schemeClr val="lt1"/>
                </a:solidFill>
              </a:defRPr>
            </a:lvl7pPr>
            <a:lvl8pPr lvl="7" algn="l">
              <a:lnSpc>
                <a:spcPct val="80000"/>
              </a:lnSpc>
              <a:spcBef>
                <a:spcPts val="0"/>
              </a:spcBef>
              <a:spcAft>
                <a:spcPts val="0"/>
              </a:spcAft>
              <a:buSzPts val="3000"/>
              <a:buNone/>
              <a:defRPr sz="4400">
                <a:solidFill>
                  <a:schemeClr val="lt1"/>
                </a:solidFill>
              </a:defRPr>
            </a:lvl8pPr>
            <a:lvl9pPr lvl="8" algn="l">
              <a:lnSpc>
                <a:spcPct val="80000"/>
              </a:lnSpc>
              <a:spcBef>
                <a:spcPts val="0"/>
              </a:spcBef>
              <a:spcAft>
                <a:spcPts val="0"/>
              </a:spcAft>
              <a:buSzPts val="3000"/>
              <a:buNone/>
              <a:defRPr sz="4400">
                <a:solidFill>
                  <a:schemeClr val="lt1"/>
                </a:solidFill>
              </a:defRPr>
            </a:lvl9pPr>
          </a:lstStyle>
          <a:p>
            <a:endParaRPr/>
          </a:p>
        </p:txBody>
      </p:sp>
      <p:sp>
        <p:nvSpPr>
          <p:cNvPr id="192" name="Google Shape;192;p27"/>
          <p:cNvSpPr txBox="1">
            <a:spLocks noGrp="1"/>
          </p:cNvSpPr>
          <p:nvPr>
            <p:ph type="body" idx="1"/>
          </p:nvPr>
        </p:nvSpPr>
        <p:spPr>
          <a:xfrm>
            <a:off x="228600" y="2133600"/>
            <a:ext cx="4047000" cy="25500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Clr>
                <a:schemeClr val="lt1"/>
              </a:buClr>
              <a:buSzPts val="1200"/>
              <a:buChar char="●"/>
              <a:defRPr sz="1200">
                <a:solidFill>
                  <a:schemeClr val="lt1"/>
                </a:solidFill>
              </a:defRPr>
            </a:lvl1pPr>
            <a:lvl2pPr marL="914400" lvl="1" indent="-304800" algn="l">
              <a:lnSpc>
                <a:spcPct val="115000"/>
              </a:lnSpc>
              <a:spcBef>
                <a:spcPts val="800"/>
              </a:spcBef>
              <a:spcAft>
                <a:spcPts val="0"/>
              </a:spcAft>
              <a:buClr>
                <a:schemeClr val="lt1"/>
              </a:buClr>
              <a:buSzPts val="1200"/>
              <a:buChar char="○"/>
              <a:defRPr sz="1200">
                <a:solidFill>
                  <a:schemeClr val="lt1"/>
                </a:solidFill>
              </a:defRPr>
            </a:lvl2pPr>
            <a:lvl3pPr marL="1371600" lvl="2" indent="-304800" algn="l">
              <a:lnSpc>
                <a:spcPct val="115000"/>
              </a:lnSpc>
              <a:spcBef>
                <a:spcPts val="800"/>
              </a:spcBef>
              <a:spcAft>
                <a:spcPts val="0"/>
              </a:spcAft>
              <a:buClr>
                <a:schemeClr val="lt1"/>
              </a:buClr>
              <a:buSzPts val="1200"/>
              <a:buChar char="■"/>
              <a:defRPr sz="1200">
                <a:solidFill>
                  <a:schemeClr val="lt1"/>
                </a:solidFill>
              </a:defRPr>
            </a:lvl3pPr>
            <a:lvl4pPr marL="1828800" lvl="3" indent="-304800" algn="l">
              <a:lnSpc>
                <a:spcPct val="115000"/>
              </a:lnSpc>
              <a:spcBef>
                <a:spcPts val="800"/>
              </a:spcBef>
              <a:spcAft>
                <a:spcPts val="0"/>
              </a:spcAft>
              <a:buClr>
                <a:schemeClr val="lt1"/>
              </a:buClr>
              <a:buSzPts val="1200"/>
              <a:buChar char="●"/>
              <a:defRPr sz="1200">
                <a:solidFill>
                  <a:schemeClr val="lt1"/>
                </a:solidFill>
              </a:defRPr>
            </a:lvl4pPr>
            <a:lvl5pPr marL="2286000" lvl="4" indent="-304800" algn="l">
              <a:lnSpc>
                <a:spcPct val="115000"/>
              </a:lnSpc>
              <a:spcBef>
                <a:spcPts val="800"/>
              </a:spcBef>
              <a:spcAft>
                <a:spcPts val="0"/>
              </a:spcAft>
              <a:buClr>
                <a:schemeClr val="lt1"/>
              </a:buClr>
              <a:buSzPts val="1200"/>
              <a:buChar char="○"/>
              <a:defRPr sz="1200">
                <a:solidFill>
                  <a:schemeClr val="lt1"/>
                </a:solidFill>
              </a:defRPr>
            </a:lvl5pPr>
            <a:lvl6pPr marL="2743200" lvl="5" indent="-304800" algn="l">
              <a:lnSpc>
                <a:spcPct val="115000"/>
              </a:lnSpc>
              <a:spcBef>
                <a:spcPts val="800"/>
              </a:spcBef>
              <a:spcAft>
                <a:spcPts val="0"/>
              </a:spcAft>
              <a:buClr>
                <a:schemeClr val="lt1"/>
              </a:buClr>
              <a:buSzPts val="1200"/>
              <a:buChar char="■"/>
              <a:defRPr sz="1200">
                <a:solidFill>
                  <a:schemeClr val="lt1"/>
                </a:solidFill>
              </a:defRPr>
            </a:lvl6pPr>
            <a:lvl7pPr marL="3200400" lvl="6" indent="-304800" algn="l">
              <a:lnSpc>
                <a:spcPct val="115000"/>
              </a:lnSpc>
              <a:spcBef>
                <a:spcPts val="800"/>
              </a:spcBef>
              <a:spcAft>
                <a:spcPts val="0"/>
              </a:spcAft>
              <a:buClr>
                <a:schemeClr val="lt1"/>
              </a:buClr>
              <a:buSzPts val="1200"/>
              <a:buChar char="●"/>
              <a:defRPr sz="1200">
                <a:solidFill>
                  <a:schemeClr val="lt1"/>
                </a:solidFill>
              </a:defRPr>
            </a:lvl7pPr>
            <a:lvl8pPr marL="3657600" lvl="7" indent="-304800" algn="l">
              <a:lnSpc>
                <a:spcPct val="115000"/>
              </a:lnSpc>
              <a:spcBef>
                <a:spcPts val="800"/>
              </a:spcBef>
              <a:spcAft>
                <a:spcPts val="0"/>
              </a:spcAft>
              <a:buClr>
                <a:schemeClr val="lt1"/>
              </a:buClr>
              <a:buSzPts val="1200"/>
              <a:buChar char="○"/>
              <a:defRPr sz="1200">
                <a:solidFill>
                  <a:schemeClr val="lt1"/>
                </a:solidFill>
              </a:defRPr>
            </a:lvl8pPr>
            <a:lvl9pPr marL="4114800" lvl="8" indent="-304800" algn="l">
              <a:lnSpc>
                <a:spcPct val="115000"/>
              </a:lnSpc>
              <a:spcBef>
                <a:spcPts val="800"/>
              </a:spcBef>
              <a:spcAft>
                <a:spcPts val="800"/>
              </a:spcAft>
              <a:buClr>
                <a:schemeClr val="lt1"/>
              </a:buClr>
              <a:buSzPts val="1200"/>
              <a:buChar char="■"/>
              <a:defRPr sz="1200">
                <a:solidFill>
                  <a:schemeClr val="lt1"/>
                </a:solidFill>
              </a:defRPr>
            </a:lvl9pPr>
          </a:lstStyle>
          <a:p>
            <a:endParaRPr/>
          </a:p>
        </p:txBody>
      </p:sp>
      <p:sp>
        <p:nvSpPr>
          <p:cNvPr id="193" name="Google Shape;193;p27"/>
          <p:cNvSpPr txBox="1">
            <a:spLocks noGrp="1"/>
          </p:cNvSpPr>
          <p:nvPr>
            <p:ph type="subTitle" idx="2"/>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194" name="Google Shape;194;p27"/>
          <p:cNvSpPr txBox="1">
            <a:spLocks noGrp="1"/>
          </p:cNvSpPr>
          <p:nvPr>
            <p:ph type="subTitle" idx="3"/>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plit screen - Alt 2">
  <p:cSld name="CUSTOM_1_3">
    <p:spTree>
      <p:nvGrpSpPr>
        <p:cNvPr id="1" name="Shape 195"/>
        <p:cNvGrpSpPr/>
        <p:nvPr/>
      </p:nvGrpSpPr>
      <p:grpSpPr>
        <a:xfrm>
          <a:off x="0" y="0"/>
          <a:ext cx="0" cy="0"/>
          <a:chOff x="0" y="0"/>
          <a:chExt cx="0" cy="0"/>
        </a:xfrm>
      </p:grpSpPr>
      <p:sp>
        <p:nvSpPr>
          <p:cNvPr id="196" name="Google Shape;196;p28"/>
          <p:cNvSpPr/>
          <p:nvPr/>
        </p:nvSpPr>
        <p:spPr>
          <a:xfrm>
            <a:off x="-7075" y="1231850"/>
            <a:ext cx="9151200" cy="39117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Inter"/>
              <a:ea typeface="Inter"/>
              <a:cs typeface="Inter"/>
              <a:sym typeface="Inter"/>
            </a:endParaRPr>
          </a:p>
        </p:txBody>
      </p:sp>
      <p:sp>
        <p:nvSpPr>
          <p:cNvPr id="197" name="Google Shape;197;p28"/>
          <p:cNvSpPr txBox="1">
            <a:spLocks noGrp="1"/>
          </p:cNvSpPr>
          <p:nvPr>
            <p:ph type="body" idx="1"/>
          </p:nvPr>
        </p:nvSpPr>
        <p:spPr>
          <a:xfrm>
            <a:off x="4711488" y="2971800"/>
            <a:ext cx="1627800" cy="656100"/>
          </a:xfrm>
          <a:prstGeom prst="rect">
            <a:avLst/>
          </a:prstGeom>
          <a:noFill/>
          <a:ln>
            <a:noFill/>
          </a:ln>
        </p:spPr>
        <p:txBody>
          <a:bodyPr spcFirstLastPara="1" wrap="square" lIns="0" tIns="0" rIns="0" bIns="0" anchor="t" anchorCtr="0">
            <a:no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198" name="Google Shape;198;p28"/>
          <p:cNvSpPr txBox="1">
            <a:spLocks noGrp="1"/>
          </p:cNvSpPr>
          <p:nvPr>
            <p:ph type="subTitle" idx="2"/>
          </p:nvPr>
        </p:nvSpPr>
        <p:spPr>
          <a:xfrm>
            <a:off x="4711513" y="2674925"/>
            <a:ext cx="1627800" cy="229500"/>
          </a:xfrm>
          <a:prstGeom prst="rect">
            <a:avLst/>
          </a:prstGeom>
          <a:noFill/>
          <a:ln>
            <a:noFill/>
          </a:ln>
        </p:spPr>
        <p:txBody>
          <a:bodyPr spcFirstLastPara="1" wrap="square" lIns="0" tIns="0" rIns="0" bIns="0" anchor="t" anchorCtr="0">
            <a:noAutofit/>
          </a:bodyPr>
          <a:lstStyle>
            <a:lvl1pPr lvl="0" algn="l">
              <a:lnSpc>
                <a:spcPct val="150000"/>
              </a:lnSpc>
              <a:spcBef>
                <a:spcPts val="0"/>
              </a:spcBef>
              <a:spcAft>
                <a:spcPts val="0"/>
              </a:spcAft>
              <a:buSzPts val="1100"/>
              <a:buNone/>
              <a:defRPr sz="1200">
                <a:highlight>
                  <a:schemeClr val="lt2"/>
                </a:highlight>
                <a:latin typeface="Taviraj"/>
                <a:ea typeface="Taviraj"/>
                <a:cs typeface="Taviraj"/>
                <a:sym typeface="Taviraj"/>
              </a:defRPr>
            </a:lvl1pPr>
            <a:lvl2pPr lvl="1"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99" name="Google Shape;199;p28"/>
          <p:cNvSpPr txBox="1">
            <a:spLocks noGrp="1"/>
          </p:cNvSpPr>
          <p:nvPr>
            <p:ph type="subTitle" idx="3"/>
          </p:nvPr>
        </p:nvSpPr>
        <p:spPr>
          <a:xfrm>
            <a:off x="4711513" y="3836825"/>
            <a:ext cx="1627800" cy="229500"/>
          </a:xfrm>
          <a:prstGeom prst="rect">
            <a:avLst/>
          </a:prstGeom>
          <a:noFill/>
          <a:ln>
            <a:noFill/>
          </a:ln>
        </p:spPr>
        <p:txBody>
          <a:bodyPr spcFirstLastPara="1" wrap="square" lIns="0" tIns="0" rIns="0" bIns="0" anchor="t" anchorCtr="0">
            <a:noAutofit/>
          </a:bodyPr>
          <a:lstStyle>
            <a:lvl1pPr lvl="0" algn="l">
              <a:lnSpc>
                <a:spcPct val="150000"/>
              </a:lnSpc>
              <a:spcBef>
                <a:spcPts val="0"/>
              </a:spcBef>
              <a:spcAft>
                <a:spcPts val="0"/>
              </a:spcAft>
              <a:buSzPts val="1100"/>
              <a:buNone/>
              <a:defRPr sz="1000" b="1">
                <a:solidFill>
                  <a:schemeClr val="lt1"/>
                </a:solidFill>
                <a:latin typeface="Inter"/>
                <a:ea typeface="Inter"/>
                <a:cs typeface="Inter"/>
                <a:sym typeface="Inter"/>
              </a:defRPr>
            </a:lvl1pPr>
            <a:lvl2pPr lvl="1" algn="l">
              <a:lnSpc>
                <a:spcPct val="150000"/>
              </a:lnSpc>
              <a:spcBef>
                <a:spcPts val="0"/>
              </a:spcBef>
              <a:spcAft>
                <a:spcPts val="0"/>
              </a:spcAft>
              <a:buClr>
                <a:schemeClr val="lt1"/>
              </a:buClr>
              <a:buSzPts val="1800"/>
              <a:buNone/>
              <a:defRPr>
                <a:solidFill>
                  <a:schemeClr val="lt1"/>
                </a:solidFill>
              </a:defRPr>
            </a:lvl2pPr>
            <a:lvl3pPr lvl="2" algn="l">
              <a:lnSpc>
                <a:spcPct val="150000"/>
              </a:lnSpc>
              <a:spcBef>
                <a:spcPts val="0"/>
              </a:spcBef>
              <a:spcAft>
                <a:spcPts val="0"/>
              </a:spcAft>
              <a:buClr>
                <a:schemeClr val="lt1"/>
              </a:buClr>
              <a:buSzPts val="1800"/>
              <a:buNone/>
              <a:defRPr>
                <a:solidFill>
                  <a:schemeClr val="lt1"/>
                </a:solidFill>
              </a:defRPr>
            </a:lvl3pPr>
            <a:lvl4pPr lvl="3" algn="l">
              <a:lnSpc>
                <a:spcPct val="150000"/>
              </a:lnSpc>
              <a:spcBef>
                <a:spcPts val="0"/>
              </a:spcBef>
              <a:spcAft>
                <a:spcPts val="0"/>
              </a:spcAft>
              <a:buClr>
                <a:schemeClr val="lt1"/>
              </a:buClr>
              <a:buSzPts val="1800"/>
              <a:buNone/>
              <a:defRPr>
                <a:solidFill>
                  <a:schemeClr val="lt1"/>
                </a:solidFill>
              </a:defRPr>
            </a:lvl4pPr>
            <a:lvl5pPr lvl="4" algn="l">
              <a:lnSpc>
                <a:spcPct val="150000"/>
              </a:lnSpc>
              <a:spcBef>
                <a:spcPts val="0"/>
              </a:spcBef>
              <a:spcAft>
                <a:spcPts val="0"/>
              </a:spcAft>
              <a:buClr>
                <a:schemeClr val="lt1"/>
              </a:buClr>
              <a:buSzPts val="1800"/>
              <a:buNone/>
              <a:defRPr>
                <a:solidFill>
                  <a:schemeClr val="lt1"/>
                </a:solidFill>
              </a:defRPr>
            </a:lvl5pPr>
            <a:lvl6pPr lvl="5" algn="l">
              <a:lnSpc>
                <a:spcPct val="150000"/>
              </a:lnSpc>
              <a:spcBef>
                <a:spcPts val="0"/>
              </a:spcBef>
              <a:spcAft>
                <a:spcPts val="0"/>
              </a:spcAft>
              <a:buClr>
                <a:schemeClr val="lt1"/>
              </a:buClr>
              <a:buSzPts val="1800"/>
              <a:buNone/>
              <a:defRPr>
                <a:solidFill>
                  <a:schemeClr val="lt1"/>
                </a:solidFill>
              </a:defRPr>
            </a:lvl6pPr>
            <a:lvl7pPr lvl="6" algn="l">
              <a:lnSpc>
                <a:spcPct val="150000"/>
              </a:lnSpc>
              <a:spcBef>
                <a:spcPts val="0"/>
              </a:spcBef>
              <a:spcAft>
                <a:spcPts val="0"/>
              </a:spcAft>
              <a:buClr>
                <a:schemeClr val="lt1"/>
              </a:buClr>
              <a:buSzPts val="1800"/>
              <a:buNone/>
              <a:defRPr>
                <a:solidFill>
                  <a:schemeClr val="lt1"/>
                </a:solidFill>
              </a:defRPr>
            </a:lvl7pPr>
            <a:lvl8pPr lvl="7" algn="l">
              <a:lnSpc>
                <a:spcPct val="150000"/>
              </a:lnSpc>
              <a:spcBef>
                <a:spcPts val="0"/>
              </a:spcBef>
              <a:spcAft>
                <a:spcPts val="0"/>
              </a:spcAft>
              <a:buClr>
                <a:schemeClr val="lt1"/>
              </a:buClr>
              <a:buSzPts val="1800"/>
              <a:buNone/>
              <a:defRPr>
                <a:solidFill>
                  <a:schemeClr val="lt1"/>
                </a:solidFill>
              </a:defRPr>
            </a:lvl8pPr>
            <a:lvl9pPr lvl="8" algn="l">
              <a:lnSpc>
                <a:spcPct val="150000"/>
              </a:lnSpc>
              <a:spcBef>
                <a:spcPts val="0"/>
              </a:spcBef>
              <a:spcAft>
                <a:spcPts val="0"/>
              </a:spcAft>
              <a:buClr>
                <a:schemeClr val="lt1"/>
              </a:buClr>
              <a:buSzPts val="1800"/>
              <a:buNone/>
              <a:defRPr>
                <a:solidFill>
                  <a:schemeClr val="lt1"/>
                </a:solidFill>
              </a:defRPr>
            </a:lvl9pPr>
          </a:lstStyle>
          <a:p>
            <a:endParaRPr/>
          </a:p>
        </p:txBody>
      </p:sp>
      <p:sp>
        <p:nvSpPr>
          <p:cNvPr id="200" name="Google Shape;200;p28"/>
          <p:cNvSpPr txBox="1">
            <a:spLocks noGrp="1"/>
          </p:cNvSpPr>
          <p:nvPr>
            <p:ph type="body" idx="4"/>
          </p:nvPr>
        </p:nvSpPr>
        <p:spPr>
          <a:xfrm>
            <a:off x="2515800" y="4078125"/>
            <a:ext cx="1627800" cy="605400"/>
          </a:xfrm>
          <a:prstGeom prst="rect">
            <a:avLst/>
          </a:prstGeom>
          <a:noFill/>
          <a:ln>
            <a:noFill/>
          </a:ln>
        </p:spPr>
        <p:txBody>
          <a:bodyPr spcFirstLastPara="1" wrap="square" lIns="0" tIns="0" rIns="0" bIns="0" anchor="t" anchorCtr="0">
            <a:noAutofit/>
          </a:bodyPr>
          <a:lstStyle>
            <a:lvl1pPr marL="457200" lvl="0" indent="-292100" algn="l">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gn="l">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gn="l">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gn="l">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gn="l">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gn="l">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gn="l">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gn="l">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1" name="Google Shape;201;p28"/>
          <p:cNvSpPr txBox="1">
            <a:spLocks noGrp="1"/>
          </p:cNvSpPr>
          <p:nvPr>
            <p:ph type="body" idx="5"/>
          </p:nvPr>
        </p:nvSpPr>
        <p:spPr>
          <a:xfrm>
            <a:off x="2515800" y="2971800"/>
            <a:ext cx="1627800" cy="656100"/>
          </a:xfrm>
          <a:prstGeom prst="rect">
            <a:avLst/>
          </a:prstGeom>
          <a:noFill/>
          <a:ln>
            <a:noFill/>
          </a:ln>
        </p:spPr>
        <p:txBody>
          <a:bodyPr spcFirstLastPara="1" wrap="square" lIns="0" tIns="0" rIns="0" bIns="0" anchor="t" anchorCtr="0">
            <a:no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2" name="Google Shape;202;p28"/>
          <p:cNvSpPr txBox="1">
            <a:spLocks noGrp="1"/>
          </p:cNvSpPr>
          <p:nvPr>
            <p:ph type="subTitle" idx="6"/>
          </p:nvPr>
        </p:nvSpPr>
        <p:spPr>
          <a:xfrm>
            <a:off x="2515825" y="2674925"/>
            <a:ext cx="1627800" cy="229500"/>
          </a:xfrm>
          <a:prstGeom prst="rect">
            <a:avLst/>
          </a:prstGeom>
          <a:noFill/>
          <a:ln>
            <a:noFill/>
          </a:ln>
        </p:spPr>
        <p:txBody>
          <a:bodyPr spcFirstLastPara="1" wrap="square" lIns="0" tIns="0" rIns="0" bIns="0" anchor="t" anchorCtr="0">
            <a:noAutofit/>
          </a:bodyPr>
          <a:lstStyle>
            <a:lvl1pPr lvl="0" algn="l">
              <a:lnSpc>
                <a:spcPct val="150000"/>
              </a:lnSpc>
              <a:spcBef>
                <a:spcPts val="0"/>
              </a:spcBef>
              <a:spcAft>
                <a:spcPts val="0"/>
              </a:spcAft>
              <a:buSzPts val="1100"/>
              <a:buNone/>
              <a:defRPr sz="1200">
                <a:highlight>
                  <a:schemeClr val="lt2"/>
                </a:highlight>
                <a:latin typeface="Taviraj"/>
                <a:ea typeface="Taviraj"/>
                <a:cs typeface="Taviraj"/>
                <a:sym typeface="Taviraj"/>
              </a:defRPr>
            </a:lvl1pPr>
            <a:lvl2pPr lvl="1"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3" name="Google Shape;203;p28"/>
          <p:cNvSpPr txBox="1">
            <a:spLocks noGrp="1"/>
          </p:cNvSpPr>
          <p:nvPr>
            <p:ph type="subTitle" idx="7"/>
          </p:nvPr>
        </p:nvSpPr>
        <p:spPr>
          <a:xfrm>
            <a:off x="2515825" y="3836825"/>
            <a:ext cx="1627800" cy="229500"/>
          </a:xfrm>
          <a:prstGeom prst="rect">
            <a:avLst/>
          </a:prstGeom>
          <a:noFill/>
          <a:ln>
            <a:noFill/>
          </a:ln>
        </p:spPr>
        <p:txBody>
          <a:bodyPr spcFirstLastPara="1" wrap="square" lIns="0" tIns="0" rIns="0" bIns="0" anchor="t" anchorCtr="0">
            <a:noAutofit/>
          </a:bodyPr>
          <a:lstStyle>
            <a:lvl1pPr lvl="0" algn="l">
              <a:lnSpc>
                <a:spcPct val="150000"/>
              </a:lnSpc>
              <a:spcBef>
                <a:spcPts val="0"/>
              </a:spcBef>
              <a:spcAft>
                <a:spcPts val="0"/>
              </a:spcAft>
              <a:buClr>
                <a:schemeClr val="dk1"/>
              </a:buClr>
              <a:buSzPts val="1100"/>
              <a:buNone/>
              <a:defRPr sz="1000" b="1">
                <a:solidFill>
                  <a:schemeClr val="lt1"/>
                </a:solidFill>
                <a:latin typeface="Inter"/>
                <a:ea typeface="Inter"/>
                <a:cs typeface="Inter"/>
                <a:sym typeface="Inter"/>
              </a:defRPr>
            </a:lvl1pPr>
            <a:lvl2pPr lvl="1" algn="l">
              <a:lnSpc>
                <a:spcPct val="150000"/>
              </a:lnSpc>
              <a:spcBef>
                <a:spcPts val="0"/>
              </a:spcBef>
              <a:spcAft>
                <a:spcPts val="0"/>
              </a:spcAft>
              <a:buClr>
                <a:schemeClr val="lt1"/>
              </a:buClr>
              <a:buSzPts val="1800"/>
              <a:buNone/>
              <a:defRPr>
                <a:solidFill>
                  <a:schemeClr val="lt1"/>
                </a:solidFill>
              </a:defRPr>
            </a:lvl2pPr>
            <a:lvl3pPr lvl="2" algn="l">
              <a:lnSpc>
                <a:spcPct val="150000"/>
              </a:lnSpc>
              <a:spcBef>
                <a:spcPts val="0"/>
              </a:spcBef>
              <a:spcAft>
                <a:spcPts val="0"/>
              </a:spcAft>
              <a:buClr>
                <a:schemeClr val="lt1"/>
              </a:buClr>
              <a:buSzPts val="1800"/>
              <a:buNone/>
              <a:defRPr>
                <a:solidFill>
                  <a:schemeClr val="lt1"/>
                </a:solidFill>
              </a:defRPr>
            </a:lvl3pPr>
            <a:lvl4pPr lvl="3" algn="l">
              <a:lnSpc>
                <a:spcPct val="150000"/>
              </a:lnSpc>
              <a:spcBef>
                <a:spcPts val="0"/>
              </a:spcBef>
              <a:spcAft>
                <a:spcPts val="0"/>
              </a:spcAft>
              <a:buClr>
                <a:schemeClr val="lt1"/>
              </a:buClr>
              <a:buSzPts val="1800"/>
              <a:buNone/>
              <a:defRPr>
                <a:solidFill>
                  <a:schemeClr val="lt1"/>
                </a:solidFill>
              </a:defRPr>
            </a:lvl4pPr>
            <a:lvl5pPr lvl="4" algn="l">
              <a:lnSpc>
                <a:spcPct val="150000"/>
              </a:lnSpc>
              <a:spcBef>
                <a:spcPts val="0"/>
              </a:spcBef>
              <a:spcAft>
                <a:spcPts val="0"/>
              </a:spcAft>
              <a:buClr>
                <a:schemeClr val="lt1"/>
              </a:buClr>
              <a:buSzPts val="1800"/>
              <a:buNone/>
              <a:defRPr>
                <a:solidFill>
                  <a:schemeClr val="lt1"/>
                </a:solidFill>
              </a:defRPr>
            </a:lvl5pPr>
            <a:lvl6pPr lvl="5" algn="l">
              <a:lnSpc>
                <a:spcPct val="150000"/>
              </a:lnSpc>
              <a:spcBef>
                <a:spcPts val="0"/>
              </a:spcBef>
              <a:spcAft>
                <a:spcPts val="0"/>
              </a:spcAft>
              <a:buClr>
                <a:schemeClr val="lt1"/>
              </a:buClr>
              <a:buSzPts val="1800"/>
              <a:buNone/>
              <a:defRPr>
                <a:solidFill>
                  <a:schemeClr val="lt1"/>
                </a:solidFill>
              </a:defRPr>
            </a:lvl6pPr>
            <a:lvl7pPr lvl="6" algn="l">
              <a:lnSpc>
                <a:spcPct val="150000"/>
              </a:lnSpc>
              <a:spcBef>
                <a:spcPts val="0"/>
              </a:spcBef>
              <a:spcAft>
                <a:spcPts val="0"/>
              </a:spcAft>
              <a:buClr>
                <a:schemeClr val="lt1"/>
              </a:buClr>
              <a:buSzPts val="1800"/>
              <a:buNone/>
              <a:defRPr>
                <a:solidFill>
                  <a:schemeClr val="lt1"/>
                </a:solidFill>
              </a:defRPr>
            </a:lvl7pPr>
            <a:lvl8pPr lvl="7" algn="l">
              <a:lnSpc>
                <a:spcPct val="150000"/>
              </a:lnSpc>
              <a:spcBef>
                <a:spcPts val="0"/>
              </a:spcBef>
              <a:spcAft>
                <a:spcPts val="0"/>
              </a:spcAft>
              <a:buClr>
                <a:schemeClr val="lt1"/>
              </a:buClr>
              <a:buSzPts val="1800"/>
              <a:buNone/>
              <a:defRPr>
                <a:solidFill>
                  <a:schemeClr val="lt1"/>
                </a:solidFill>
              </a:defRPr>
            </a:lvl8pPr>
            <a:lvl9pPr lvl="8" algn="l">
              <a:lnSpc>
                <a:spcPct val="150000"/>
              </a:lnSpc>
              <a:spcBef>
                <a:spcPts val="0"/>
              </a:spcBef>
              <a:spcAft>
                <a:spcPts val="0"/>
              </a:spcAft>
              <a:buClr>
                <a:schemeClr val="lt1"/>
              </a:buClr>
              <a:buSzPts val="1800"/>
              <a:buNone/>
              <a:defRPr>
                <a:solidFill>
                  <a:schemeClr val="lt1"/>
                </a:solidFill>
              </a:defRPr>
            </a:lvl9pPr>
          </a:lstStyle>
          <a:p>
            <a:endParaRPr/>
          </a:p>
        </p:txBody>
      </p:sp>
      <p:sp>
        <p:nvSpPr>
          <p:cNvPr id="204" name="Google Shape;204;p28"/>
          <p:cNvSpPr txBox="1">
            <a:spLocks noGrp="1"/>
          </p:cNvSpPr>
          <p:nvPr>
            <p:ph type="body" idx="8"/>
          </p:nvPr>
        </p:nvSpPr>
        <p:spPr>
          <a:xfrm>
            <a:off x="320075" y="4078125"/>
            <a:ext cx="1627800" cy="605400"/>
          </a:xfrm>
          <a:prstGeom prst="rect">
            <a:avLst/>
          </a:prstGeom>
          <a:noFill/>
          <a:ln>
            <a:noFill/>
          </a:ln>
        </p:spPr>
        <p:txBody>
          <a:bodyPr spcFirstLastPara="1" wrap="square" lIns="0" tIns="0" rIns="0" bIns="0" anchor="t" anchorCtr="0">
            <a:noAutofit/>
          </a:bodyPr>
          <a:lstStyle>
            <a:lvl1pPr marL="457200" lvl="0" indent="-292100" algn="l">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gn="l">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gn="l">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gn="l">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gn="l">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gn="l">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gn="l">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gn="l">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5" name="Google Shape;205;p28"/>
          <p:cNvSpPr txBox="1">
            <a:spLocks noGrp="1"/>
          </p:cNvSpPr>
          <p:nvPr>
            <p:ph type="body" idx="9"/>
          </p:nvPr>
        </p:nvSpPr>
        <p:spPr>
          <a:xfrm>
            <a:off x="320075" y="2971800"/>
            <a:ext cx="1627800" cy="656100"/>
          </a:xfrm>
          <a:prstGeom prst="rect">
            <a:avLst/>
          </a:prstGeom>
          <a:noFill/>
          <a:ln>
            <a:noFill/>
          </a:ln>
        </p:spPr>
        <p:txBody>
          <a:bodyPr spcFirstLastPara="1" wrap="square" lIns="0" tIns="0" rIns="0" bIns="0" anchor="t" anchorCtr="0">
            <a:no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6" name="Google Shape;206;p28"/>
          <p:cNvSpPr txBox="1">
            <a:spLocks noGrp="1"/>
          </p:cNvSpPr>
          <p:nvPr>
            <p:ph type="subTitle" idx="13"/>
          </p:nvPr>
        </p:nvSpPr>
        <p:spPr>
          <a:xfrm>
            <a:off x="320100" y="2674925"/>
            <a:ext cx="1627800" cy="229500"/>
          </a:xfrm>
          <a:prstGeom prst="rect">
            <a:avLst/>
          </a:prstGeom>
          <a:noFill/>
          <a:ln>
            <a:noFill/>
          </a:ln>
        </p:spPr>
        <p:txBody>
          <a:bodyPr spcFirstLastPara="1" wrap="square" lIns="0" tIns="0" rIns="0" bIns="0" anchor="t" anchorCtr="0">
            <a:noAutofit/>
          </a:bodyPr>
          <a:lstStyle>
            <a:lvl1pPr lvl="0" algn="l">
              <a:lnSpc>
                <a:spcPct val="150000"/>
              </a:lnSpc>
              <a:spcBef>
                <a:spcPts val="0"/>
              </a:spcBef>
              <a:spcAft>
                <a:spcPts val="0"/>
              </a:spcAft>
              <a:buSzPts val="1100"/>
              <a:buNone/>
              <a:defRPr sz="1200">
                <a:highlight>
                  <a:schemeClr val="lt2"/>
                </a:highlight>
                <a:latin typeface="Taviraj"/>
                <a:ea typeface="Taviraj"/>
                <a:cs typeface="Taviraj"/>
                <a:sym typeface="Taviraj"/>
              </a:defRPr>
            </a:lvl1pPr>
            <a:lvl2pPr lvl="1"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7" name="Google Shape;207;p28"/>
          <p:cNvSpPr txBox="1">
            <a:spLocks noGrp="1"/>
          </p:cNvSpPr>
          <p:nvPr>
            <p:ph type="subTitle" idx="14"/>
          </p:nvPr>
        </p:nvSpPr>
        <p:spPr>
          <a:xfrm>
            <a:off x="320100" y="3836825"/>
            <a:ext cx="1627800" cy="229500"/>
          </a:xfrm>
          <a:prstGeom prst="rect">
            <a:avLst/>
          </a:prstGeom>
          <a:noFill/>
          <a:ln>
            <a:noFill/>
          </a:ln>
        </p:spPr>
        <p:txBody>
          <a:bodyPr spcFirstLastPara="1" wrap="square" lIns="0" tIns="0" rIns="0" bIns="0" anchor="t" anchorCtr="0">
            <a:noAutofit/>
          </a:bodyPr>
          <a:lstStyle>
            <a:lvl1pPr lvl="0" algn="l">
              <a:lnSpc>
                <a:spcPct val="150000"/>
              </a:lnSpc>
              <a:spcBef>
                <a:spcPts val="0"/>
              </a:spcBef>
              <a:spcAft>
                <a:spcPts val="0"/>
              </a:spcAft>
              <a:buSzPts val="1100"/>
              <a:buNone/>
              <a:defRPr sz="1000" b="1">
                <a:solidFill>
                  <a:schemeClr val="lt1"/>
                </a:solidFill>
                <a:latin typeface="Inter"/>
                <a:ea typeface="Inter"/>
                <a:cs typeface="Inter"/>
                <a:sym typeface="Inter"/>
              </a:defRPr>
            </a:lvl1pPr>
            <a:lvl2pPr lvl="1" algn="l">
              <a:lnSpc>
                <a:spcPct val="150000"/>
              </a:lnSpc>
              <a:spcBef>
                <a:spcPts val="0"/>
              </a:spcBef>
              <a:spcAft>
                <a:spcPts val="0"/>
              </a:spcAft>
              <a:buClr>
                <a:schemeClr val="lt1"/>
              </a:buClr>
              <a:buSzPts val="1800"/>
              <a:buNone/>
              <a:defRPr>
                <a:solidFill>
                  <a:schemeClr val="lt1"/>
                </a:solidFill>
              </a:defRPr>
            </a:lvl2pPr>
            <a:lvl3pPr lvl="2" algn="l">
              <a:lnSpc>
                <a:spcPct val="150000"/>
              </a:lnSpc>
              <a:spcBef>
                <a:spcPts val="0"/>
              </a:spcBef>
              <a:spcAft>
                <a:spcPts val="0"/>
              </a:spcAft>
              <a:buClr>
                <a:schemeClr val="lt1"/>
              </a:buClr>
              <a:buSzPts val="1800"/>
              <a:buNone/>
              <a:defRPr>
                <a:solidFill>
                  <a:schemeClr val="lt1"/>
                </a:solidFill>
              </a:defRPr>
            </a:lvl3pPr>
            <a:lvl4pPr lvl="3" algn="l">
              <a:lnSpc>
                <a:spcPct val="150000"/>
              </a:lnSpc>
              <a:spcBef>
                <a:spcPts val="0"/>
              </a:spcBef>
              <a:spcAft>
                <a:spcPts val="0"/>
              </a:spcAft>
              <a:buClr>
                <a:schemeClr val="lt1"/>
              </a:buClr>
              <a:buSzPts val="1800"/>
              <a:buNone/>
              <a:defRPr>
                <a:solidFill>
                  <a:schemeClr val="lt1"/>
                </a:solidFill>
              </a:defRPr>
            </a:lvl4pPr>
            <a:lvl5pPr lvl="4" algn="l">
              <a:lnSpc>
                <a:spcPct val="150000"/>
              </a:lnSpc>
              <a:spcBef>
                <a:spcPts val="0"/>
              </a:spcBef>
              <a:spcAft>
                <a:spcPts val="0"/>
              </a:spcAft>
              <a:buClr>
                <a:schemeClr val="lt1"/>
              </a:buClr>
              <a:buSzPts val="1800"/>
              <a:buNone/>
              <a:defRPr>
                <a:solidFill>
                  <a:schemeClr val="lt1"/>
                </a:solidFill>
              </a:defRPr>
            </a:lvl5pPr>
            <a:lvl6pPr lvl="5" algn="l">
              <a:lnSpc>
                <a:spcPct val="150000"/>
              </a:lnSpc>
              <a:spcBef>
                <a:spcPts val="0"/>
              </a:spcBef>
              <a:spcAft>
                <a:spcPts val="0"/>
              </a:spcAft>
              <a:buClr>
                <a:schemeClr val="lt1"/>
              </a:buClr>
              <a:buSzPts val="1800"/>
              <a:buNone/>
              <a:defRPr>
                <a:solidFill>
                  <a:schemeClr val="lt1"/>
                </a:solidFill>
              </a:defRPr>
            </a:lvl6pPr>
            <a:lvl7pPr lvl="6" algn="l">
              <a:lnSpc>
                <a:spcPct val="150000"/>
              </a:lnSpc>
              <a:spcBef>
                <a:spcPts val="0"/>
              </a:spcBef>
              <a:spcAft>
                <a:spcPts val="0"/>
              </a:spcAft>
              <a:buClr>
                <a:schemeClr val="lt1"/>
              </a:buClr>
              <a:buSzPts val="1800"/>
              <a:buNone/>
              <a:defRPr>
                <a:solidFill>
                  <a:schemeClr val="lt1"/>
                </a:solidFill>
              </a:defRPr>
            </a:lvl7pPr>
            <a:lvl8pPr lvl="7" algn="l">
              <a:lnSpc>
                <a:spcPct val="150000"/>
              </a:lnSpc>
              <a:spcBef>
                <a:spcPts val="0"/>
              </a:spcBef>
              <a:spcAft>
                <a:spcPts val="0"/>
              </a:spcAft>
              <a:buClr>
                <a:schemeClr val="lt1"/>
              </a:buClr>
              <a:buSzPts val="1800"/>
              <a:buNone/>
              <a:defRPr>
                <a:solidFill>
                  <a:schemeClr val="lt1"/>
                </a:solidFill>
              </a:defRPr>
            </a:lvl8pPr>
            <a:lvl9pPr lvl="8" algn="l">
              <a:lnSpc>
                <a:spcPct val="150000"/>
              </a:lnSpc>
              <a:spcBef>
                <a:spcPts val="0"/>
              </a:spcBef>
              <a:spcAft>
                <a:spcPts val="0"/>
              </a:spcAft>
              <a:buClr>
                <a:schemeClr val="lt1"/>
              </a:buClr>
              <a:buSzPts val="1800"/>
              <a:buNone/>
              <a:defRPr>
                <a:solidFill>
                  <a:schemeClr val="lt1"/>
                </a:solidFill>
              </a:defRPr>
            </a:lvl9pPr>
          </a:lstStyle>
          <a:p>
            <a:endParaRPr/>
          </a:p>
        </p:txBody>
      </p:sp>
      <p:sp>
        <p:nvSpPr>
          <p:cNvPr id="208" name="Google Shape;208;p28"/>
          <p:cNvSpPr txBox="1">
            <a:spLocks noGrp="1"/>
          </p:cNvSpPr>
          <p:nvPr>
            <p:ph type="body" idx="15"/>
          </p:nvPr>
        </p:nvSpPr>
        <p:spPr>
          <a:xfrm>
            <a:off x="4711488" y="4078125"/>
            <a:ext cx="1627800" cy="605400"/>
          </a:xfrm>
          <a:prstGeom prst="rect">
            <a:avLst/>
          </a:prstGeom>
          <a:noFill/>
          <a:ln>
            <a:noFill/>
          </a:ln>
        </p:spPr>
        <p:txBody>
          <a:bodyPr spcFirstLastPara="1" wrap="square" lIns="0" tIns="0" rIns="0" bIns="0" anchor="t" anchorCtr="0">
            <a:noAutofit/>
          </a:bodyPr>
          <a:lstStyle>
            <a:lvl1pPr marL="457200" lvl="0" indent="-292100" algn="l">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gn="l">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gn="l">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gn="l">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gn="l">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gn="l">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gn="l">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gn="l">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9" name="Google Shape;209;p28"/>
          <p:cNvSpPr txBox="1">
            <a:spLocks noGrp="1"/>
          </p:cNvSpPr>
          <p:nvPr>
            <p:ph type="body" idx="16"/>
          </p:nvPr>
        </p:nvSpPr>
        <p:spPr>
          <a:xfrm>
            <a:off x="6907163" y="4078125"/>
            <a:ext cx="1627800" cy="605400"/>
          </a:xfrm>
          <a:prstGeom prst="rect">
            <a:avLst/>
          </a:prstGeom>
          <a:noFill/>
          <a:ln>
            <a:noFill/>
          </a:ln>
        </p:spPr>
        <p:txBody>
          <a:bodyPr spcFirstLastPara="1" wrap="square" lIns="0" tIns="0" rIns="0" bIns="0" anchor="t" anchorCtr="0">
            <a:noAutofit/>
          </a:bodyPr>
          <a:lstStyle>
            <a:lvl1pPr marL="457200" lvl="0" indent="-292100" algn="l">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gn="l">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gn="l">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gn="l">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gn="l">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gn="l">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gn="l">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gn="l">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0" name="Google Shape;210;p28"/>
          <p:cNvSpPr txBox="1">
            <a:spLocks noGrp="1"/>
          </p:cNvSpPr>
          <p:nvPr>
            <p:ph type="title"/>
          </p:nvPr>
        </p:nvSpPr>
        <p:spPr>
          <a:xfrm>
            <a:off x="228650" y="334575"/>
            <a:ext cx="5248500" cy="587700"/>
          </a:xfrm>
          <a:prstGeom prst="rect">
            <a:avLst/>
          </a:prstGeom>
          <a:noFill/>
          <a:ln>
            <a:noFill/>
          </a:ln>
        </p:spPr>
        <p:txBody>
          <a:bodyPr spcFirstLastPara="1" wrap="square" lIns="91425" tIns="91425" rIns="91425" bIns="91425" anchor="t" anchorCtr="0">
            <a:normAutofit/>
          </a:bodyPr>
          <a:lstStyle>
            <a:lvl1pPr lvl="0" algn="l">
              <a:lnSpc>
                <a:spcPct val="80000"/>
              </a:lnSpc>
              <a:spcBef>
                <a:spcPts val="0"/>
              </a:spcBef>
              <a:spcAft>
                <a:spcPts val="0"/>
              </a:spcAft>
              <a:buSzPts val="3000"/>
              <a:buNone/>
              <a:defRPr sz="4400">
                <a:solidFill>
                  <a:schemeClr val="dk1"/>
                </a:solidFill>
              </a:defRPr>
            </a:lvl1pPr>
            <a:lvl2pPr lvl="1" algn="l">
              <a:lnSpc>
                <a:spcPct val="80000"/>
              </a:lnSpc>
              <a:spcBef>
                <a:spcPts val="0"/>
              </a:spcBef>
              <a:spcAft>
                <a:spcPts val="0"/>
              </a:spcAft>
              <a:buSzPts val="3000"/>
              <a:buNone/>
              <a:defRPr sz="4400">
                <a:solidFill>
                  <a:schemeClr val="dk1"/>
                </a:solidFill>
              </a:defRPr>
            </a:lvl2pPr>
            <a:lvl3pPr lvl="2" algn="l">
              <a:lnSpc>
                <a:spcPct val="80000"/>
              </a:lnSpc>
              <a:spcBef>
                <a:spcPts val="0"/>
              </a:spcBef>
              <a:spcAft>
                <a:spcPts val="0"/>
              </a:spcAft>
              <a:buSzPts val="3000"/>
              <a:buNone/>
              <a:defRPr sz="4400">
                <a:solidFill>
                  <a:schemeClr val="dk1"/>
                </a:solidFill>
              </a:defRPr>
            </a:lvl3pPr>
            <a:lvl4pPr lvl="3" algn="l">
              <a:lnSpc>
                <a:spcPct val="80000"/>
              </a:lnSpc>
              <a:spcBef>
                <a:spcPts val="0"/>
              </a:spcBef>
              <a:spcAft>
                <a:spcPts val="0"/>
              </a:spcAft>
              <a:buSzPts val="3000"/>
              <a:buNone/>
              <a:defRPr sz="4400">
                <a:solidFill>
                  <a:schemeClr val="dk1"/>
                </a:solidFill>
              </a:defRPr>
            </a:lvl4pPr>
            <a:lvl5pPr lvl="4" algn="l">
              <a:lnSpc>
                <a:spcPct val="80000"/>
              </a:lnSpc>
              <a:spcBef>
                <a:spcPts val="0"/>
              </a:spcBef>
              <a:spcAft>
                <a:spcPts val="0"/>
              </a:spcAft>
              <a:buSzPts val="3000"/>
              <a:buNone/>
              <a:defRPr sz="4400">
                <a:solidFill>
                  <a:schemeClr val="dk1"/>
                </a:solidFill>
              </a:defRPr>
            </a:lvl5pPr>
            <a:lvl6pPr lvl="5" algn="l">
              <a:lnSpc>
                <a:spcPct val="80000"/>
              </a:lnSpc>
              <a:spcBef>
                <a:spcPts val="0"/>
              </a:spcBef>
              <a:spcAft>
                <a:spcPts val="0"/>
              </a:spcAft>
              <a:buSzPts val="3000"/>
              <a:buNone/>
              <a:defRPr sz="4400">
                <a:solidFill>
                  <a:schemeClr val="dk1"/>
                </a:solidFill>
              </a:defRPr>
            </a:lvl6pPr>
            <a:lvl7pPr lvl="6" algn="l">
              <a:lnSpc>
                <a:spcPct val="80000"/>
              </a:lnSpc>
              <a:spcBef>
                <a:spcPts val="0"/>
              </a:spcBef>
              <a:spcAft>
                <a:spcPts val="0"/>
              </a:spcAft>
              <a:buSzPts val="3000"/>
              <a:buNone/>
              <a:defRPr sz="4400">
                <a:solidFill>
                  <a:schemeClr val="dk1"/>
                </a:solidFill>
              </a:defRPr>
            </a:lvl7pPr>
            <a:lvl8pPr lvl="7" algn="l">
              <a:lnSpc>
                <a:spcPct val="80000"/>
              </a:lnSpc>
              <a:spcBef>
                <a:spcPts val="0"/>
              </a:spcBef>
              <a:spcAft>
                <a:spcPts val="0"/>
              </a:spcAft>
              <a:buSzPts val="3000"/>
              <a:buNone/>
              <a:defRPr sz="4400">
                <a:solidFill>
                  <a:schemeClr val="dk1"/>
                </a:solidFill>
              </a:defRPr>
            </a:lvl8pPr>
            <a:lvl9pPr lvl="8" algn="l">
              <a:lnSpc>
                <a:spcPct val="80000"/>
              </a:lnSpc>
              <a:spcBef>
                <a:spcPts val="0"/>
              </a:spcBef>
              <a:spcAft>
                <a:spcPts val="0"/>
              </a:spcAft>
              <a:buSzPts val="3000"/>
              <a:buNone/>
              <a:defRPr sz="4400">
                <a:solidFill>
                  <a:schemeClr val="dk1"/>
                </a:solidFill>
              </a:defRPr>
            </a:lvl9pPr>
          </a:lstStyle>
          <a:p>
            <a:endParaRPr/>
          </a:p>
        </p:txBody>
      </p:sp>
      <p:sp>
        <p:nvSpPr>
          <p:cNvPr id="211" name="Google Shape;211;p28"/>
          <p:cNvSpPr txBox="1">
            <a:spLocks noGrp="1"/>
          </p:cNvSpPr>
          <p:nvPr>
            <p:ph type="body" idx="17"/>
          </p:nvPr>
        </p:nvSpPr>
        <p:spPr>
          <a:xfrm>
            <a:off x="5334000" y="334575"/>
            <a:ext cx="3581400" cy="753300"/>
          </a:xfrm>
          <a:prstGeom prst="rect">
            <a:avLst/>
          </a:prstGeom>
          <a:noFill/>
          <a:ln>
            <a:noFill/>
          </a:ln>
        </p:spPr>
        <p:txBody>
          <a:bodyPr spcFirstLastPara="1" wrap="square" lIns="91425" tIns="91425" rIns="91425" bIns="91425" anchor="t" anchorCtr="0">
            <a:noAutofit/>
          </a:bodyPr>
          <a:lstStyle>
            <a:lvl1pPr marL="457200" lvl="0" indent="-292100" algn="l">
              <a:lnSpc>
                <a:spcPct val="115000"/>
              </a:lnSpc>
              <a:spcBef>
                <a:spcPts val="0"/>
              </a:spcBef>
              <a:spcAft>
                <a:spcPts val="0"/>
              </a:spcAft>
              <a:buSzPts val="1000"/>
              <a:buChar char="●"/>
              <a:defRPr sz="1000"/>
            </a:lvl1pPr>
            <a:lvl2pPr marL="914400" lvl="1" indent="-292100" algn="l">
              <a:lnSpc>
                <a:spcPct val="115000"/>
              </a:lnSpc>
              <a:spcBef>
                <a:spcPts val="800"/>
              </a:spcBef>
              <a:spcAft>
                <a:spcPts val="0"/>
              </a:spcAft>
              <a:buSzPts val="1000"/>
              <a:buChar char="○"/>
              <a:defRPr sz="1000"/>
            </a:lvl2pPr>
            <a:lvl3pPr marL="1371600" lvl="2" indent="-292100" algn="l">
              <a:lnSpc>
                <a:spcPct val="115000"/>
              </a:lnSpc>
              <a:spcBef>
                <a:spcPts val="800"/>
              </a:spcBef>
              <a:spcAft>
                <a:spcPts val="0"/>
              </a:spcAft>
              <a:buSzPts val="1000"/>
              <a:buChar char="■"/>
              <a:defRPr sz="1000"/>
            </a:lvl3pPr>
            <a:lvl4pPr marL="1828800" lvl="3" indent="-292100" algn="l">
              <a:lnSpc>
                <a:spcPct val="115000"/>
              </a:lnSpc>
              <a:spcBef>
                <a:spcPts val="800"/>
              </a:spcBef>
              <a:spcAft>
                <a:spcPts val="0"/>
              </a:spcAft>
              <a:buSzPts val="1000"/>
              <a:buChar char="●"/>
              <a:defRPr sz="1000"/>
            </a:lvl4pPr>
            <a:lvl5pPr marL="2286000" lvl="4" indent="-292100" algn="l">
              <a:lnSpc>
                <a:spcPct val="115000"/>
              </a:lnSpc>
              <a:spcBef>
                <a:spcPts val="800"/>
              </a:spcBef>
              <a:spcAft>
                <a:spcPts val="0"/>
              </a:spcAft>
              <a:buSzPts val="1000"/>
              <a:buChar char="○"/>
              <a:defRPr sz="1000"/>
            </a:lvl5pPr>
            <a:lvl6pPr marL="2743200" lvl="5" indent="-292100" algn="l">
              <a:lnSpc>
                <a:spcPct val="115000"/>
              </a:lnSpc>
              <a:spcBef>
                <a:spcPts val="800"/>
              </a:spcBef>
              <a:spcAft>
                <a:spcPts val="0"/>
              </a:spcAft>
              <a:buSzPts val="1000"/>
              <a:buChar char="■"/>
              <a:defRPr sz="1000"/>
            </a:lvl6pPr>
            <a:lvl7pPr marL="3200400" lvl="6" indent="-292100" algn="l">
              <a:lnSpc>
                <a:spcPct val="115000"/>
              </a:lnSpc>
              <a:spcBef>
                <a:spcPts val="800"/>
              </a:spcBef>
              <a:spcAft>
                <a:spcPts val="0"/>
              </a:spcAft>
              <a:buSzPts val="1000"/>
              <a:buChar char="●"/>
              <a:defRPr sz="1000"/>
            </a:lvl7pPr>
            <a:lvl8pPr marL="3657600" lvl="7" indent="-292100" algn="l">
              <a:lnSpc>
                <a:spcPct val="115000"/>
              </a:lnSpc>
              <a:spcBef>
                <a:spcPts val="800"/>
              </a:spcBef>
              <a:spcAft>
                <a:spcPts val="0"/>
              </a:spcAft>
              <a:buSzPts val="1000"/>
              <a:buChar char="○"/>
              <a:defRPr sz="1000"/>
            </a:lvl8pPr>
            <a:lvl9pPr marL="4114800" lvl="8" indent="-292100" algn="l">
              <a:lnSpc>
                <a:spcPct val="115000"/>
              </a:lnSpc>
              <a:spcBef>
                <a:spcPts val="800"/>
              </a:spcBef>
              <a:spcAft>
                <a:spcPts val="800"/>
              </a:spcAft>
              <a:buSzPts val="1000"/>
              <a:buChar char="■"/>
              <a:defRPr sz="1000"/>
            </a:lvl9pPr>
          </a:lstStyle>
          <a:p>
            <a:endParaRPr/>
          </a:p>
        </p:txBody>
      </p:sp>
      <p:sp>
        <p:nvSpPr>
          <p:cNvPr id="212" name="Google Shape;212;p28"/>
          <p:cNvSpPr txBox="1">
            <a:spLocks noGrp="1"/>
          </p:cNvSpPr>
          <p:nvPr>
            <p:ph type="subTitle" idx="18"/>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lvl1pPr>
            <a:lvl2pPr lvl="1" algn="l">
              <a:lnSpc>
                <a:spcPct val="115000"/>
              </a:lnSpc>
              <a:spcBef>
                <a:spcPts val="0"/>
              </a:spcBef>
              <a:spcAft>
                <a:spcPts val="0"/>
              </a:spcAft>
              <a:buSzPts val="1100"/>
              <a:buNone/>
              <a:defRPr sz="700"/>
            </a:lvl2pPr>
            <a:lvl3pPr lvl="2" algn="l">
              <a:lnSpc>
                <a:spcPct val="115000"/>
              </a:lnSpc>
              <a:spcBef>
                <a:spcPts val="0"/>
              </a:spcBef>
              <a:spcAft>
                <a:spcPts val="0"/>
              </a:spcAft>
              <a:buSzPts val="1100"/>
              <a:buNone/>
              <a:defRPr sz="700"/>
            </a:lvl3pPr>
            <a:lvl4pPr lvl="3" algn="l">
              <a:lnSpc>
                <a:spcPct val="115000"/>
              </a:lnSpc>
              <a:spcBef>
                <a:spcPts val="0"/>
              </a:spcBef>
              <a:spcAft>
                <a:spcPts val="0"/>
              </a:spcAft>
              <a:buSzPts val="1100"/>
              <a:buNone/>
              <a:defRPr sz="700"/>
            </a:lvl4pPr>
            <a:lvl5pPr lvl="4" algn="l">
              <a:lnSpc>
                <a:spcPct val="115000"/>
              </a:lnSpc>
              <a:spcBef>
                <a:spcPts val="0"/>
              </a:spcBef>
              <a:spcAft>
                <a:spcPts val="0"/>
              </a:spcAft>
              <a:buSzPts val="1100"/>
              <a:buNone/>
              <a:defRPr sz="700"/>
            </a:lvl5pPr>
            <a:lvl6pPr lvl="5" algn="l">
              <a:lnSpc>
                <a:spcPct val="115000"/>
              </a:lnSpc>
              <a:spcBef>
                <a:spcPts val="0"/>
              </a:spcBef>
              <a:spcAft>
                <a:spcPts val="0"/>
              </a:spcAft>
              <a:buSzPts val="1100"/>
              <a:buNone/>
              <a:defRPr sz="700"/>
            </a:lvl6pPr>
            <a:lvl7pPr lvl="6" algn="l">
              <a:lnSpc>
                <a:spcPct val="115000"/>
              </a:lnSpc>
              <a:spcBef>
                <a:spcPts val="0"/>
              </a:spcBef>
              <a:spcAft>
                <a:spcPts val="0"/>
              </a:spcAft>
              <a:buSzPts val="1100"/>
              <a:buNone/>
              <a:defRPr sz="700"/>
            </a:lvl7pPr>
            <a:lvl8pPr lvl="7" algn="l">
              <a:lnSpc>
                <a:spcPct val="115000"/>
              </a:lnSpc>
              <a:spcBef>
                <a:spcPts val="0"/>
              </a:spcBef>
              <a:spcAft>
                <a:spcPts val="0"/>
              </a:spcAft>
              <a:buSzPts val="1100"/>
              <a:buNone/>
              <a:defRPr sz="700"/>
            </a:lvl8pPr>
            <a:lvl9pPr lvl="8" algn="l">
              <a:lnSpc>
                <a:spcPct val="115000"/>
              </a:lnSpc>
              <a:spcBef>
                <a:spcPts val="0"/>
              </a:spcBef>
              <a:spcAft>
                <a:spcPts val="0"/>
              </a:spcAft>
              <a:buSzPts val="1100"/>
              <a:buNone/>
              <a:defRPr sz="700"/>
            </a:lvl9pPr>
          </a:lstStyle>
          <a:p>
            <a:endParaRPr/>
          </a:p>
        </p:txBody>
      </p:sp>
      <p:sp>
        <p:nvSpPr>
          <p:cNvPr id="213" name="Google Shape;213;p28"/>
          <p:cNvSpPr txBox="1">
            <a:spLocks noGrp="1"/>
          </p:cNvSpPr>
          <p:nvPr>
            <p:ph type="subTitle" idx="19"/>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lvl2pPr>
            <a:lvl3pPr lvl="2" algn="r">
              <a:lnSpc>
                <a:spcPct val="115000"/>
              </a:lnSpc>
              <a:spcBef>
                <a:spcPts val="0"/>
              </a:spcBef>
              <a:spcAft>
                <a:spcPts val="0"/>
              </a:spcAft>
              <a:buSzPts val="1100"/>
              <a:buNone/>
              <a:defRPr sz="700"/>
            </a:lvl3pPr>
            <a:lvl4pPr lvl="3" algn="r">
              <a:lnSpc>
                <a:spcPct val="115000"/>
              </a:lnSpc>
              <a:spcBef>
                <a:spcPts val="0"/>
              </a:spcBef>
              <a:spcAft>
                <a:spcPts val="0"/>
              </a:spcAft>
              <a:buSzPts val="1100"/>
              <a:buNone/>
              <a:defRPr sz="700"/>
            </a:lvl4pPr>
            <a:lvl5pPr lvl="4" algn="r">
              <a:lnSpc>
                <a:spcPct val="115000"/>
              </a:lnSpc>
              <a:spcBef>
                <a:spcPts val="0"/>
              </a:spcBef>
              <a:spcAft>
                <a:spcPts val="0"/>
              </a:spcAft>
              <a:buSzPts val="1100"/>
              <a:buNone/>
              <a:defRPr sz="700"/>
            </a:lvl5pPr>
            <a:lvl6pPr lvl="5" algn="r">
              <a:lnSpc>
                <a:spcPct val="115000"/>
              </a:lnSpc>
              <a:spcBef>
                <a:spcPts val="0"/>
              </a:spcBef>
              <a:spcAft>
                <a:spcPts val="0"/>
              </a:spcAft>
              <a:buSzPts val="1100"/>
              <a:buNone/>
              <a:defRPr sz="700"/>
            </a:lvl6pPr>
            <a:lvl7pPr lvl="6" algn="r">
              <a:lnSpc>
                <a:spcPct val="115000"/>
              </a:lnSpc>
              <a:spcBef>
                <a:spcPts val="0"/>
              </a:spcBef>
              <a:spcAft>
                <a:spcPts val="0"/>
              </a:spcAft>
              <a:buSzPts val="1100"/>
              <a:buNone/>
              <a:defRPr sz="700"/>
            </a:lvl7pPr>
            <a:lvl8pPr lvl="7" algn="r">
              <a:lnSpc>
                <a:spcPct val="115000"/>
              </a:lnSpc>
              <a:spcBef>
                <a:spcPts val="0"/>
              </a:spcBef>
              <a:spcAft>
                <a:spcPts val="0"/>
              </a:spcAft>
              <a:buSzPts val="1100"/>
              <a:buNone/>
              <a:defRPr sz="700"/>
            </a:lvl8pPr>
            <a:lvl9pPr lvl="8" algn="r">
              <a:lnSpc>
                <a:spcPct val="115000"/>
              </a:lnSpc>
              <a:spcBef>
                <a:spcPts val="0"/>
              </a:spcBef>
              <a:spcAft>
                <a:spcPts val="0"/>
              </a:spcAft>
              <a:buSzPts val="1100"/>
              <a:buNone/>
              <a:defRPr sz="700"/>
            </a:lvl9pPr>
          </a:lstStyle>
          <a:p>
            <a:endParaRPr/>
          </a:p>
        </p:txBody>
      </p:sp>
      <p:sp>
        <p:nvSpPr>
          <p:cNvPr id="214" name="Google Shape;214;p28"/>
          <p:cNvSpPr txBox="1">
            <a:spLocks noGrp="1"/>
          </p:cNvSpPr>
          <p:nvPr>
            <p:ph type="body" idx="20"/>
          </p:nvPr>
        </p:nvSpPr>
        <p:spPr>
          <a:xfrm>
            <a:off x="6907163" y="2971800"/>
            <a:ext cx="1627800" cy="656100"/>
          </a:xfrm>
          <a:prstGeom prst="rect">
            <a:avLst/>
          </a:prstGeom>
          <a:noFill/>
          <a:ln>
            <a:noFill/>
          </a:ln>
        </p:spPr>
        <p:txBody>
          <a:bodyPr spcFirstLastPara="1" wrap="square" lIns="0" tIns="0" rIns="0" bIns="0" anchor="t" anchorCtr="0">
            <a:no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5" name="Google Shape;215;p28"/>
          <p:cNvSpPr txBox="1">
            <a:spLocks noGrp="1"/>
          </p:cNvSpPr>
          <p:nvPr>
            <p:ph type="subTitle" idx="21"/>
          </p:nvPr>
        </p:nvSpPr>
        <p:spPr>
          <a:xfrm>
            <a:off x="6907188" y="2674925"/>
            <a:ext cx="1627800" cy="229500"/>
          </a:xfrm>
          <a:prstGeom prst="rect">
            <a:avLst/>
          </a:prstGeom>
          <a:noFill/>
          <a:ln>
            <a:noFill/>
          </a:ln>
        </p:spPr>
        <p:txBody>
          <a:bodyPr spcFirstLastPara="1" wrap="square" lIns="0" tIns="0" rIns="0" bIns="0" anchor="t" anchorCtr="0">
            <a:noAutofit/>
          </a:bodyPr>
          <a:lstStyle>
            <a:lvl1pPr lvl="0" algn="l">
              <a:lnSpc>
                <a:spcPct val="150000"/>
              </a:lnSpc>
              <a:spcBef>
                <a:spcPts val="0"/>
              </a:spcBef>
              <a:spcAft>
                <a:spcPts val="0"/>
              </a:spcAft>
              <a:buSzPts val="1100"/>
              <a:buNone/>
              <a:defRPr sz="1200">
                <a:highlight>
                  <a:schemeClr val="lt2"/>
                </a:highlight>
                <a:latin typeface="Taviraj"/>
                <a:ea typeface="Taviraj"/>
                <a:cs typeface="Taviraj"/>
                <a:sym typeface="Taviraj"/>
              </a:defRPr>
            </a:lvl1pPr>
            <a:lvl2pPr lvl="1"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gn="l">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16" name="Google Shape;216;p28"/>
          <p:cNvSpPr txBox="1">
            <a:spLocks noGrp="1"/>
          </p:cNvSpPr>
          <p:nvPr>
            <p:ph type="subTitle" idx="22"/>
          </p:nvPr>
        </p:nvSpPr>
        <p:spPr>
          <a:xfrm>
            <a:off x="6907188" y="3836825"/>
            <a:ext cx="1627800" cy="229500"/>
          </a:xfrm>
          <a:prstGeom prst="rect">
            <a:avLst/>
          </a:prstGeom>
          <a:noFill/>
          <a:ln>
            <a:noFill/>
          </a:ln>
        </p:spPr>
        <p:txBody>
          <a:bodyPr spcFirstLastPara="1" wrap="square" lIns="0" tIns="0" rIns="0" bIns="0" anchor="t" anchorCtr="0">
            <a:noAutofit/>
          </a:bodyPr>
          <a:lstStyle>
            <a:lvl1pPr lvl="0" algn="l">
              <a:lnSpc>
                <a:spcPct val="150000"/>
              </a:lnSpc>
              <a:spcBef>
                <a:spcPts val="0"/>
              </a:spcBef>
              <a:spcAft>
                <a:spcPts val="0"/>
              </a:spcAft>
              <a:buSzPts val="1100"/>
              <a:buNone/>
              <a:defRPr sz="1000" b="1">
                <a:solidFill>
                  <a:schemeClr val="lt1"/>
                </a:solidFill>
                <a:latin typeface="Inter"/>
                <a:ea typeface="Inter"/>
                <a:cs typeface="Inter"/>
                <a:sym typeface="Inter"/>
              </a:defRPr>
            </a:lvl1pPr>
            <a:lvl2pPr lvl="1" algn="l">
              <a:lnSpc>
                <a:spcPct val="150000"/>
              </a:lnSpc>
              <a:spcBef>
                <a:spcPts val="0"/>
              </a:spcBef>
              <a:spcAft>
                <a:spcPts val="0"/>
              </a:spcAft>
              <a:buClr>
                <a:schemeClr val="lt1"/>
              </a:buClr>
              <a:buSzPts val="1800"/>
              <a:buNone/>
              <a:defRPr>
                <a:solidFill>
                  <a:schemeClr val="lt1"/>
                </a:solidFill>
              </a:defRPr>
            </a:lvl2pPr>
            <a:lvl3pPr lvl="2" algn="l">
              <a:lnSpc>
                <a:spcPct val="150000"/>
              </a:lnSpc>
              <a:spcBef>
                <a:spcPts val="0"/>
              </a:spcBef>
              <a:spcAft>
                <a:spcPts val="0"/>
              </a:spcAft>
              <a:buClr>
                <a:schemeClr val="lt1"/>
              </a:buClr>
              <a:buSzPts val="1800"/>
              <a:buNone/>
              <a:defRPr>
                <a:solidFill>
                  <a:schemeClr val="lt1"/>
                </a:solidFill>
              </a:defRPr>
            </a:lvl3pPr>
            <a:lvl4pPr lvl="3" algn="l">
              <a:lnSpc>
                <a:spcPct val="150000"/>
              </a:lnSpc>
              <a:spcBef>
                <a:spcPts val="0"/>
              </a:spcBef>
              <a:spcAft>
                <a:spcPts val="0"/>
              </a:spcAft>
              <a:buClr>
                <a:schemeClr val="lt1"/>
              </a:buClr>
              <a:buSzPts val="1800"/>
              <a:buNone/>
              <a:defRPr>
                <a:solidFill>
                  <a:schemeClr val="lt1"/>
                </a:solidFill>
              </a:defRPr>
            </a:lvl4pPr>
            <a:lvl5pPr lvl="4" algn="l">
              <a:lnSpc>
                <a:spcPct val="150000"/>
              </a:lnSpc>
              <a:spcBef>
                <a:spcPts val="0"/>
              </a:spcBef>
              <a:spcAft>
                <a:spcPts val="0"/>
              </a:spcAft>
              <a:buClr>
                <a:schemeClr val="lt1"/>
              </a:buClr>
              <a:buSzPts val="1800"/>
              <a:buNone/>
              <a:defRPr>
                <a:solidFill>
                  <a:schemeClr val="lt1"/>
                </a:solidFill>
              </a:defRPr>
            </a:lvl5pPr>
            <a:lvl6pPr lvl="5" algn="l">
              <a:lnSpc>
                <a:spcPct val="150000"/>
              </a:lnSpc>
              <a:spcBef>
                <a:spcPts val="0"/>
              </a:spcBef>
              <a:spcAft>
                <a:spcPts val="0"/>
              </a:spcAft>
              <a:buClr>
                <a:schemeClr val="lt1"/>
              </a:buClr>
              <a:buSzPts val="1800"/>
              <a:buNone/>
              <a:defRPr>
                <a:solidFill>
                  <a:schemeClr val="lt1"/>
                </a:solidFill>
              </a:defRPr>
            </a:lvl6pPr>
            <a:lvl7pPr lvl="6" algn="l">
              <a:lnSpc>
                <a:spcPct val="150000"/>
              </a:lnSpc>
              <a:spcBef>
                <a:spcPts val="0"/>
              </a:spcBef>
              <a:spcAft>
                <a:spcPts val="0"/>
              </a:spcAft>
              <a:buClr>
                <a:schemeClr val="lt1"/>
              </a:buClr>
              <a:buSzPts val="1800"/>
              <a:buNone/>
              <a:defRPr>
                <a:solidFill>
                  <a:schemeClr val="lt1"/>
                </a:solidFill>
              </a:defRPr>
            </a:lvl7pPr>
            <a:lvl8pPr lvl="7" algn="l">
              <a:lnSpc>
                <a:spcPct val="150000"/>
              </a:lnSpc>
              <a:spcBef>
                <a:spcPts val="0"/>
              </a:spcBef>
              <a:spcAft>
                <a:spcPts val="0"/>
              </a:spcAft>
              <a:buClr>
                <a:schemeClr val="lt1"/>
              </a:buClr>
              <a:buSzPts val="1800"/>
              <a:buNone/>
              <a:defRPr>
                <a:solidFill>
                  <a:schemeClr val="lt1"/>
                </a:solidFill>
              </a:defRPr>
            </a:lvl8pPr>
            <a:lvl9pPr lvl="8" algn="l">
              <a:lnSpc>
                <a:spcPct val="150000"/>
              </a:lnSpc>
              <a:spcBef>
                <a:spcPts val="0"/>
              </a:spcBef>
              <a:spcAft>
                <a:spcPts val="0"/>
              </a:spcAft>
              <a:buClr>
                <a:schemeClr val="lt1"/>
              </a:buClr>
              <a:buSzPts val="1800"/>
              <a:buNone/>
              <a:defRPr>
                <a:solidFill>
                  <a:schemeClr val="lt1"/>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plit screen - Alt 3">
  <p:cSld name="CUSTOM_1_1">
    <p:bg>
      <p:bgPr>
        <a:solidFill>
          <a:schemeClr val="accent2"/>
        </a:solidFill>
        <a:effectLst/>
      </p:bgPr>
    </p:bg>
    <p:spTree>
      <p:nvGrpSpPr>
        <p:cNvPr id="1" name="Shape 217"/>
        <p:cNvGrpSpPr/>
        <p:nvPr/>
      </p:nvGrpSpPr>
      <p:grpSpPr>
        <a:xfrm>
          <a:off x="0" y="0"/>
          <a:ext cx="0" cy="0"/>
          <a:chOff x="0" y="0"/>
          <a:chExt cx="0" cy="0"/>
        </a:xfrm>
      </p:grpSpPr>
      <p:sp>
        <p:nvSpPr>
          <p:cNvPr id="218" name="Google Shape;218;p29"/>
          <p:cNvSpPr/>
          <p:nvPr/>
        </p:nvSpPr>
        <p:spPr>
          <a:xfrm>
            <a:off x="-7075" y="1895400"/>
            <a:ext cx="9151200" cy="3248100"/>
          </a:xfrm>
          <a:prstGeom prst="rect">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Inter"/>
              <a:ea typeface="Inter"/>
              <a:cs typeface="Inter"/>
              <a:sym typeface="Inter"/>
            </a:endParaRPr>
          </a:p>
        </p:txBody>
      </p:sp>
      <p:sp>
        <p:nvSpPr>
          <p:cNvPr id="219" name="Google Shape;219;p29"/>
          <p:cNvSpPr txBox="1">
            <a:spLocks noGrp="1"/>
          </p:cNvSpPr>
          <p:nvPr>
            <p:ph type="title"/>
          </p:nvPr>
        </p:nvSpPr>
        <p:spPr>
          <a:xfrm>
            <a:off x="228650" y="334575"/>
            <a:ext cx="52485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4400">
                <a:solidFill>
                  <a:schemeClr val="lt1"/>
                </a:solidFill>
              </a:defRPr>
            </a:lvl1pPr>
            <a:lvl2pPr lvl="1" algn="l">
              <a:lnSpc>
                <a:spcPct val="80000"/>
              </a:lnSpc>
              <a:spcBef>
                <a:spcPts val="0"/>
              </a:spcBef>
              <a:spcAft>
                <a:spcPts val="0"/>
              </a:spcAft>
              <a:buSzPts val="3000"/>
              <a:buNone/>
              <a:defRPr sz="4400">
                <a:solidFill>
                  <a:schemeClr val="lt1"/>
                </a:solidFill>
              </a:defRPr>
            </a:lvl2pPr>
            <a:lvl3pPr lvl="2" algn="l">
              <a:lnSpc>
                <a:spcPct val="80000"/>
              </a:lnSpc>
              <a:spcBef>
                <a:spcPts val="0"/>
              </a:spcBef>
              <a:spcAft>
                <a:spcPts val="0"/>
              </a:spcAft>
              <a:buSzPts val="3000"/>
              <a:buNone/>
              <a:defRPr sz="4400">
                <a:solidFill>
                  <a:schemeClr val="lt1"/>
                </a:solidFill>
              </a:defRPr>
            </a:lvl3pPr>
            <a:lvl4pPr lvl="3" algn="l">
              <a:lnSpc>
                <a:spcPct val="80000"/>
              </a:lnSpc>
              <a:spcBef>
                <a:spcPts val="0"/>
              </a:spcBef>
              <a:spcAft>
                <a:spcPts val="0"/>
              </a:spcAft>
              <a:buSzPts val="3000"/>
              <a:buNone/>
              <a:defRPr sz="4400">
                <a:solidFill>
                  <a:schemeClr val="lt1"/>
                </a:solidFill>
              </a:defRPr>
            </a:lvl4pPr>
            <a:lvl5pPr lvl="4" algn="l">
              <a:lnSpc>
                <a:spcPct val="80000"/>
              </a:lnSpc>
              <a:spcBef>
                <a:spcPts val="0"/>
              </a:spcBef>
              <a:spcAft>
                <a:spcPts val="0"/>
              </a:spcAft>
              <a:buSzPts val="3000"/>
              <a:buNone/>
              <a:defRPr sz="4400">
                <a:solidFill>
                  <a:schemeClr val="lt1"/>
                </a:solidFill>
              </a:defRPr>
            </a:lvl5pPr>
            <a:lvl6pPr lvl="5" algn="l">
              <a:lnSpc>
                <a:spcPct val="80000"/>
              </a:lnSpc>
              <a:spcBef>
                <a:spcPts val="0"/>
              </a:spcBef>
              <a:spcAft>
                <a:spcPts val="0"/>
              </a:spcAft>
              <a:buSzPts val="3000"/>
              <a:buNone/>
              <a:defRPr sz="4400">
                <a:solidFill>
                  <a:schemeClr val="lt1"/>
                </a:solidFill>
              </a:defRPr>
            </a:lvl6pPr>
            <a:lvl7pPr lvl="6" algn="l">
              <a:lnSpc>
                <a:spcPct val="80000"/>
              </a:lnSpc>
              <a:spcBef>
                <a:spcPts val="0"/>
              </a:spcBef>
              <a:spcAft>
                <a:spcPts val="0"/>
              </a:spcAft>
              <a:buSzPts val="3000"/>
              <a:buNone/>
              <a:defRPr sz="4400">
                <a:solidFill>
                  <a:schemeClr val="lt1"/>
                </a:solidFill>
              </a:defRPr>
            </a:lvl7pPr>
            <a:lvl8pPr lvl="7" algn="l">
              <a:lnSpc>
                <a:spcPct val="80000"/>
              </a:lnSpc>
              <a:spcBef>
                <a:spcPts val="0"/>
              </a:spcBef>
              <a:spcAft>
                <a:spcPts val="0"/>
              </a:spcAft>
              <a:buSzPts val="3000"/>
              <a:buNone/>
              <a:defRPr sz="4400">
                <a:solidFill>
                  <a:schemeClr val="lt1"/>
                </a:solidFill>
              </a:defRPr>
            </a:lvl8pPr>
            <a:lvl9pPr lvl="8" algn="l">
              <a:lnSpc>
                <a:spcPct val="80000"/>
              </a:lnSpc>
              <a:spcBef>
                <a:spcPts val="0"/>
              </a:spcBef>
              <a:spcAft>
                <a:spcPts val="0"/>
              </a:spcAft>
              <a:buSzPts val="3000"/>
              <a:buNone/>
              <a:defRPr sz="4400">
                <a:solidFill>
                  <a:schemeClr val="lt1"/>
                </a:solidFill>
              </a:defRPr>
            </a:lvl9pPr>
          </a:lstStyle>
          <a:p>
            <a:endParaRPr/>
          </a:p>
        </p:txBody>
      </p:sp>
      <p:sp>
        <p:nvSpPr>
          <p:cNvPr id="220" name="Google Shape;220;p29"/>
          <p:cNvSpPr txBox="1">
            <a:spLocks noGrp="1"/>
          </p:cNvSpPr>
          <p:nvPr>
            <p:ph type="body" idx="1"/>
          </p:nvPr>
        </p:nvSpPr>
        <p:spPr>
          <a:xfrm>
            <a:off x="5477150" y="325504"/>
            <a:ext cx="3438300" cy="1180500"/>
          </a:xfrm>
          <a:prstGeom prst="rect">
            <a:avLst/>
          </a:prstGeom>
          <a:noFill/>
          <a:ln>
            <a:noFill/>
          </a:ln>
        </p:spPr>
        <p:txBody>
          <a:bodyPr spcFirstLastPara="1" wrap="square" lIns="91425" tIns="91425" rIns="91425" bIns="91425" anchor="b" anchorCtr="0">
            <a:noAutofit/>
          </a:bodyPr>
          <a:lstStyle>
            <a:lvl1pPr marL="457200" lvl="0" indent="-292100" algn="l">
              <a:lnSpc>
                <a:spcPct val="115000"/>
              </a:lnSpc>
              <a:spcBef>
                <a:spcPts val="0"/>
              </a:spcBef>
              <a:spcAft>
                <a:spcPts val="0"/>
              </a:spcAft>
              <a:buClr>
                <a:schemeClr val="lt1"/>
              </a:buClr>
              <a:buSzPts val="1000"/>
              <a:buChar char="●"/>
              <a:defRPr sz="1000">
                <a:solidFill>
                  <a:schemeClr val="lt1"/>
                </a:solidFill>
              </a:defRPr>
            </a:lvl1pPr>
            <a:lvl2pPr marL="914400" lvl="1" indent="-292100" algn="l">
              <a:lnSpc>
                <a:spcPct val="115000"/>
              </a:lnSpc>
              <a:spcBef>
                <a:spcPts val="800"/>
              </a:spcBef>
              <a:spcAft>
                <a:spcPts val="0"/>
              </a:spcAft>
              <a:buClr>
                <a:schemeClr val="lt1"/>
              </a:buClr>
              <a:buSzPts val="1000"/>
              <a:buChar char="○"/>
              <a:defRPr sz="1000">
                <a:solidFill>
                  <a:schemeClr val="lt1"/>
                </a:solidFill>
              </a:defRPr>
            </a:lvl2pPr>
            <a:lvl3pPr marL="1371600" lvl="2" indent="-292100" algn="l">
              <a:lnSpc>
                <a:spcPct val="115000"/>
              </a:lnSpc>
              <a:spcBef>
                <a:spcPts val="800"/>
              </a:spcBef>
              <a:spcAft>
                <a:spcPts val="0"/>
              </a:spcAft>
              <a:buClr>
                <a:schemeClr val="lt1"/>
              </a:buClr>
              <a:buSzPts val="1000"/>
              <a:buChar char="■"/>
              <a:defRPr sz="1000">
                <a:solidFill>
                  <a:schemeClr val="lt1"/>
                </a:solidFill>
              </a:defRPr>
            </a:lvl3pPr>
            <a:lvl4pPr marL="1828800" lvl="3" indent="-292100" algn="l">
              <a:lnSpc>
                <a:spcPct val="115000"/>
              </a:lnSpc>
              <a:spcBef>
                <a:spcPts val="800"/>
              </a:spcBef>
              <a:spcAft>
                <a:spcPts val="0"/>
              </a:spcAft>
              <a:buClr>
                <a:schemeClr val="lt1"/>
              </a:buClr>
              <a:buSzPts val="1000"/>
              <a:buChar char="●"/>
              <a:defRPr sz="1000">
                <a:solidFill>
                  <a:schemeClr val="lt1"/>
                </a:solidFill>
              </a:defRPr>
            </a:lvl4pPr>
            <a:lvl5pPr marL="2286000" lvl="4" indent="-292100" algn="l">
              <a:lnSpc>
                <a:spcPct val="115000"/>
              </a:lnSpc>
              <a:spcBef>
                <a:spcPts val="800"/>
              </a:spcBef>
              <a:spcAft>
                <a:spcPts val="0"/>
              </a:spcAft>
              <a:buClr>
                <a:schemeClr val="lt1"/>
              </a:buClr>
              <a:buSzPts val="1000"/>
              <a:buChar char="○"/>
              <a:defRPr sz="1000">
                <a:solidFill>
                  <a:schemeClr val="lt1"/>
                </a:solidFill>
              </a:defRPr>
            </a:lvl5pPr>
            <a:lvl6pPr marL="2743200" lvl="5" indent="-292100" algn="l">
              <a:lnSpc>
                <a:spcPct val="115000"/>
              </a:lnSpc>
              <a:spcBef>
                <a:spcPts val="800"/>
              </a:spcBef>
              <a:spcAft>
                <a:spcPts val="0"/>
              </a:spcAft>
              <a:buClr>
                <a:schemeClr val="lt1"/>
              </a:buClr>
              <a:buSzPts val="1000"/>
              <a:buChar char="■"/>
              <a:defRPr sz="1000">
                <a:solidFill>
                  <a:schemeClr val="lt1"/>
                </a:solidFill>
              </a:defRPr>
            </a:lvl6pPr>
            <a:lvl7pPr marL="3200400" lvl="6" indent="-292100" algn="l">
              <a:lnSpc>
                <a:spcPct val="115000"/>
              </a:lnSpc>
              <a:spcBef>
                <a:spcPts val="800"/>
              </a:spcBef>
              <a:spcAft>
                <a:spcPts val="0"/>
              </a:spcAft>
              <a:buClr>
                <a:schemeClr val="lt1"/>
              </a:buClr>
              <a:buSzPts val="1000"/>
              <a:buChar char="●"/>
              <a:defRPr sz="1000">
                <a:solidFill>
                  <a:schemeClr val="lt1"/>
                </a:solidFill>
              </a:defRPr>
            </a:lvl7pPr>
            <a:lvl8pPr marL="3657600" lvl="7" indent="-292100" algn="l">
              <a:lnSpc>
                <a:spcPct val="115000"/>
              </a:lnSpc>
              <a:spcBef>
                <a:spcPts val="800"/>
              </a:spcBef>
              <a:spcAft>
                <a:spcPts val="0"/>
              </a:spcAft>
              <a:buClr>
                <a:schemeClr val="lt1"/>
              </a:buClr>
              <a:buSzPts val="1000"/>
              <a:buChar char="○"/>
              <a:defRPr sz="1000">
                <a:solidFill>
                  <a:schemeClr val="lt1"/>
                </a:solidFill>
              </a:defRPr>
            </a:lvl8pPr>
            <a:lvl9pPr marL="4114800" lvl="8" indent="-292100" algn="l">
              <a:lnSpc>
                <a:spcPct val="115000"/>
              </a:lnSpc>
              <a:spcBef>
                <a:spcPts val="800"/>
              </a:spcBef>
              <a:spcAft>
                <a:spcPts val="800"/>
              </a:spcAft>
              <a:buClr>
                <a:schemeClr val="lt1"/>
              </a:buClr>
              <a:buSzPts val="1000"/>
              <a:buChar char="■"/>
              <a:defRPr sz="1000">
                <a:solidFill>
                  <a:schemeClr val="lt1"/>
                </a:solidFill>
              </a:defRPr>
            </a:lvl9pPr>
          </a:lstStyle>
          <a:p>
            <a:endParaRPr/>
          </a:p>
        </p:txBody>
      </p:sp>
      <p:sp>
        <p:nvSpPr>
          <p:cNvPr id="221" name="Google Shape;221;p29"/>
          <p:cNvSpPr txBox="1">
            <a:spLocks noGrp="1"/>
          </p:cNvSpPr>
          <p:nvPr>
            <p:ph type="subTitle" idx="2"/>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222" name="Google Shape;222;p29"/>
          <p:cNvSpPr txBox="1">
            <a:spLocks noGrp="1"/>
          </p:cNvSpPr>
          <p:nvPr>
            <p:ph type="subTitle" idx="3"/>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ny policies">
  <p:cSld name="CUSTOM_1_1_1">
    <p:bg>
      <p:bgPr>
        <a:solidFill>
          <a:schemeClr val="accent2"/>
        </a:solidFill>
        <a:effectLst/>
      </p:bgPr>
    </p:bg>
    <p:spTree>
      <p:nvGrpSpPr>
        <p:cNvPr id="1" name="Shape 223"/>
        <p:cNvGrpSpPr/>
        <p:nvPr/>
      </p:nvGrpSpPr>
      <p:grpSpPr>
        <a:xfrm>
          <a:off x="0" y="0"/>
          <a:ext cx="0" cy="0"/>
          <a:chOff x="0" y="0"/>
          <a:chExt cx="0" cy="0"/>
        </a:xfrm>
      </p:grpSpPr>
      <p:sp>
        <p:nvSpPr>
          <p:cNvPr id="224" name="Google Shape;224;p30"/>
          <p:cNvSpPr txBox="1">
            <a:spLocks noGrp="1"/>
          </p:cNvSpPr>
          <p:nvPr>
            <p:ph type="title"/>
          </p:nvPr>
        </p:nvSpPr>
        <p:spPr>
          <a:xfrm>
            <a:off x="223864" y="353721"/>
            <a:ext cx="39705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3200">
                <a:solidFill>
                  <a:schemeClr val="lt1"/>
                </a:solidFill>
              </a:defRPr>
            </a:lvl1pPr>
            <a:lvl2pPr lvl="1" algn="l">
              <a:lnSpc>
                <a:spcPct val="80000"/>
              </a:lnSpc>
              <a:spcBef>
                <a:spcPts val="0"/>
              </a:spcBef>
              <a:spcAft>
                <a:spcPts val="0"/>
              </a:spcAft>
              <a:buSzPts val="3000"/>
              <a:buNone/>
              <a:defRPr sz="3200">
                <a:solidFill>
                  <a:schemeClr val="lt1"/>
                </a:solidFill>
              </a:defRPr>
            </a:lvl2pPr>
            <a:lvl3pPr lvl="2" algn="l">
              <a:lnSpc>
                <a:spcPct val="80000"/>
              </a:lnSpc>
              <a:spcBef>
                <a:spcPts val="0"/>
              </a:spcBef>
              <a:spcAft>
                <a:spcPts val="0"/>
              </a:spcAft>
              <a:buSzPts val="3000"/>
              <a:buNone/>
              <a:defRPr sz="3200">
                <a:solidFill>
                  <a:schemeClr val="lt1"/>
                </a:solidFill>
              </a:defRPr>
            </a:lvl3pPr>
            <a:lvl4pPr lvl="3" algn="l">
              <a:lnSpc>
                <a:spcPct val="80000"/>
              </a:lnSpc>
              <a:spcBef>
                <a:spcPts val="0"/>
              </a:spcBef>
              <a:spcAft>
                <a:spcPts val="0"/>
              </a:spcAft>
              <a:buSzPts val="3000"/>
              <a:buNone/>
              <a:defRPr sz="3200">
                <a:solidFill>
                  <a:schemeClr val="lt1"/>
                </a:solidFill>
              </a:defRPr>
            </a:lvl4pPr>
            <a:lvl5pPr lvl="4" algn="l">
              <a:lnSpc>
                <a:spcPct val="80000"/>
              </a:lnSpc>
              <a:spcBef>
                <a:spcPts val="0"/>
              </a:spcBef>
              <a:spcAft>
                <a:spcPts val="0"/>
              </a:spcAft>
              <a:buSzPts val="3000"/>
              <a:buNone/>
              <a:defRPr sz="3200">
                <a:solidFill>
                  <a:schemeClr val="lt1"/>
                </a:solidFill>
              </a:defRPr>
            </a:lvl5pPr>
            <a:lvl6pPr lvl="5" algn="l">
              <a:lnSpc>
                <a:spcPct val="80000"/>
              </a:lnSpc>
              <a:spcBef>
                <a:spcPts val="0"/>
              </a:spcBef>
              <a:spcAft>
                <a:spcPts val="0"/>
              </a:spcAft>
              <a:buSzPts val="3000"/>
              <a:buNone/>
              <a:defRPr sz="3200">
                <a:solidFill>
                  <a:schemeClr val="lt1"/>
                </a:solidFill>
              </a:defRPr>
            </a:lvl6pPr>
            <a:lvl7pPr lvl="6" algn="l">
              <a:lnSpc>
                <a:spcPct val="80000"/>
              </a:lnSpc>
              <a:spcBef>
                <a:spcPts val="0"/>
              </a:spcBef>
              <a:spcAft>
                <a:spcPts val="0"/>
              </a:spcAft>
              <a:buSzPts val="3000"/>
              <a:buNone/>
              <a:defRPr sz="3200">
                <a:solidFill>
                  <a:schemeClr val="lt1"/>
                </a:solidFill>
              </a:defRPr>
            </a:lvl7pPr>
            <a:lvl8pPr lvl="7" algn="l">
              <a:lnSpc>
                <a:spcPct val="80000"/>
              </a:lnSpc>
              <a:spcBef>
                <a:spcPts val="0"/>
              </a:spcBef>
              <a:spcAft>
                <a:spcPts val="0"/>
              </a:spcAft>
              <a:buSzPts val="3000"/>
              <a:buNone/>
              <a:defRPr sz="3200">
                <a:solidFill>
                  <a:schemeClr val="lt1"/>
                </a:solidFill>
              </a:defRPr>
            </a:lvl8pPr>
            <a:lvl9pPr lvl="8" algn="l">
              <a:lnSpc>
                <a:spcPct val="80000"/>
              </a:lnSpc>
              <a:spcBef>
                <a:spcPts val="0"/>
              </a:spcBef>
              <a:spcAft>
                <a:spcPts val="0"/>
              </a:spcAft>
              <a:buSzPts val="3000"/>
              <a:buNone/>
              <a:defRPr sz="3200">
                <a:solidFill>
                  <a:schemeClr val="lt1"/>
                </a:solidFill>
              </a:defRPr>
            </a:lvl9pPr>
          </a:lstStyle>
          <a:p>
            <a:endParaRPr/>
          </a:p>
        </p:txBody>
      </p:sp>
      <p:sp>
        <p:nvSpPr>
          <p:cNvPr id="225" name="Google Shape;225;p30"/>
          <p:cNvSpPr txBox="1">
            <a:spLocks noGrp="1"/>
          </p:cNvSpPr>
          <p:nvPr>
            <p:ph type="subTitle" idx="1"/>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226" name="Google Shape;226;p30"/>
          <p:cNvSpPr txBox="1">
            <a:spLocks noGrp="1"/>
          </p:cNvSpPr>
          <p:nvPr>
            <p:ph type="subTitle" idx="2"/>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
        <p:nvSpPr>
          <p:cNvPr id="227" name="Google Shape;227;p30"/>
          <p:cNvSpPr>
            <a:spLocks noGrp="1"/>
          </p:cNvSpPr>
          <p:nvPr>
            <p:ph type="pic" idx="3"/>
          </p:nvPr>
        </p:nvSpPr>
        <p:spPr>
          <a:xfrm>
            <a:off x="5477325" y="457751"/>
            <a:ext cx="3346800" cy="2037900"/>
          </a:xfrm>
          <a:prstGeom prst="rect">
            <a:avLst/>
          </a:prstGeom>
          <a:noFill/>
          <a:ln>
            <a:noFill/>
          </a:ln>
        </p:spPr>
      </p:sp>
      <p:sp>
        <p:nvSpPr>
          <p:cNvPr id="228" name="Google Shape;228;p30"/>
          <p:cNvSpPr txBox="1">
            <a:spLocks noGrp="1"/>
          </p:cNvSpPr>
          <p:nvPr>
            <p:ph type="body" idx="4"/>
          </p:nvPr>
        </p:nvSpPr>
        <p:spPr>
          <a:xfrm>
            <a:off x="320250" y="3269750"/>
            <a:ext cx="2520000" cy="684900"/>
          </a:xfrm>
          <a:prstGeom prst="rect">
            <a:avLst/>
          </a:prstGeom>
          <a:noFill/>
          <a:ln>
            <a:noFill/>
          </a:ln>
        </p:spPr>
        <p:txBody>
          <a:bodyPr spcFirstLastPara="1" wrap="square" lIns="0" tIns="0" rIns="0" bIns="0" anchor="t" anchorCtr="0">
            <a:spAutoFit/>
          </a:bodyPr>
          <a:lstStyle>
            <a:lvl1pPr marL="457200" lvl="0" indent="-292100" algn="l">
              <a:lnSpc>
                <a:spcPct val="115000"/>
              </a:lnSpc>
              <a:spcBef>
                <a:spcPts val="0"/>
              </a:spcBef>
              <a:spcAft>
                <a:spcPts val="0"/>
              </a:spcAft>
              <a:buClr>
                <a:schemeClr val="lt1"/>
              </a:buClr>
              <a:buSzPts val="1000"/>
              <a:buChar char="●"/>
              <a:defRPr sz="1000">
                <a:solidFill>
                  <a:schemeClr val="lt1"/>
                </a:solidFill>
              </a:defRPr>
            </a:lvl1pPr>
            <a:lvl2pPr marL="914400" lvl="1" indent="-292100" algn="l">
              <a:lnSpc>
                <a:spcPct val="115000"/>
              </a:lnSpc>
              <a:spcBef>
                <a:spcPts val="800"/>
              </a:spcBef>
              <a:spcAft>
                <a:spcPts val="0"/>
              </a:spcAft>
              <a:buClr>
                <a:schemeClr val="lt1"/>
              </a:buClr>
              <a:buSzPts val="1000"/>
              <a:buChar char="○"/>
              <a:defRPr sz="1000">
                <a:solidFill>
                  <a:schemeClr val="lt1"/>
                </a:solidFill>
              </a:defRPr>
            </a:lvl2pPr>
            <a:lvl3pPr marL="1371600" lvl="2" indent="-292100" algn="l">
              <a:lnSpc>
                <a:spcPct val="115000"/>
              </a:lnSpc>
              <a:spcBef>
                <a:spcPts val="800"/>
              </a:spcBef>
              <a:spcAft>
                <a:spcPts val="0"/>
              </a:spcAft>
              <a:buClr>
                <a:schemeClr val="lt1"/>
              </a:buClr>
              <a:buSzPts val="1000"/>
              <a:buChar char="■"/>
              <a:defRPr sz="1000">
                <a:solidFill>
                  <a:schemeClr val="lt1"/>
                </a:solidFill>
              </a:defRPr>
            </a:lvl3pPr>
            <a:lvl4pPr marL="1828800" lvl="3" indent="-292100" algn="l">
              <a:lnSpc>
                <a:spcPct val="115000"/>
              </a:lnSpc>
              <a:spcBef>
                <a:spcPts val="800"/>
              </a:spcBef>
              <a:spcAft>
                <a:spcPts val="0"/>
              </a:spcAft>
              <a:buClr>
                <a:schemeClr val="lt1"/>
              </a:buClr>
              <a:buSzPts val="1000"/>
              <a:buChar char="●"/>
              <a:defRPr sz="1000">
                <a:solidFill>
                  <a:schemeClr val="lt1"/>
                </a:solidFill>
              </a:defRPr>
            </a:lvl4pPr>
            <a:lvl5pPr marL="2286000" lvl="4" indent="-292100" algn="l">
              <a:lnSpc>
                <a:spcPct val="115000"/>
              </a:lnSpc>
              <a:spcBef>
                <a:spcPts val="800"/>
              </a:spcBef>
              <a:spcAft>
                <a:spcPts val="0"/>
              </a:spcAft>
              <a:buClr>
                <a:schemeClr val="lt1"/>
              </a:buClr>
              <a:buSzPts val="1000"/>
              <a:buChar char="○"/>
              <a:defRPr sz="1000">
                <a:solidFill>
                  <a:schemeClr val="lt1"/>
                </a:solidFill>
              </a:defRPr>
            </a:lvl5pPr>
            <a:lvl6pPr marL="2743200" lvl="5" indent="-292100" algn="l">
              <a:lnSpc>
                <a:spcPct val="115000"/>
              </a:lnSpc>
              <a:spcBef>
                <a:spcPts val="800"/>
              </a:spcBef>
              <a:spcAft>
                <a:spcPts val="0"/>
              </a:spcAft>
              <a:buClr>
                <a:schemeClr val="lt1"/>
              </a:buClr>
              <a:buSzPts val="1000"/>
              <a:buChar char="■"/>
              <a:defRPr sz="1000">
                <a:solidFill>
                  <a:schemeClr val="lt1"/>
                </a:solidFill>
              </a:defRPr>
            </a:lvl6pPr>
            <a:lvl7pPr marL="3200400" lvl="6" indent="-292100" algn="l">
              <a:lnSpc>
                <a:spcPct val="115000"/>
              </a:lnSpc>
              <a:spcBef>
                <a:spcPts val="800"/>
              </a:spcBef>
              <a:spcAft>
                <a:spcPts val="0"/>
              </a:spcAft>
              <a:buClr>
                <a:schemeClr val="lt1"/>
              </a:buClr>
              <a:buSzPts val="1000"/>
              <a:buChar char="●"/>
              <a:defRPr sz="1000">
                <a:solidFill>
                  <a:schemeClr val="lt1"/>
                </a:solidFill>
              </a:defRPr>
            </a:lvl7pPr>
            <a:lvl8pPr marL="3657600" lvl="7" indent="-292100" algn="l">
              <a:lnSpc>
                <a:spcPct val="115000"/>
              </a:lnSpc>
              <a:spcBef>
                <a:spcPts val="800"/>
              </a:spcBef>
              <a:spcAft>
                <a:spcPts val="0"/>
              </a:spcAft>
              <a:buClr>
                <a:schemeClr val="lt1"/>
              </a:buClr>
              <a:buSzPts val="1000"/>
              <a:buChar char="○"/>
              <a:defRPr sz="1000">
                <a:solidFill>
                  <a:schemeClr val="lt1"/>
                </a:solidFill>
              </a:defRPr>
            </a:lvl8pPr>
            <a:lvl9pPr marL="4114800" lvl="8" indent="-292100" algn="l">
              <a:lnSpc>
                <a:spcPct val="115000"/>
              </a:lnSpc>
              <a:spcBef>
                <a:spcPts val="800"/>
              </a:spcBef>
              <a:spcAft>
                <a:spcPts val="800"/>
              </a:spcAft>
              <a:buClr>
                <a:schemeClr val="lt1"/>
              </a:buClr>
              <a:buSzPts val="1000"/>
              <a:buChar char="■"/>
              <a:defRPr sz="1000">
                <a:solidFill>
                  <a:schemeClr val="lt1"/>
                </a:solidFill>
              </a:defRPr>
            </a:lvl9pPr>
          </a:lstStyle>
          <a:p>
            <a:endParaRPr/>
          </a:p>
        </p:txBody>
      </p:sp>
      <p:sp>
        <p:nvSpPr>
          <p:cNvPr id="229" name="Google Shape;229;p30"/>
          <p:cNvSpPr txBox="1">
            <a:spLocks noGrp="1"/>
          </p:cNvSpPr>
          <p:nvPr>
            <p:ph type="body" idx="5"/>
          </p:nvPr>
        </p:nvSpPr>
        <p:spPr>
          <a:xfrm>
            <a:off x="320125" y="1801500"/>
            <a:ext cx="2520000" cy="684900"/>
          </a:xfrm>
          <a:prstGeom prst="rect">
            <a:avLst/>
          </a:prstGeom>
          <a:noFill/>
          <a:ln>
            <a:noFill/>
          </a:ln>
        </p:spPr>
        <p:txBody>
          <a:bodyPr spcFirstLastPara="1" wrap="square" lIns="0" tIns="0" rIns="0" bIns="0" anchor="b" anchorCtr="0">
            <a:no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0" name="Google Shape;230;p30"/>
          <p:cNvSpPr txBox="1">
            <a:spLocks noGrp="1"/>
          </p:cNvSpPr>
          <p:nvPr>
            <p:ph type="subTitle" idx="6"/>
          </p:nvPr>
        </p:nvSpPr>
        <p:spPr>
          <a:xfrm>
            <a:off x="320251" y="2955614"/>
            <a:ext cx="2520000" cy="2301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1pPr>
            <a:lvl2pPr lvl="1"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2pPr>
            <a:lvl3pPr lvl="2"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3pPr>
            <a:lvl4pPr lvl="3"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4pPr>
            <a:lvl5pPr lvl="4"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5pPr>
            <a:lvl6pPr lvl="5"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6pPr>
            <a:lvl7pPr lvl="6"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7pPr>
            <a:lvl8pPr lvl="7"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8pPr>
            <a:lvl9pPr lvl="8"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1" name="Google Shape;231;p30"/>
          <p:cNvSpPr txBox="1">
            <a:spLocks noGrp="1"/>
          </p:cNvSpPr>
          <p:nvPr>
            <p:ph type="body" idx="7"/>
          </p:nvPr>
        </p:nvSpPr>
        <p:spPr>
          <a:xfrm>
            <a:off x="6303750" y="3269750"/>
            <a:ext cx="2520000" cy="684900"/>
          </a:xfrm>
          <a:prstGeom prst="rect">
            <a:avLst/>
          </a:prstGeom>
          <a:noFill/>
          <a:ln>
            <a:noFill/>
          </a:ln>
        </p:spPr>
        <p:txBody>
          <a:bodyPr spcFirstLastPara="1" wrap="square" lIns="0" tIns="0" rIns="0" bIns="0" anchor="t" anchorCtr="0">
            <a:sp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2" name="Google Shape;232;p30"/>
          <p:cNvSpPr txBox="1">
            <a:spLocks noGrp="1"/>
          </p:cNvSpPr>
          <p:nvPr>
            <p:ph type="subTitle" idx="8"/>
          </p:nvPr>
        </p:nvSpPr>
        <p:spPr>
          <a:xfrm>
            <a:off x="6303751" y="2955614"/>
            <a:ext cx="2520000" cy="2301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1pPr>
            <a:lvl2pPr lvl="1"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2pPr>
            <a:lvl3pPr lvl="2"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3pPr>
            <a:lvl4pPr lvl="3"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4pPr>
            <a:lvl5pPr lvl="4"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5pPr>
            <a:lvl6pPr lvl="5"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6pPr>
            <a:lvl7pPr lvl="6"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7pPr>
            <a:lvl8pPr lvl="7"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8pPr>
            <a:lvl9pPr lvl="8"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3" name="Google Shape;233;p30"/>
          <p:cNvSpPr txBox="1">
            <a:spLocks noGrp="1"/>
          </p:cNvSpPr>
          <p:nvPr>
            <p:ph type="body" idx="9"/>
          </p:nvPr>
        </p:nvSpPr>
        <p:spPr>
          <a:xfrm>
            <a:off x="3312000" y="3269750"/>
            <a:ext cx="2520000" cy="684900"/>
          </a:xfrm>
          <a:prstGeom prst="rect">
            <a:avLst/>
          </a:prstGeom>
          <a:noFill/>
          <a:ln>
            <a:noFill/>
          </a:ln>
        </p:spPr>
        <p:txBody>
          <a:bodyPr spcFirstLastPara="1" wrap="square" lIns="0" tIns="0" rIns="0" bIns="0" anchor="t" anchorCtr="0">
            <a:spAutoFit/>
          </a:bodyPr>
          <a:lstStyle>
            <a:lvl1pPr marL="457200" lvl="0" indent="-292100" algn="l">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gn="l">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gn="l">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gn="l">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gn="l">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gn="l">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gn="l">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gn="l">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gn="l">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4" name="Google Shape;234;p30"/>
          <p:cNvSpPr txBox="1">
            <a:spLocks noGrp="1"/>
          </p:cNvSpPr>
          <p:nvPr>
            <p:ph type="subTitle" idx="13"/>
          </p:nvPr>
        </p:nvSpPr>
        <p:spPr>
          <a:xfrm>
            <a:off x="3312001" y="2955614"/>
            <a:ext cx="2520000" cy="2301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1pPr>
            <a:lvl2pPr lvl="1"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2pPr>
            <a:lvl3pPr lvl="2"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3pPr>
            <a:lvl4pPr lvl="3"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4pPr>
            <a:lvl5pPr lvl="4"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5pPr>
            <a:lvl6pPr lvl="5"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6pPr>
            <a:lvl7pPr lvl="6"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7pPr>
            <a:lvl8pPr lvl="7"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8pPr>
            <a:lvl9pPr lvl="8" algn="l">
              <a:lnSpc>
                <a:spcPct val="115000"/>
              </a:lnSpc>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Resources">
  <p:cSld name="CUSTOM_1_1_1_1">
    <p:bg>
      <p:bgPr>
        <a:solidFill>
          <a:schemeClr val="dk1"/>
        </a:solidFill>
        <a:effectLst/>
      </p:bgPr>
    </p:bg>
    <p:spTree>
      <p:nvGrpSpPr>
        <p:cNvPr id="1" name="Shape 235"/>
        <p:cNvGrpSpPr/>
        <p:nvPr/>
      </p:nvGrpSpPr>
      <p:grpSpPr>
        <a:xfrm>
          <a:off x="0" y="0"/>
          <a:ext cx="0" cy="0"/>
          <a:chOff x="0" y="0"/>
          <a:chExt cx="0" cy="0"/>
        </a:xfrm>
      </p:grpSpPr>
      <p:sp>
        <p:nvSpPr>
          <p:cNvPr id="236" name="Google Shape;236;p31"/>
          <p:cNvSpPr txBox="1">
            <a:spLocks noGrp="1"/>
          </p:cNvSpPr>
          <p:nvPr>
            <p:ph type="subTitle" idx="1"/>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237" name="Google Shape;237;p31"/>
          <p:cNvSpPr txBox="1">
            <a:spLocks noGrp="1"/>
          </p:cNvSpPr>
          <p:nvPr>
            <p:ph type="subTitle" idx="2"/>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solidFill>
                  <a:schemeClr val="lt1"/>
                </a:solidFill>
              </a:defRPr>
            </a:lvl1pPr>
            <a:lvl2pPr lvl="1" algn="r">
              <a:lnSpc>
                <a:spcPct val="115000"/>
              </a:lnSpc>
              <a:spcBef>
                <a:spcPts val="0"/>
              </a:spcBef>
              <a:spcAft>
                <a:spcPts val="0"/>
              </a:spcAft>
              <a:buSzPts val="1100"/>
              <a:buNone/>
              <a:defRPr sz="700">
                <a:solidFill>
                  <a:schemeClr val="lt1"/>
                </a:solidFill>
              </a:defRPr>
            </a:lvl2pPr>
            <a:lvl3pPr lvl="2" algn="r">
              <a:lnSpc>
                <a:spcPct val="115000"/>
              </a:lnSpc>
              <a:spcBef>
                <a:spcPts val="0"/>
              </a:spcBef>
              <a:spcAft>
                <a:spcPts val="0"/>
              </a:spcAft>
              <a:buSzPts val="1100"/>
              <a:buNone/>
              <a:defRPr sz="700">
                <a:solidFill>
                  <a:schemeClr val="lt1"/>
                </a:solidFill>
              </a:defRPr>
            </a:lvl3pPr>
            <a:lvl4pPr lvl="3" algn="r">
              <a:lnSpc>
                <a:spcPct val="115000"/>
              </a:lnSpc>
              <a:spcBef>
                <a:spcPts val="0"/>
              </a:spcBef>
              <a:spcAft>
                <a:spcPts val="0"/>
              </a:spcAft>
              <a:buSzPts val="1100"/>
              <a:buNone/>
              <a:defRPr sz="700">
                <a:solidFill>
                  <a:schemeClr val="lt1"/>
                </a:solidFill>
              </a:defRPr>
            </a:lvl4pPr>
            <a:lvl5pPr lvl="4" algn="r">
              <a:lnSpc>
                <a:spcPct val="115000"/>
              </a:lnSpc>
              <a:spcBef>
                <a:spcPts val="0"/>
              </a:spcBef>
              <a:spcAft>
                <a:spcPts val="0"/>
              </a:spcAft>
              <a:buSzPts val="1100"/>
              <a:buNone/>
              <a:defRPr sz="700">
                <a:solidFill>
                  <a:schemeClr val="lt1"/>
                </a:solidFill>
              </a:defRPr>
            </a:lvl5pPr>
            <a:lvl6pPr lvl="5" algn="r">
              <a:lnSpc>
                <a:spcPct val="115000"/>
              </a:lnSpc>
              <a:spcBef>
                <a:spcPts val="0"/>
              </a:spcBef>
              <a:spcAft>
                <a:spcPts val="0"/>
              </a:spcAft>
              <a:buSzPts val="1100"/>
              <a:buNone/>
              <a:defRPr sz="700">
                <a:solidFill>
                  <a:schemeClr val="lt1"/>
                </a:solidFill>
              </a:defRPr>
            </a:lvl6pPr>
            <a:lvl7pPr lvl="6" algn="r">
              <a:lnSpc>
                <a:spcPct val="115000"/>
              </a:lnSpc>
              <a:spcBef>
                <a:spcPts val="0"/>
              </a:spcBef>
              <a:spcAft>
                <a:spcPts val="0"/>
              </a:spcAft>
              <a:buSzPts val="1100"/>
              <a:buNone/>
              <a:defRPr sz="700">
                <a:solidFill>
                  <a:schemeClr val="lt1"/>
                </a:solidFill>
              </a:defRPr>
            </a:lvl7pPr>
            <a:lvl8pPr lvl="7" algn="r">
              <a:lnSpc>
                <a:spcPct val="115000"/>
              </a:lnSpc>
              <a:spcBef>
                <a:spcPts val="0"/>
              </a:spcBef>
              <a:spcAft>
                <a:spcPts val="0"/>
              </a:spcAft>
              <a:buSzPts val="1100"/>
              <a:buNone/>
              <a:defRPr sz="700">
                <a:solidFill>
                  <a:schemeClr val="lt1"/>
                </a:solidFill>
              </a:defRPr>
            </a:lvl8pPr>
            <a:lvl9pPr lvl="8" algn="r">
              <a:lnSpc>
                <a:spcPct val="115000"/>
              </a:lnSpc>
              <a:spcBef>
                <a:spcPts val="0"/>
              </a:spcBef>
              <a:spcAft>
                <a:spcPts val="0"/>
              </a:spcAft>
              <a:buSzPts val="1100"/>
              <a:buNone/>
              <a:defRPr sz="700">
                <a:solidFill>
                  <a:schemeClr val="lt1"/>
                </a:solidFill>
              </a:defRPr>
            </a:lvl9pPr>
          </a:lstStyle>
          <a:p>
            <a:endParaRPr/>
          </a:p>
        </p:txBody>
      </p:sp>
      <p:sp>
        <p:nvSpPr>
          <p:cNvPr id="238" name="Google Shape;238;p31"/>
          <p:cNvSpPr txBox="1">
            <a:spLocks noGrp="1"/>
          </p:cNvSpPr>
          <p:nvPr>
            <p:ph type="title"/>
          </p:nvPr>
        </p:nvSpPr>
        <p:spPr>
          <a:xfrm>
            <a:off x="228650" y="334575"/>
            <a:ext cx="7584900" cy="587700"/>
          </a:xfrm>
          <a:prstGeom prst="rect">
            <a:avLst/>
          </a:prstGeom>
          <a:noFill/>
          <a:ln>
            <a:noFill/>
          </a:ln>
        </p:spPr>
        <p:txBody>
          <a:bodyPr spcFirstLastPara="1" wrap="square" lIns="91425" tIns="91425" rIns="91425" bIns="91425" anchor="t" anchorCtr="0">
            <a:noAutofit/>
          </a:bodyPr>
          <a:lstStyle>
            <a:lvl1pPr lvl="0" algn="l">
              <a:lnSpc>
                <a:spcPct val="80000"/>
              </a:lnSpc>
              <a:spcBef>
                <a:spcPts val="0"/>
              </a:spcBef>
              <a:spcAft>
                <a:spcPts val="0"/>
              </a:spcAft>
              <a:buSzPts val="3000"/>
              <a:buNone/>
              <a:defRPr sz="4400">
                <a:solidFill>
                  <a:schemeClr val="lt1"/>
                </a:solidFill>
              </a:defRPr>
            </a:lvl1pPr>
            <a:lvl2pPr lvl="1" algn="l">
              <a:lnSpc>
                <a:spcPct val="80000"/>
              </a:lnSpc>
              <a:spcBef>
                <a:spcPts val="0"/>
              </a:spcBef>
              <a:spcAft>
                <a:spcPts val="0"/>
              </a:spcAft>
              <a:buSzPts val="3000"/>
              <a:buNone/>
              <a:defRPr sz="4400">
                <a:solidFill>
                  <a:schemeClr val="lt1"/>
                </a:solidFill>
              </a:defRPr>
            </a:lvl2pPr>
            <a:lvl3pPr lvl="2" algn="l">
              <a:lnSpc>
                <a:spcPct val="80000"/>
              </a:lnSpc>
              <a:spcBef>
                <a:spcPts val="0"/>
              </a:spcBef>
              <a:spcAft>
                <a:spcPts val="0"/>
              </a:spcAft>
              <a:buSzPts val="3000"/>
              <a:buNone/>
              <a:defRPr sz="4400">
                <a:solidFill>
                  <a:schemeClr val="lt1"/>
                </a:solidFill>
              </a:defRPr>
            </a:lvl3pPr>
            <a:lvl4pPr lvl="3" algn="l">
              <a:lnSpc>
                <a:spcPct val="80000"/>
              </a:lnSpc>
              <a:spcBef>
                <a:spcPts val="0"/>
              </a:spcBef>
              <a:spcAft>
                <a:spcPts val="0"/>
              </a:spcAft>
              <a:buSzPts val="3000"/>
              <a:buNone/>
              <a:defRPr sz="4400">
                <a:solidFill>
                  <a:schemeClr val="lt1"/>
                </a:solidFill>
              </a:defRPr>
            </a:lvl4pPr>
            <a:lvl5pPr lvl="4" algn="l">
              <a:lnSpc>
                <a:spcPct val="80000"/>
              </a:lnSpc>
              <a:spcBef>
                <a:spcPts val="0"/>
              </a:spcBef>
              <a:spcAft>
                <a:spcPts val="0"/>
              </a:spcAft>
              <a:buSzPts val="3000"/>
              <a:buNone/>
              <a:defRPr sz="4400">
                <a:solidFill>
                  <a:schemeClr val="lt1"/>
                </a:solidFill>
              </a:defRPr>
            </a:lvl5pPr>
            <a:lvl6pPr lvl="5" algn="l">
              <a:lnSpc>
                <a:spcPct val="80000"/>
              </a:lnSpc>
              <a:spcBef>
                <a:spcPts val="0"/>
              </a:spcBef>
              <a:spcAft>
                <a:spcPts val="0"/>
              </a:spcAft>
              <a:buSzPts val="3000"/>
              <a:buNone/>
              <a:defRPr sz="4400">
                <a:solidFill>
                  <a:schemeClr val="lt1"/>
                </a:solidFill>
              </a:defRPr>
            </a:lvl6pPr>
            <a:lvl7pPr lvl="6" algn="l">
              <a:lnSpc>
                <a:spcPct val="80000"/>
              </a:lnSpc>
              <a:spcBef>
                <a:spcPts val="0"/>
              </a:spcBef>
              <a:spcAft>
                <a:spcPts val="0"/>
              </a:spcAft>
              <a:buSzPts val="3000"/>
              <a:buNone/>
              <a:defRPr sz="4400">
                <a:solidFill>
                  <a:schemeClr val="lt1"/>
                </a:solidFill>
              </a:defRPr>
            </a:lvl7pPr>
            <a:lvl8pPr lvl="7" algn="l">
              <a:lnSpc>
                <a:spcPct val="80000"/>
              </a:lnSpc>
              <a:spcBef>
                <a:spcPts val="0"/>
              </a:spcBef>
              <a:spcAft>
                <a:spcPts val="0"/>
              </a:spcAft>
              <a:buSzPts val="3000"/>
              <a:buNone/>
              <a:defRPr sz="4400">
                <a:solidFill>
                  <a:schemeClr val="lt1"/>
                </a:solidFill>
              </a:defRPr>
            </a:lvl8pPr>
            <a:lvl9pPr lvl="8" algn="l">
              <a:lnSpc>
                <a:spcPct val="80000"/>
              </a:lnSpc>
              <a:spcBef>
                <a:spcPts val="0"/>
              </a:spcBef>
              <a:spcAft>
                <a:spcPts val="0"/>
              </a:spcAft>
              <a:buSzPts val="3000"/>
              <a:buNone/>
              <a:defRPr sz="4400">
                <a:solidFill>
                  <a:schemeClr val="lt1"/>
                </a:solidFill>
              </a:defRPr>
            </a:lvl9pPr>
          </a:lstStyle>
          <a:p>
            <a:endParaRPr/>
          </a:p>
        </p:txBody>
      </p:sp>
      <p:sp>
        <p:nvSpPr>
          <p:cNvPr id="239" name="Google Shape;239;p31"/>
          <p:cNvSpPr txBox="1">
            <a:spLocks noGrp="1"/>
          </p:cNvSpPr>
          <p:nvPr>
            <p:ph type="subTitle" idx="3"/>
          </p:nvPr>
        </p:nvSpPr>
        <p:spPr>
          <a:xfrm>
            <a:off x="3729875" y="4053798"/>
            <a:ext cx="2520000" cy="2079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0" name="Google Shape;240;p31"/>
          <p:cNvSpPr txBox="1">
            <a:spLocks noGrp="1"/>
          </p:cNvSpPr>
          <p:nvPr>
            <p:ph type="subTitle" idx="4"/>
          </p:nvPr>
        </p:nvSpPr>
        <p:spPr>
          <a:xfrm>
            <a:off x="3913475" y="4389350"/>
            <a:ext cx="2755800" cy="2079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241" name="Google Shape;241;p31"/>
          <p:cNvSpPr txBox="1">
            <a:spLocks noGrp="1"/>
          </p:cNvSpPr>
          <p:nvPr>
            <p:ph type="subTitle" idx="5"/>
          </p:nvPr>
        </p:nvSpPr>
        <p:spPr>
          <a:xfrm>
            <a:off x="3729875" y="3143073"/>
            <a:ext cx="2520000" cy="2079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2" name="Google Shape;242;p31"/>
          <p:cNvSpPr txBox="1">
            <a:spLocks noGrp="1"/>
          </p:cNvSpPr>
          <p:nvPr>
            <p:ph type="subTitle" idx="6"/>
          </p:nvPr>
        </p:nvSpPr>
        <p:spPr>
          <a:xfrm>
            <a:off x="3913475" y="3478625"/>
            <a:ext cx="2755800" cy="2079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243" name="Google Shape;243;p31"/>
          <p:cNvSpPr txBox="1">
            <a:spLocks noGrp="1"/>
          </p:cNvSpPr>
          <p:nvPr>
            <p:ph type="subTitle" idx="7"/>
          </p:nvPr>
        </p:nvSpPr>
        <p:spPr>
          <a:xfrm>
            <a:off x="3729875" y="2276373"/>
            <a:ext cx="2520000" cy="2079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4" name="Google Shape;244;p31"/>
          <p:cNvSpPr txBox="1">
            <a:spLocks noGrp="1"/>
          </p:cNvSpPr>
          <p:nvPr>
            <p:ph type="subTitle" idx="8"/>
          </p:nvPr>
        </p:nvSpPr>
        <p:spPr>
          <a:xfrm>
            <a:off x="3913475" y="2611925"/>
            <a:ext cx="2755800" cy="2079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245" name="Google Shape;245;p31"/>
          <p:cNvSpPr txBox="1">
            <a:spLocks noGrp="1"/>
          </p:cNvSpPr>
          <p:nvPr>
            <p:ph type="subTitle" idx="9"/>
          </p:nvPr>
        </p:nvSpPr>
        <p:spPr>
          <a:xfrm>
            <a:off x="3729875" y="1365648"/>
            <a:ext cx="2520000" cy="2079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6" name="Google Shape;246;p31"/>
          <p:cNvSpPr txBox="1">
            <a:spLocks noGrp="1"/>
          </p:cNvSpPr>
          <p:nvPr>
            <p:ph type="subTitle" idx="13"/>
          </p:nvPr>
        </p:nvSpPr>
        <p:spPr>
          <a:xfrm>
            <a:off x="3913475" y="1701200"/>
            <a:ext cx="2755800" cy="2079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247" name="Google Shape;247;p31"/>
          <p:cNvSpPr txBox="1">
            <a:spLocks noGrp="1"/>
          </p:cNvSpPr>
          <p:nvPr>
            <p:ph type="subTitle" idx="14"/>
          </p:nvPr>
        </p:nvSpPr>
        <p:spPr>
          <a:xfrm>
            <a:off x="317900" y="4053798"/>
            <a:ext cx="2520000" cy="2079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8" name="Google Shape;248;p31"/>
          <p:cNvSpPr txBox="1">
            <a:spLocks noGrp="1"/>
          </p:cNvSpPr>
          <p:nvPr>
            <p:ph type="subTitle" idx="15"/>
          </p:nvPr>
        </p:nvSpPr>
        <p:spPr>
          <a:xfrm>
            <a:off x="501500" y="4389350"/>
            <a:ext cx="2755800" cy="2079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249" name="Google Shape;249;p31"/>
          <p:cNvSpPr txBox="1">
            <a:spLocks noGrp="1"/>
          </p:cNvSpPr>
          <p:nvPr>
            <p:ph type="subTitle" idx="16"/>
          </p:nvPr>
        </p:nvSpPr>
        <p:spPr>
          <a:xfrm>
            <a:off x="317900" y="3143073"/>
            <a:ext cx="2520000" cy="2079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0" name="Google Shape;250;p31"/>
          <p:cNvSpPr txBox="1">
            <a:spLocks noGrp="1"/>
          </p:cNvSpPr>
          <p:nvPr>
            <p:ph type="subTitle" idx="17"/>
          </p:nvPr>
        </p:nvSpPr>
        <p:spPr>
          <a:xfrm>
            <a:off x="501500" y="3478625"/>
            <a:ext cx="2755800" cy="2079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251" name="Google Shape;251;p31"/>
          <p:cNvSpPr txBox="1">
            <a:spLocks noGrp="1"/>
          </p:cNvSpPr>
          <p:nvPr>
            <p:ph type="subTitle" idx="18"/>
          </p:nvPr>
        </p:nvSpPr>
        <p:spPr>
          <a:xfrm>
            <a:off x="317900" y="2276373"/>
            <a:ext cx="2520000" cy="2079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2" name="Google Shape;252;p31"/>
          <p:cNvSpPr txBox="1">
            <a:spLocks noGrp="1"/>
          </p:cNvSpPr>
          <p:nvPr>
            <p:ph type="subTitle" idx="19"/>
          </p:nvPr>
        </p:nvSpPr>
        <p:spPr>
          <a:xfrm>
            <a:off x="501500" y="2611925"/>
            <a:ext cx="2755800" cy="2079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253" name="Google Shape;253;p31"/>
          <p:cNvSpPr txBox="1">
            <a:spLocks noGrp="1"/>
          </p:cNvSpPr>
          <p:nvPr>
            <p:ph type="subTitle" idx="20"/>
          </p:nvPr>
        </p:nvSpPr>
        <p:spPr>
          <a:xfrm>
            <a:off x="317900" y="1365648"/>
            <a:ext cx="2520000" cy="207900"/>
          </a:xfrm>
          <a:prstGeom prst="rect">
            <a:avLst/>
          </a:prstGeom>
          <a:noFill/>
          <a:ln>
            <a:noFill/>
          </a:ln>
        </p:spPr>
        <p:txBody>
          <a:bodyPr spcFirstLastPara="1" wrap="square" lIns="0" tIns="0" rIns="0" bIns="0" anchor="ctr" anchorCtr="0">
            <a:spAutoFit/>
          </a:bodyPr>
          <a:lstStyle>
            <a:lvl1pPr lvl="0"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lgn="l">
              <a:lnSpc>
                <a:spcPct val="115000"/>
              </a:lnSpc>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4" name="Google Shape;254;p31"/>
          <p:cNvSpPr txBox="1">
            <a:spLocks noGrp="1"/>
          </p:cNvSpPr>
          <p:nvPr>
            <p:ph type="subTitle" idx="21"/>
          </p:nvPr>
        </p:nvSpPr>
        <p:spPr>
          <a:xfrm>
            <a:off x="501500" y="1701200"/>
            <a:ext cx="2755800" cy="2079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Clr>
                <a:schemeClr val="lt1"/>
              </a:buClr>
              <a:buSzPts val="1000"/>
              <a:buNone/>
              <a:defRPr sz="1000">
                <a:solidFill>
                  <a:schemeClr val="lt1"/>
                </a:solidFill>
              </a:defRPr>
            </a:lvl1pPr>
            <a:lvl2pPr lvl="1" algn="l">
              <a:lnSpc>
                <a:spcPct val="115000"/>
              </a:lnSpc>
              <a:spcBef>
                <a:spcPts val="0"/>
              </a:spcBef>
              <a:spcAft>
                <a:spcPts val="0"/>
              </a:spcAft>
              <a:buClr>
                <a:schemeClr val="lt1"/>
              </a:buClr>
              <a:buSzPts val="1000"/>
              <a:buNone/>
              <a:defRPr sz="1000">
                <a:solidFill>
                  <a:schemeClr val="lt1"/>
                </a:solidFill>
              </a:defRPr>
            </a:lvl2pPr>
            <a:lvl3pPr lvl="2" algn="l">
              <a:lnSpc>
                <a:spcPct val="115000"/>
              </a:lnSpc>
              <a:spcBef>
                <a:spcPts val="0"/>
              </a:spcBef>
              <a:spcAft>
                <a:spcPts val="0"/>
              </a:spcAft>
              <a:buClr>
                <a:schemeClr val="lt1"/>
              </a:buClr>
              <a:buSzPts val="1000"/>
              <a:buNone/>
              <a:defRPr sz="1000">
                <a:solidFill>
                  <a:schemeClr val="lt1"/>
                </a:solidFill>
              </a:defRPr>
            </a:lvl3pPr>
            <a:lvl4pPr lvl="3" algn="l">
              <a:lnSpc>
                <a:spcPct val="115000"/>
              </a:lnSpc>
              <a:spcBef>
                <a:spcPts val="0"/>
              </a:spcBef>
              <a:spcAft>
                <a:spcPts val="0"/>
              </a:spcAft>
              <a:buClr>
                <a:schemeClr val="lt1"/>
              </a:buClr>
              <a:buSzPts val="1000"/>
              <a:buNone/>
              <a:defRPr sz="1000">
                <a:solidFill>
                  <a:schemeClr val="lt1"/>
                </a:solidFill>
              </a:defRPr>
            </a:lvl4pPr>
            <a:lvl5pPr lvl="4" algn="l">
              <a:lnSpc>
                <a:spcPct val="115000"/>
              </a:lnSpc>
              <a:spcBef>
                <a:spcPts val="0"/>
              </a:spcBef>
              <a:spcAft>
                <a:spcPts val="0"/>
              </a:spcAft>
              <a:buClr>
                <a:schemeClr val="lt1"/>
              </a:buClr>
              <a:buSzPts val="1000"/>
              <a:buNone/>
              <a:defRPr sz="1000">
                <a:solidFill>
                  <a:schemeClr val="lt1"/>
                </a:solidFill>
              </a:defRPr>
            </a:lvl5pPr>
            <a:lvl6pPr lvl="5" algn="l">
              <a:lnSpc>
                <a:spcPct val="115000"/>
              </a:lnSpc>
              <a:spcBef>
                <a:spcPts val="0"/>
              </a:spcBef>
              <a:spcAft>
                <a:spcPts val="0"/>
              </a:spcAft>
              <a:buClr>
                <a:schemeClr val="lt1"/>
              </a:buClr>
              <a:buSzPts val="1000"/>
              <a:buNone/>
              <a:defRPr sz="1000">
                <a:solidFill>
                  <a:schemeClr val="lt1"/>
                </a:solidFill>
              </a:defRPr>
            </a:lvl6pPr>
            <a:lvl7pPr lvl="6" algn="l">
              <a:lnSpc>
                <a:spcPct val="115000"/>
              </a:lnSpc>
              <a:spcBef>
                <a:spcPts val="0"/>
              </a:spcBef>
              <a:spcAft>
                <a:spcPts val="0"/>
              </a:spcAft>
              <a:buClr>
                <a:schemeClr val="lt1"/>
              </a:buClr>
              <a:buSzPts val="1000"/>
              <a:buNone/>
              <a:defRPr sz="1000">
                <a:solidFill>
                  <a:schemeClr val="lt1"/>
                </a:solidFill>
              </a:defRPr>
            </a:lvl7pPr>
            <a:lvl8pPr lvl="7" algn="l">
              <a:lnSpc>
                <a:spcPct val="115000"/>
              </a:lnSpc>
              <a:spcBef>
                <a:spcPts val="0"/>
              </a:spcBef>
              <a:spcAft>
                <a:spcPts val="0"/>
              </a:spcAft>
              <a:buClr>
                <a:schemeClr val="lt1"/>
              </a:buClr>
              <a:buSzPts val="1000"/>
              <a:buNone/>
              <a:defRPr sz="1000">
                <a:solidFill>
                  <a:schemeClr val="lt1"/>
                </a:solidFill>
              </a:defRPr>
            </a:lvl8pPr>
            <a:lvl9pPr lvl="8" algn="l">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255" name="Google Shape;255;p31"/>
          <p:cNvSpPr txBox="1"/>
          <p:nvPr/>
        </p:nvSpPr>
        <p:spPr>
          <a:xfrm>
            <a:off x="317898" y="1728200"/>
            <a:ext cx="183600" cy="153900"/>
          </a:xfrm>
          <a:prstGeom prst="rect">
            <a:avLst/>
          </a:prstGeom>
          <a:noFill/>
          <a:ln>
            <a:noFill/>
          </a:ln>
        </p:spPr>
        <p:txBody>
          <a:bodyPr spcFirstLastPara="1" wrap="square" lIns="0" tIns="0" rIns="0" bIns="0" anchor="ctr" anchorCtr="0">
            <a:noAutofit/>
          </a:bodyPr>
          <a:lstStyle/>
          <a:p>
            <a:pPr marL="171450" marR="0" lvl="0" indent="-57150" algn="l" rtl="0">
              <a:lnSpc>
                <a:spcPct val="115000"/>
              </a:lnSpc>
              <a:spcBef>
                <a:spcPts val="0"/>
              </a:spcBef>
              <a:spcAft>
                <a:spcPts val="0"/>
              </a:spcAft>
              <a:buClr>
                <a:schemeClr val="lt1"/>
              </a:buClr>
              <a:buSzPts val="1000"/>
              <a:buFont typeface="Inter"/>
              <a:buNone/>
            </a:pPr>
            <a:endParaRPr sz="1000" b="0" i="0" u="none" strike="noStrike" cap="none">
              <a:solidFill>
                <a:schemeClr val="lt1"/>
              </a:solidFill>
              <a:latin typeface="Inter Light"/>
              <a:ea typeface="Inter Light"/>
              <a:cs typeface="Inter Light"/>
              <a:sym typeface="Inter Light"/>
            </a:endParaRPr>
          </a:p>
        </p:txBody>
      </p:sp>
      <p:sp>
        <p:nvSpPr>
          <p:cNvPr id="256" name="Google Shape;256;p31"/>
          <p:cNvSpPr txBox="1"/>
          <p:nvPr/>
        </p:nvSpPr>
        <p:spPr>
          <a:xfrm>
            <a:off x="317898" y="2638925"/>
            <a:ext cx="183600" cy="153900"/>
          </a:xfrm>
          <a:prstGeom prst="rect">
            <a:avLst/>
          </a:prstGeom>
          <a:noFill/>
          <a:ln>
            <a:noFill/>
          </a:ln>
        </p:spPr>
        <p:txBody>
          <a:bodyPr spcFirstLastPara="1" wrap="square" lIns="0" tIns="0" rIns="0" bIns="0" anchor="ctr" anchorCtr="0">
            <a:noAutofit/>
          </a:bodyPr>
          <a:lstStyle/>
          <a:p>
            <a:pPr marL="171450" marR="0" lvl="0" indent="-57150" algn="l" rtl="0">
              <a:lnSpc>
                <a:spcPct val="115000"/>
              </a:lnSpc>
              <a:spcBef>
                <a:spcPts val="0"/>
              </a:spcBef>
              <a:spcAft>
                <a:spcPts val="0"/>
              </a:spcAft>
              <a:buClr>
                <a:schemeClr val="lt1"/>
              </a:buClr>
              <a:buSzPts val="1000"/>
              <a:buFont typeface="Inter"/>
              <a:buNone/>
            </a:pPr>
            <a:endParaRPr sz="1000" b="0" i="0" u="none" strike="noStrike" cap="none">
              <a:solidFill>
                <a:schemeClr val="lt1"/>
              </a:solidFill>
              <a:latin typeface="Inter Light"/>
              <a:ea typeface="Inter Light"/>
              <a:cs typeface="Inter Light"/>
              <a:sym typeface="Inter Light"/>
            </a:endParaRPr>
          </a:p>
        </p:txBody>
      </p:sp>
      <p:sp>
        <p:nvSpPr>
          <p:cNvPr id="257" name="Google Shape;257;p31"/>
          <p:cNvSpPr txBox="1"/>
          <p:nvPr/>
        </p:nvSpPr>
        <p:spPr>
          <a:xfrm>
            <a:off x="317898" y="3507038"/>
            <a:ext cx="183600" cy="153900"/>
          </a:xfrm>
          <a:prstGeom prst="rect">
            <a:avLst/>
          </a:prstGeom>
          <a:noFill/>
          <a:ln>
            <a:noFill/>
          </a:ln>
        </p:spPr>
        <p:txBody>
          <a:bodyPr spcFirstLastPara="1" wrap="square" lIns="0" tIns="0" rIns="0" bIns="0" anchor="ctr" anchorCtr="0">
            <a:noAutofit/>
          </a:bodyPr>
          <a:lstStyle/>
          <a:p>
            <a:pPr marL="171450" marR="0" lvl="0" indent="-57150" algn="l" rtl="0">
              <a:lnSpc>
                <a:spcPct val="115000"/>
              </a:lnSpc>
              <a:spcBef>
                <a:spcPts val="0"/>
              </a:spcBef>
              <a:spcAft>
                <a:spcPts val="0"/>
              </a:spcAft>
              <a:buClr>
                <a:schemeClr val="lt1"/>
              </a:buClr>
              <a:buSzPts val="1000"/>
              <a:buFont typeface="Inter"/>
              <a:buNone/>
            </a:pPr>
            <a:endParaRPr sz="1000" b="0" i="0" u="none" strike="noStrike" cap="none">
              <a:solidFill>
                <a:schemeClr val="lt1"/>
              </a:solidFill>
              <a:latin typeface="Inter Light"/>
              <a:ea typeface="Inter Light"/>
              <a:cs typeface="Inter Light"/>
              <a:sym typeface="Inter Light"/>
            </a:endParaRPr>
          </a:p>
        </p:txBody>
      </p:sp>
      <p:sp>
        <p:nvSpPr>
          <p:cNvPr id="258" name="Google Shape;258;p31"/>
          <p:cNvSpPr txBox="1"/>
          <p:nvPr/>
        </p:nvSpPr>
        <p:spPr>
          <a:xfrm>
            <a:off x="317898" y="4416338"/>
            <a:ext cx="183600" cy="153900"/>
          </a:xfrm>
          <a:prstGeom prst="rect">
            <a:avLst/>
          </a:prstGeom>
          <a:noFill/>
          <a:ln>
            <a:noFill/>
          </a:ln>
        </p:spPr>
        <p:txBody>
          <a:bodyPr spcFirstLastPara="1" wrap="square" lIns="0" tIns="0" rIns="0" bIns="0" anchor="ctr" anchorCtr="0">
            <a:noAutofit/>
          </a:bodyPr>
          <a:lstStyle/>
          <a:p>
            <a:pPr marL="171450" marR="0" lvl="0" indent="-57150" algn="l" rtl="0">
              <a:lnSpc>
                <a:spcPct val="115000"/>
              </a:lnSpc>
              <a:spcBef>
                <a:spcPts val="0"/>
              </a:spcBef>
              <a:spcAft>
                <a:spcPts val="0"/>
              </a:spcAft>
              <a:buClr>
                <a:schemeClr val="lt1"/>
              </a:buClr>
              <a:buSzPts val="1000"/>
              <a:buFont typeface="Inter"/>
              <a:buNone/>
            </a:pPr>
            <a:endParaRPr sz="1000" b="0" i="0" u="none" strike="noStrike" cap="none">
              <a:solidFill>
                <a:schemeClr val="lt1"/>
              </a:solidFill>
              <a:latin typeface="Inter Light"/>
              <a:ea typeface="Inter Light"/>
              <a:cs typeface="Inter Light"/>
              <a:sym typeface="Inter Light"/>
            </a:endParaRPr>
          </a:p>
        </p:txBody>
      </p:sp>
      <p:sp>
        <p:nvSpPr>
          <p:cNvPr id="259" name="Google Shape;259;p31"/>
          <p:cNvSpPr txBox="1"/>
          <p:nvPr/>
        </p:nvSpPr>
        <p:spPr>
          <a:xfrm>
            <a:off x="3729873" y="1728200"/>
            <a:ext cx="183600" cy="153900"/>
          </a:xfrm>
          <a:prstGeom prst="rect">
            <a:avLst/>
          </a:prstGeom>
          <a:noFill/>
          <a:ln>
            <a:noFill/>
          </a:ln>
        </p:spPr>
        <p:txBody>
          <a:bodyPr spcFirstLastPara="1" wrap="square" lIns="0" tIns="0" rIns="0" bIns="0" anchor="ctr" anchorCtr="0">
            <a:noAutofit/>
          </a:bodyPr>
          <a:lstStyle/>
          <a:p>
            <a:pPr marL="171450" marR="0" lvl="0" indent="-57150" algn="l" rtl="0">
              <a:lnSpc>
                <a:spcPct val="115000"/>
              </a:lnSpc>
              <a:spcBef>
                <a:spcPts val="0"/>
              </a:spcBef>
              <a:spcAft>
                <a:spcPts val="0"/>
              </a:spcAft>
              <a:buClr>
                <a:schemeClr val="lt1"/>
              </a:buClr>
              <a:buSzPts val="1000"/>
              <a:buFont typeface="Inter"/>
              <a:buNone/>
            </a:pPr>
            <a:endParaRPr sz="1000" b="0" i="0" u="none" strike="noStrike" cap="none">
              <a:solidFill>
                <a:schemeClr val="lt1"/>
              </a:solidFill>
              <a:latin typeface="Inter Light"/>
              <a:ea typeface="Inter Light"/>
              <a:cs typeface="Inter Light"/>
              <a:sym typeface="Inter Light"/>
            </a:endParaRPr>
          </a:p>
        </p:txBody>
      </p:sp>
      <p:sp>
        <p:nvSpPr>
          <p:cNvPr id="260" name="Google Shape;260;p31"/>
          <p:cNvSpPr txBox="1"/>
          <p:nvPr/>
        </p:nvSpPr>
        <p:spPr>
          <a:xfrm>
            <a:off x="3729873" y="2638925"/>
            <a:ext cx="183600" cy="153900"/>
          </a:xfrm>
          <a:prstGeom prst="rect">
            <a:avLst/>
          </a:prstGeom>
          <a:noFill/>
          <a:ln>
            <a:noFill/>
          </a:ln>
        </p:spPr>
        <p:txBody>
          <a:bodyPr spcFirstLastPara="1" wrap="square" lIns="0" tIns="0" rIns="0" bIns="0" anchor="ctr" anchorCtr="0">
            <a:noAutofit/>
          </a:bodyPr>
          <a:lstStyle/>
          <a:p>
            <a:pPr marL="171450" marR="0" lvl="0" indent="-57150" algn="l" rtl="0">
              <a:lnSpc>
                <a:spcPct val="115000"/>
              </a:lnSpc>
              <a:spcBef>
                <a:spcPts val="0"/>
              </a:spcBef>
              <a:spcAft>
                <a:spcPts val="0"/>
              </a:spcAft>
              <a:buClr>
                <a:schemeClr val="lt1"/>
              </a:buClr>
              <a:buSzPts val="1000"/>
              <a:buFont typeface="Inter"/>
              <a:buNone/>
            </a:pPr>
            <a:endParaRPr sz="1000" b="0" i="0" u="none" strike="noStrike" cap="none">
              <a:solidFill>
                <a:schemeClr val="lt1"/>
              </a:solidFill>
              <a:latin typeface="Inter Light"/>
              <a:ea typeface="Inter Light"/>
              <a:cs typeface="Inter Light"/>
              <a:sym typeface="Inter Light"/>
            </a:endParaRPr>
          </a:p>
        </p:txBody>
      </p:sp>
      <p:sp>
        <p:nvSpPr>
          <p:cNvPr id="261" name="Google Shape;261;p31"/>
          <p:cNvSpPr txBox="1"/>
          <p:nvPr/>
        </p:nvSpPr>
        <p:spPr>
          <a:xfrm>
            <a:off x="3729873" y="3507038"/>
            <a:ext cx="183600" cy="153900"/>
          </a:xfrm>
          <a:prstGeom prst="rect">
            <a:avLst/>
          </a:prstGeom>
          <a:noFill/>
          <a:ln>
            <a:noFill/>
          </a:ln>
        </p:spPr>
        <p:txBody>
          <a:bodyPr spcFirstLastPara="1" wrap="square" lIns="0" tIns="0" rIns="0" bIns="0" anchor="ctr" anchorCtr="0">
            <a:noAutofit/>
          </a:bodyPr>
          <a:lstStyle/>
          <a:p>
            <a:pPr marL="171450" marR="0" lvl="0" indent="-57150" algn="l" rtl="0">
              <a:lnSpc>
                <a:spcPct val="115000"/>
              </a:lnSpc>
              <a:spcBef>
                <a:spcPts val="0"/>
              </a:spcBef>
              <a:spcAft>
                <a:spcPts val="0"/>
              </a:spcAft>
              <a:buClr>
                <a:schemeClr val="lt1"/>
              </a:buClr>
              <a:buSzPts val="1000"/>
              <a:buFont typeface="Inter"/>
              <a:buNone/>
            </a:pPr>
            <a:endParaRPr sz="1000" b="0" i="0" u="none" strike="noStrike" cap="none">
              <a:solidFill>
                <a:schemeClr val="lt1"/>
              </a:solidFill>
              <a:latin typeface="Inter Light"/>
              <a:ea typeface="Inter Light"/>
              <a:cs typeface="Inter Light"/>
              <a:sym typeface="Inter Light"/>
            </a:endParaRPr>
          </a:p>
        </p:txBody>
      </p:sp>
      <p:sp>
        <p:nvSpPr>
          <p:cNvPr id="262" name="Google Shape;262;p31"/>
          <p:cNvSpPr txBox="1"/>
          <p:nvPr/>
        </p:nvSpPr>
        <p:spPr>
          <a:xfrm>
            <a:off x="3729873" y="4416338"/>
            <a:ext cx="183600" cy="153900"/>
          </a:xfrm>
          <a:prstGeom prst="rect">
            <a:avLst/>
          </a:prstGeom>
          <a:noFill/>
          <a:ln>
            <a:noFill/>
          </a:ln>
        </p:spPr>
        <p:txBody>
          <a:bodyPr spcFirstLastPara="1" wrap="square" lIns="0" tIns="0" rIns="0" bIns="0" anchor="ctr" anchorCtr="0">
            <a:noAutofit/>
          </a:bodyPr>
          <a:lstStyle/>
          <a:p>
            <a:pPr marL="171450" marR="0" lvl="0" indent="-57150" algn="l" rtl="0">
              <a:lnSpc>
                <a:spcPct val="115000"/>
              </a:lnSpc>
              <a:spcBef>
                <a:spcPts val="0"/>
              </a:spcBef>
              <a:spcAft>
                <a:spcPts val="0"/>
              </a:spcAft>
              <a:buClr>
                <a:schemeClr val="lt1"/>
              </a:buClr>
              <a:buSzPts val="1000"/>
              <a:buFont typeface="Inter"/>
              <a:buNone/>
            </a:pPr>
            <a:endParaRPr sz="1000" b="0" i="0" u="none" strike="noStrike" cap="none">
              <a:solidFill>
                <a:schemeClr val="lt1"/>
              </a:solidFill>
              <a:latin typeface="Inter Light"/>
              <a:ea typeface="Inter Light"/>
              <a:cs typeface="Inter Light"/>
              <a:sym typeface="Inter Ligh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losing slide">
  <p:cSld name="CUSTOM_1_2">
    <p:spTree>
      <p:nvGrpSpPr>
        <p:cNvPr id="1" name="Shape 263"/>
        <p:cNvGrpSpPr/>
        <p:nvPr/>
      </p:nvGrpSpPr>
      <p:grpSpPr>
        <a:xfrm>
          <a:off x="0" y="0"/>
          <a:ext cx="0" cy="0"/>
          <a:chOff x="0" y="0"/>
          <a:chExt cx="0" cy="0"/>
        </a:xfrm>
      </p:grpSpPr>
      <p:sp>
        <p:nvSpPr>
          <p:cNvPr id="264" name="Google Shape;264;p32"/>
          <p:cNvSpPr/>
          <p:nvPr/>
        </p:nvSpPr>
        <p:spPr>
          <a:xfrm flipH="1">
            <a:off x="350" y="0"/>
            <a:ext cx="2451300" cy="5143500"/>
          </a:xfrm>
          <a:prstGeom prst="rect">
            <a:avLst/>
          </a:prstGeom>
          <a:solidFill>
            <a:schemeClr val="accent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aviraj"/>
              <a:ea typeface="Taviraj"/>
              <a:cs typeface="Taviraj"/>
              <a:sym typeface="Taviraj"/>
            </a:endParaRPr>
          </a:p>
        </p:txBody>
      </p:sp>
      <p:sp>
        <p:nvSpPr>
          <p:cNvPr id="265" name="Google Shape;265;p32"/>
          <p:cNvSpPr txBox="1">
            <a:spLocks noGrp="1"/>
          </p:cNvSpPr>
          <p:nvPr>
            <p:ph type="subTitle" idx="1"/>
          </p:nvPr>
        </p:nvSpPr>
        <p:spPr>
          <a:xfrm>
            <a:off x="320100" y="228590"/>
            <a:ext cx="1805400" cy="123300"/>
          </a:xfrm>
          <a:prstGeom prst="rect">
            <a:avLst/>
          </a:prstGeom>
          <a:noFill/>
          <a:ln>
            <a:noFill/>
          </a:ln>
        </p:spPr>
        <p:txBody>
          <a:bodyPr spcFirstLastPara="1" wrap="square" lIns="0" tIns="0" rIns="0" bIns="0" anchor="ctr" anchorCtr="0">
            <a:noAutofit/>
          </a:bodyPr>
          <a:lstStyle>
            <a:lvl1pPr lvl="0" algn="l">
              <a:lnSpc>
                <a:spcPct val="115000"/>
              </a:lnSpc>
              <a:spcBef>
                <a:spcPts val="0"/>
              </a:spcBef>
              <a:spcAft>
                <a:spcPts val="0"/>
              </a:spcAft>
              <a:buSzPts val="1100"/>
              <a:buNone/>
              <a:defRPr sz="700">
                <a:solidFill>
                  <a:schemeClr val="lt1"/>
                </a:solidFill>
              </a:defRPr>
            </a:lvl1pPr>
            <a:lvl2pPr lvl="1" algn="l">
              <a:lnSpc>
                <a:spcPct val="115000"/>
              </a:lnSpc>
              <a:spcBef>
                <a:spcPts val="0"/>
              </a:spcBef>
              <a:spcAft>
                <a:spcPts val="0"/>
              </a:spcAft>
              <a:buSzPts val="1100"/>
              <a:buNone/>
              <a:defRPr sz="700">
                <a:solidFill>
                  <a:schemeClr val="lt1"/>
                </a:solidFill>
              </a:defRPr>
            </a:lvl2pPr>
            <a:lvl3pPr lvl="2" algn="l">
              <a:lnSpc>
                <a:spcPct val="115000"/>
              </a:lnSpc>
              <a:spcBef>
                <a:spcPts val="0"/>
              </a:spcBef>
              <a:spcAft>
                <a:spcPts val="0"/>
              </a:spcAft>
              <a:buSzPts val="1100"/>
              <a:buNone/>
              <a:defRPr sz="700">
                <a:solidFill>
                  <a:schemeClr val="lt1"/>
                </a:solidFill>
              </a:defRPr>
            </a:lvl3pPr>
            <a:lvl4pPr lvl="3" algn="l">
              <a:lnSpc>
                <a:spcPct val="115000"/>
              </a:lnSpc>
              <a:spcBef>
                <a:spcPts val="0"/>
              </a:spcBef>
              <a:spcAft>
                <a:spcPts val="0"/>
              </a:spcAft>
              <a:buSzPts val="1100"/>
              <a:buNone/>
              <a:defRPr sz="700">
                <a:solidFill>
                  <a:schemeClr val="lt1"/>
                </a:solidFill>
              </a:defRPr>
            </a:lvl4pPr>
            <a:lvl5pPr lvl="4" algn="l">
              <a:lnSpc>
                <a:spcPct val="115000"/>
              </a:lnSpc>
              <a:spcBef>
                <a:spcPts val="0"/>
              </a:spcBef>
              <a:spcAft>
                <a:spcPts val="0"/>
              </a:spcAft>
              <a:buSzPts val="1100"/>
              <a:buNone/>
              <a:defRPr sz="700">
                <a:solidFill>
                  <a:schemeClr val="lt1"/>
                </a:solidFill>
              </a:defRPr>
            </a:lvl5pPr>
            <a:lvl6pPr lvl="5" algn="l">
              <a:lnSpc>
                <a:spcPct val="115000"/>
              </a:lnSpc>
              <a:spcBef>
                <a:spcPts val="0"/>
              </a:spcBef>
              <a:spcAft>
                <a:spcPts val="0"/>
              </a:spcAft>
              <a:buSzPts val="1100"/>
              <a:buNone/>
              <a:defRPr sz="700">
                <a:solidFill>
                  <a:schemeClr val="lt1"/>
                </a:solidFill>
              </a:defRPr>
            </a:lvl6pPr>
            <a:lvl7pPr lvl="6" algn="l">
              <a:lnSpc>
                <a:spcPct val="115000"/>
              </a:lnSpc>
              <a:spcBef>
                <a:spcPts val="0"/>
              </a:spcBef>
              <a:spcAft>
                <a:spcPts val="0"/>
              </a:spcAft>
              <a:buSzPts val="1100"/>
              <a:buNone/>
              <a:defRPr sz="700">
                <a:solidFill>
                  <a:schemeClr val="lt1"/>
                </a:solidFill>
              </a:defRPr>
            </a:lvl7pPr>
            <a:lvl8pPr lvl="7" algn="l">
              <a:lnSpc>
                <a:spcPct val="115000"/>
              </a:lnSpc>
              <a:spcBef>
                <a:spcPts val="0"/>
              </a:spcBef>
              <a:spcAft>
                <a:spcPts val="0"/>
              </a:spcAft>
              <a:buSzPts val="1100"/>
              <a:buNone/>
              <a:defRPr sz="700">
                <a:solidFill>
                  <a:schemeClr val="lt1"/>
                </a:solidFill>
              </a:defRPr>
            </a:lvl8pPr>
            <a:lvl9pPr lvl="8" algn="l">
              <a:lnSpc>
                <a:spcPct val="115000"/>
              </a:lnSpc>
              <a:spcBef>
                <a:spcPts val="0"/>
              </a:spcBef>
              <a:spcAft>
                <a:spcPts val="0"/>
              </a:spcAft>
              <a:buSzPts val="1100"/>
              <a:buNone/>
              <a:defRPr sz="700">
                <a:solidFill>
                  <a:schemeClr val="lt1"/>
                </a:solidFill>
              </a:defRPr>
            </a:lvl9pPr>
          </a:lstStyle>
          <a:p>
            <a:endParaRPr/>
          </a:p>
        </p:txBody>
      </p:sp>
      <p:sp>
        <p:nvSpPr>
          <p:cNvPr id="266" name="Google Shape;266;p32"/>
          <p:cNvSpPr txBox="1">
            <a:spLocks noGrp="1"/>
          </p:cNvSpPr>
          <p:nvPr>
            <p:ph type="subTitle" idx="2"/>
          </p:nvPr>
        </p:nvSpPr>
        <p:spPr>
          <a:xfrm>
            <a:off x="7196175" y="228600"/>
            <a:ext cx="1627800" cy="123300"/>
          </a:xfrm>
          <a:prstGeom prst="rect">
            <a:avLst/>
          </a:prstGeom>
          <a:noFill/>
          <a:ln>
            <a:noFill/>
          </a:ln>
        </p:spPr>
        <p:txBody>
          <a:bodyPr spcFirstLastPara="1" wrap="square" lIns="0" tIns="0" rIns="0" bIns="0" anchor="ctr" anchorCtr="0">
            <a:noAutofit/>
          </a:bodyPr>
          <a:lstStyle>
            <a:lvl1pPr lvl="0" algn="r">
              <a:lnSpc>
                <a:spcPct val="115000"/>
              </a:lnSpc>
              <a:spcBef>
                <a:spcPts val="0"/>
              </a:spcBef>
              <a:spcAft>
                <a:spcPts val="0"/>
              </a:spcAft>
              <a:buSzPts val="1100"/>
              <a:buNone/>
              <a:defRPr sz="700"/>
            </a:lvl1pPr>
            <a:lvl2pPr lvl="1" algn="r">
              <a:lnSpc>
                <a:spcPct val="115000"/>
              </a:lnSpc>
              <a:spcBef>
                <a:spcPts val="0"/>
              </a:spcBef>
              <a:spcAft>
                <a:spcPts val="0"/>
              </a:spcAft>
              <a:buSzPts val="1100"/>
              <a:buNone/>
              <a:defRPr sz="700"/>
            </a:lvl2pPr>
            <a:lvl3pPr lvl="2" algn="r">
              <a:lnSpc>
                <a:spcPct val="115000"/>
              </a:lnSpc>
              <a:spcBef>
                <a:spcPts val="0"/>
              </a:spcBef>
              <a:spcAft>
                <a:spcPts val="0"/>
              </a:spcAft>
              <a:buSzPts val="1100"/>
              <a:buNone/>
              <a:defRPr sz="700"/>
            </a:lvl3pPr>
            <a:lvl4pPr lvl="3" algn="r">
              <a:lnSpc>
                <a:spcPct val="115000"/>
              </a:lnSpc>
              <a:spcBef>
                <a:spcPts val="0"/>
              </a:spcBef>
              <a:spcAft>
                <a:spcPts val="0"/>
              </a:spcAft>
              <a:buSzPts val="1100"/>
              <a:buNone/>
              <a:defRPr sz="700"/>
            </a:lvl4pPr>
            <a:lvl5pPr lvl="4" algn="r">
              <a:lnSpc>
                <a:spcPct val="115000"/>
              </a:lnSpc>
              <a:spcBef>
                <a:spcPts val="0"/>
              </a:spcBef>
              <a:spcAft>
                <a:spcPts val="0"/>
              </a:spcAft>
              <a:buSzPts val="1100"/>
              <a:buNone/>
              <a:defRPr sz="700"/>
            </a:lvl5pPr>
            <a:lvl6pPr lvl="5" algn="r">
              <a:lnSpc>
                <a:spcPct val="115000"/>
              </a:lnSpc>
              <a:spcBef>
                <a:spcPts val="0"/>
              </a:spcBef>
              <a:spcAft>
                <a:spcPts val="0"/>
              </a:spcAft>
              <a:buSzPts val="1100"/>
              <a:buNone/>
              <a:defRPr sz="700"/>
            </a:lvl6pPr>
            <a:lvl7pPr lvl="6" algn="r">
              <a:lnSpc>
                <a:spcPct val="115000"/>
              </a:lnSpc>
              <a:spcBef>
                <a:spcPts val="0"/>
              </a:spcBef>
              <a:spcAft>
                <a:spcPts val="0"/>
              </a:spcAft>
              <a:buSzPts val="1100"/>
              <a:buNone/>
              <a:defRPr sz="700"/>
            </a:lvl7pPr>
            <a:lvl8pPr lvl="7" algn="r">
              <a:lnSpc>
                <a:spcPct val="115000"/>
              </a:lnSpc>
              <a:spcBef>
                <a:spcPts val="0"/>
              </a:spcBef>
              <a:spcAft>
                <a:spcPts val="0"/>
              </a:spcAft>
              <a:buSzPts val="1100"/>
              <a:buNone/>
              <a:defRPr sz="700"/>
            </a:lvl8pPr>
            <a:lvl9pPr lvl="8" algn="r">
              <a:lnSpc>
                <a:spcPct val="115000"/>
              </a:lnSpc>
              <a:spcBef>
                <a:spcPts val="0"/>
              </a:spcBef>
              <a:spcAft>
                <a:spcPts val="0"/>
              </a:spcAft>
              <a:buSzPts val="1100"/>
              <a:buNone/>
              <a:defRPr sz="700"/>
            </a:lvl9pPr>
          </a:lstStyle>
          <a:p>
            <a:endParaRPr/>
          </a:p>
        </p:txBody>
      </p:sp>
      <p:sp>
        <p:nvSpPr>
          <p:cNvPr id="267" name="Google Shape;267;p32"/>
          <p:cNvSpPr txBox="1">
            <a:spLocks noGrp="1"/>
          </p:cNvSpPr>
          <p:nvPr>
            <p:ph type="title"/>
          </p:nvPr>
        </p:nvSpPr>
        <p:spPr>
          <a:xfrm>
            <a:off x="228650" y="320200"/>
            <a:ext cx="1967400" cy="614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3000"/>
              <a:buFont typeface="Taviraj"/>
              <a:buNone/>
              <a:defRPr>
                <a:solidFill>
                  <a:schemeClr val="lt1"/>
                </a:solidFill>
                <a:latin typeface="Taviraj"/>
                <a:ea typeface="Taviraj"/>
                <a:cs typeface="Taviraj"/>
                <a:sym typeface="Taviraj"/>
              </a:defRPr>
            </a:lvl1pPr>
            <a:lvl2pPr lvl="1" algn="l">
              <a:lnSpc>
                <a:spcPct val="100000"/>
              </a:lnSpc>
              <a:spcBef>
                <a:spcPts val="0"/>
              </a:spcBef>
              <a:spcAft>
                <a:spcPts val="0"/>
              </a:spcAft>
              <a:buClr>
                <a:schemeClr val="lt1"/>
              </a:buClr>
              <a:buSzPts val="3000"/>
              <a:buFont typeface="Taviraj"/>
              <a:buNone/>
              <a:defRPr>
                <a:solidFill>
                  <a:schemeClr val="lt1"/>
                </a:solidFill>
              </a:defRPr>
            </a:lvl2pPr>
            <a:lvl3pPr lvl="2" algn="l">
              <a:lnSpc>
                <a:spcPct val="100000"/>
              </a:lnSpc>
              <a:spcBef>
                <a:spcPts val="0"/>
              </a:spcBef>
              <a:spcAft>
                <a:spcPts val="0"/>
              </a:spcAft>
              <a:buClr>
                <a:schemeClr val="lt1"/>
              </a:buClr>
              <a:buSzPts val="3000"/>
              <a:buFont typeface="Taviraj"/>
              <a:buNone/>
              <a:defRPr>
                <a:solidFill>
                  <a:schemeClr val="lt1"/>
                </a:solidFill>
              </a:defRPr>
            </a:lvl3pPr>
            <a:lvl4pPr lvl="3" algn="l">
              <a:lnSpc>
                <a:spcPct val="100000"/>
              </a:lnSpc>
              <a:spcBef>
                <a:spcPts val="0"/>
              </a:spcBef>
              <a:spcAft>
                <a:spcPts val="0"/>
              </a:spcAft>
              <a:buClr>
                <a:schemeClr val="lt1"/>
              </a:buClr>
              <a:buSzPts val="3000"/>
              <a:buFont typeface="Taviraj"/>
              <a:buNone/>
              <a:defRPr>
                <a:solidFill>
                  <a:schemeClr val="lt1"/>
                </a:solidFill>
              </a:defRPr>
            </a:lvl4pPr>
            <a:lvl5pPr lvl="4" algn="l">
              <a:lnSpc>
                <a:spcPct val="100000"/>
              </a:lnSpc>
              <a:spcBef>
                <a:spcPts val="0"/>
              </a:spcBef>
              <a:spcAft>
                <a:spcPts val="0"/>
              </a:spcAft>
              <a:buClr>
                <a:schemeClr val="lt1"/>
              </a:buClr>
              <a:buSzPts val="3000"/>
              <a:buFont typeface="Taviraj"/>
              <a:buNone/>
              <a:defRPr>
                <a:solidFill>
                  <a:schemeClr val="lt1"/>
                </a:solidFill>
              </a:defRPr>
            </a:lvl5pPr>
            <a:lvl6pPr lvl="5" algn="l">
              <a:lnSpc>
                <a:spcPct val="100000"/>
              </a:lnSpc>
              <a:spcBef>
                <a:spcPts val="0"/>
              </a:spcBef>
              <a:spcAft>
                <a:spcPts val="0"/>
              </a:spcAft>
              <a:buClr>
                <a:schemeClr val="lt1"/>
              </a:buClr>
              <a:buSzPts val="3000"/>
              <a:buFont typeface="Taviraj"/>
              <a:buNone/>
              <a:defRPr>
                <a:solidFill>
                  <a:schemeClr val="lt1"/>
                </a:solidFill>
              </a:defRPr>
            </a:lvl6pPr>
            <a:lvl7pPr lvl="6" algn="l">
              <a:lnSpc>
                <a:spcPct val="100000"/>
              </a:lnSpc>
              <a:spcBef>
                <a:spcPts val="0"/>
              </a:spcBef>
              <a:spcAft>
                <a:spcPts val="0"/>
              </a:spcAft>
              <a:buClr>
                <a:schemeClr val="lt1"/>
              </a:buClr>
              <a:buSzPts val="3000"/>
              <a:buFont typeface="Taviraj"/>
              <a:buNone/>
              <a:defRPr>
                <a:solidFill>
                  <a:schemeClr val="lt1"/>
                </a:solidFill>
              </a:defRPr>
            </a:lvl7pPr>
            <a:lvl8pPr lvl="7" algn="l">
              <a:lnSpc>
                <a:spcPct val="100000"/>
              </a:lnSpc>
              <a:spcBef>
                <a:spcPts val="0"/>
              </a:spcBef>
              <a:spcAft>
                <a:spcPts val="0"/>
              </a:spcAft>
              <a:buClr>
                <a:schemeClr val="lt1"/>
              </a:buClr>
              <a:buSzPts val="3000"/>
              <a:buFont typeface="Taviraj"/>
              <a:buNone/>
              <a:defRPr>
                <a:solidFill>
                  <a:schemeClr val="lt1"/>
                </a:solidFill>
              </a:defRPr>
            </a:lvl8pPr>
            <a:lvl9pPr lvl="8" algn="l">
              <a:lnSpc>
                <a:spcPct val="100000"/>
              </a:lnSpc>
              <a:spcBef>
                <a:spcPts val="0"/>
              </a:spcBef>
              <a:spcAft>
                <a:spcPts val="0"/>
              </a:spcAft>
              <a:buClr>
                <a:schemeClr val="lt1"/>
              </a:buClr>
              <a:buSzPts val="3000"/>
              <a:buFont typeface="Taviraj"/>
              <a:buNone/>
              <a:defRPr>
                <a:solidFill>
                  <a:schemeClr val="lt1"/>
                </a:solidFill>
              </a:defRPr>
            </a:lvl9pPr>
          </a:lstStyle>
          <a:p>
            <a:endParaRPr/>
          </a:p>
        </p:txBody>
      </p:sp>
      <p:sp>
        <p:nvSpPr>
          <p:cNvPr id="268" name="Google Shape;268;p32"/>
          <p:cNvSpPr txBox="1">
            <a:spLocks noGrp="1"/>
          </p:cNvSpPr>
          <p:nvPr>
            <p:ph type="title" idx="3"/>
          </p:nvPr>
        </p:nvSpPr>
        <p:spPr>
          <a:xfrm>
            <a:off x="2813700" y="278225"/>
            <a:ext cx="6010200" cy="1935300"/>
          </a:xfrm>
          <a:prstGeom prst="rect">
            <a:avLst/>
          </a:prstGeom>
          <a:noFill/>
          <a:ln>
            <a:noFill/>
          </a:ln>
        </p:spPr>
        <p:txBody>
          <a:bodyPr spcFirstLastPara="1" wrap="square" lIns="91425" tIns="91425" rIns="91425" bIns="91425" anchor="t" anchorCtr="0">
            <a:noAutofit/>
          </a:bodyPr>
          <a:lstStyle>
            <a:lvl1pPr lvl="0" algn="l">
              <a:lnSpc>
                <a:spcPct val="90000"/>
              </a:lnSpc>
              <a:spcBef>
                <a:spcPts val="0"/>
              </a:spcBef>
              <a:spcAft>
                <a:spcPts val="0"/>
              </a:spcAft>
              <a:buSzPts val="3000"/>
              <a:buNone/>
              <a:defRPr sz="4400"/>
            </a:lvl1pPr>
            <a:lvl2pPr lvl="1" algn="l">
              <a:lnSpc>
                <a:spcPct val="90000"/>
              </a:lnSpc>
              <a:spcBef>
                <a:spcPts val="0"/>
              </a:spcBef>
              <a:spcAft>
                <a:spcPts val="0"/>
              </a:spcAft>
              <a:buSzPts val="3000"/>
              <a:buNone/>
              <a:defRPr sz="4400"/>
            </a:lvl2pPr>
            <a:lvl3pPr lvl="2" algn="l">
              <a:lnSpc>
                <a:spcPct val="90000"/>
              </a:lnSpc>
              <a:spcBef>
                <a:spcPts val="0"/>
              </a:spcBef>
              <a:spcAft>
                <a:spcPts val="0"/>
              </a:spcAft>
              <a:buSzPts val="3000"/>
              <a:buNone/>
              <a:defRPr sz="4400"/>
            </a:lvl3pPr>
            <a:lvl4pPr lvl="3" algn="l">
              <a:lnSpc>
                <a:spcPct val="90000"/>
              </a:lnSpc>
              <a:spcBef>
                <a:spcPts val="0"/>
              </a:spcBef>
              <a:spcAft>
                <a:spcPts val="0"/>
              </a:spcAft>
              <a:buSzPts val="3000"/>
              <a:buNone/>
              <a:defRPr sz="4400"/>
            </a:lvl4pPr>
            <a:lvl5pPr lvl="4" algn="l">
              <a:lnSpc>
                <a:spcPct val="90000"/>
              </a:lnSpc>
              <a:spcBef>
                <a:spcPts val="0"/>
              </a:spcBef>
              <a:spcAft>
                <a:spcPts val="0"/>
              </a:spcAft>
              <a:buSzPts val="3000"/>
              <a:buNone/>
              <a:defRPr sz="4400"/>
            </a:lvl5pPr>
            <a:lvl6pPr lvl="5" algn="l">
              <a:lnSpc>
                <a:spcPct val="90000"/>
              </a:lnSpc>
              <a:spcBef>
                <a:spcPts val="0"/>
              </a:spcBef>
              <a:spcAft>
                <a:spcPts val="0"/>
              </a:spcAft>
              <a:buSzPts val="3000"/>
              <a:buNone/>
              <a:defRPr sz="4400"/>
            </a:lvl6pPr>
            <a:lvl7pPr lvl="6" algn="l">
              <a:lnSpc>
                <a:spcPct val="90000"/>
              </a:lnSpc>
              <a:spcBef>
                <a:spcPts val="0"/>
              </a:spcBef>
              <a:spcAft>
                <a:spcPts val="0"/>
              </a:spcAft>
              <a:buSzPts val="3000"/>
              <a:buNone/>
              <a:defRPr sz="4400"/>
            </a:lvl7pPr>
            <a:lvl8pPr lvl="7" algn="l">
              <a:lnSpc>
                <a:spcPct val="90000"/>
              </a:lnSpc>
              <a:spcBef>
                <a:spcPts val="0"/>
              </a:spcBef>
              <a:spcAft>
                <a:spcPts val="0"/>
              </a:spcAft>
              <a:buSzPts val="3000"/>
              <a:buNone/>
              <a:defRPr sz="4400"/>
            </a:lvl8pPr>
            <a:lvl9pPr lvl="8" algn="l">
              <a:lnSpc>
                <a:spcPct val="90000"/>
              </a:lnSpc>
              <a:spcBef>
                <a:spcPts val="0"/>
              </a:spcBef>
              <a:spcAft>
                <a:spcPts val="0"/>
              </a:spcAft>
              <a:buSzPts val="3000"/>
              <a:buNone/>
              <a:defRPr sz="4400"/>
            </a:lvl9pPr>
          </a:lstStyle>
          <a:p>
            <a:endParaRPr/>
          </a:p>
        </p:txBody>
      </p:sp>
      <p:sp>
        <p:nvSpPr>
          <p:cNvPr id="269" name="Google Shape;269;p32"/>
          <p:cNvSpPr>
            <a:spLocks noGrp="1"/>
          </p:cNvSpPr>
          <p:nvPr>
            <p:ph type="pic" idx="4"/>
          </p:nvPr>
        </p:nvSpPr>
        <p:spPr>
          <a:xfrm>
            <a:off x="6017975" y="2571725"/>
            <a:ext cx="2805900" cy="2112000"/>
          </a:xfrm>
          <a:prstGeom prst="rect">
            <a:avLst/>
          </a:prstGeom>
          <a:noFill/>
          <a:ln>
            <a:noFill/>
          </a:ln>
        </p:spPr>
      </p:sp>
      <p:sp>
        <p:nvSpPr>
          <p:cNvPr id="270" name="Google Shape;270;p32"/>
          <p:cNvSpPr txBox="1">
            <a:spLocks noGrp="1"/>
          </p:cNvSpPr>
          <p:nvPr>
            <p:ph type="body" idx="5"/>
          </p:nvPr>
        </p:nvSpPr>
        <p:spPr>
          <a:xfrm>
            <a:off x="2908850" y="3998825"/>
            <a:ext cx="2030100" cy="684900"/>
          </a:xfrm>
          <a:prstGeom prst="rect">
            <a:avLst/>
          </a:prstGeom>
          <a:noFill/>
          <a:ln>
            <a:noFill/>
          </a:ln>
        </p:spPr>
        <p:txBody>
          <a:bodyPr spcFirstLastPara="1" wrap="square" lIns="0" tIns="0" rIns="0" bIns="0" anchor="b" anchorCtr="0">
            <a:noAutofit/>
          </a:bodyPr>
          <a:lstStyle>
            <a:lvl1pPr marL="457200" lvl="0" indent="-292100" algn="l">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gn="l">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gn="l">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gn="l">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gn="l">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gn="l">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gn="l">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gn="l">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gn="l">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71"/>
        <p:cNvGrpSpPr/>
        <p:nvPr/>
      </p:nvGrpSpPr>
      <p:grpSpPr>
        <a:xfrm>
          <a:off x="0" y="0"/>
          <a:ext cx="0" cy="0"/>
          <a:chOff x="0" y="0"/>
          <a:chExt cx="0" cy="0"/>
        </a:xfrm>
      </p:grpSpPr>
      <p:sp>
        <p:nvSpPr>
          <p:cNvPr id="272" name="Google Shape;272;p33"/>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273" name="Google Shape;273;p33"/>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15000"/>
              </a:lnSpc>
              <a:spcBef>
                <a:spcPts val="0"/>
              </a:spcBef>
              <a:spcAft>
                <a:spcPts val="0"/>
              </a:spcAft>
              <a:buSzPts val="2800"/>
              <a:buNone/>
              <a:defRPr sz="2800"/>
            </a:lvl1pPr>
            <a:lvl2pPr lvl="1" algn="ctr">
              <a:lnSpc>
                <a:spcPct val="115000"/>
              </a:lnSpc>
              <a:spcBef>
                <a:spcPts val="0"/>
              </a:spcBef>
              <a:spcAft>
                <a:spcPts val="0"/>
              </a:spcAft>
              <a:buSzPts val="2800"/>
              <a:buNone/>
              <a:defRPr sz="2800"/>
            </a:lvl2pPr>
            <a:lvl3pPr lvl="2" algn="ctr">
              <a:lnSpc>
                <a:spcPct val="115000"/>
              </a:lnSpc>
              <a:spcBef>
                <a:spcPts val="0"/>
              </a:spcBef>
              <a:spcAft>
                <a:spcPts val="0"/>
              </a:spcAft>
              <a:buSzPts val="2800"/>
              <a:buNone/>
              <a:defRPr sz="2800"/>
            </a:lvl3pPr>
            <a:lvl4pPr lvl="3" algn="ctr">
              <a:lnSpc>
                <a:spcPct val="115000"/>
              </a:lnSpc>
              <a:spcBef>
                <a:spcPts val="0"/>
              </a:spcBef>
              <a:spcAft>
                <a:spcPts val="0"/>
              </a:spcAft>
              <a:buSzPts val="2800"/>
              <a:buNone/>
              <a:defRPr sz="2800"/>
            </a:lvl4pPr>
            <a:lvl5pPr lvl="4" algn="ctr">
              <a:lnSpc>
                <a:spcPct val="115000"/>
              </a:lnSpc>
              <a:spcBef>
                <a:spcPts val="0"/>
              </a:spcBef>
              <a:spcAft>
                <a:spcPts val="0"/>
              </a:spcAft>
              <a:buSzPts val="2800"/>
              <a:buNone/>
              <a:defRPr sz="2800"/>
            </a:lvl5pPr>
            <a:lvl6pPr lvl="5" algn="ctr">
              <a:lnSpc>
                <a:spcPct val="115000"/>
              </a:lnSpc>
              <a:spcBef>
                <a:spcPts val="0"/>
              </a:spcBef>
              <a:spcAft>
                <a:spcPts val="0"/>
              </a:spcAft>
              <a:buSzPts val="2800"/>
              <a:buNone/>
              <a:defRPr sz="2800"/>
            </a:lvl6pPr>
            <a:lvl7pPr lvl="6" algn="ctr">
              <a:lnSpc>
                <a:spcPct val="115000"/>
              </a:lnSpc>
              <a:spcBef>
                <a:spcPts val="0"/>
              </a:spcBef>
              <a:spcAft>
                <a:spcPts val="0"/>
              </a:spcAft>
              <a:buSzPts val="2800"/>
              <a:buNone/>
              <a:defRPr sz="2800"/>
            </a:lvl7pPr>
            <a:lvl8pPr lvl="7" algn="ctr">
              <a:lnSpc>
                <a:spcPct val="115000"/>
              </a:lnSpc>
              <a:spcBef>
                <a:spcPts val="0"/>
              </a:spcBef>
              <a:spcAft>
                <a:spcPts val="0"/>
              </a:spcAft>
              <a:buSzPts val="2800"/>
              <a:buNone/>
              <a:defRPr sz="2800"/>
            </a:lvl8pPr>
            <a:lvl9pPr lvl="8" algn="ctr">
              <a:lnSpc>
                <a:spcPct val="115000"/>
              </a:lnSpc>
              <a:spcBef>
                <a:spcPts val="0"/>
              </a:spcBef>
              <a:spcAft>
                <a:spcPts val="0"/>
              </a:spcAft>
              <a:buSzPts val="2800"/>
              <a:buNone/>
              <a:defRPr sz="28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74"/>
        <p:cNvGrpSpPr/>
        <p:nvPr/>
      </p:nvGrpSpPr>
      <p:grpSpPr>
        <a:xfrm>
          <a:off x="0" y="0"/>
          <a:ext cx="0" cy="0"/>
          <a:chOff x="0" y="0"/>
          <a:chExt cx="0" cy="0"/>
        </a:xfrm>
      </p:grpSpPr>
      <p:sp>
        <p:nvSpPr>
          <p:cNvPr id="275" name="Google Shape;275;p3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276"/>
        <p:cNvGrpSpPr/>
        <p:nvPr/>
      </p:nvGrpSpPr>
      <p:grpSpPr>
        <a:xfrm>
          <a:off x="0" y="0"/>
          <a:ext cx="0" cy="0"/>
          <a:chOff x="0" y="0"/>
          <a:chExt cx="0" cy="0"/>
        </a:xfrm>
      </p:grpSpPr>
      <p:sp>
        <p:nvSpPr>
          <p:cNvPr id="277" name="Google Shape;277;p3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78" name="Google Shape;278;p3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298450" algn="l">
              <a:lnSpc>
                <a:spcPct val="115000"/>
              </a:lnSpc>
              <a:spcBef>
                <a:spcPts val="0"/>
              </a:spcBef>
              <a:spcAft>
                <a:spcPts val="0"/>
              </a:spcAft>
              <a:buSzPts val="11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279"/>
        <p:cNvGrpSpPr/>
        <p:nvPr/>
      </p:nvGrpSpPr>
      <p:grpSpPr>
        <a:xfrm>
          <a:off x="0" y="0"/>
          <a:ext cx="0" cy="0"/>
          <a:chOff x="0" y="0"/>
          <a:chExt cx="0" cy="0"/>
        </a:xfrm>
      </p:grpSpPr>
      <p:sp>
        <p:nvSpPr>
          <p:cNvPr id="280" name="Google Shape;280;p3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81" name="Google Shape;281;p3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82" name="Google Shape;282;p3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sp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800"/>
              </a:spcBef>
              <a:spcAft>
                <a:spcPts val="0"/>
              </a:spcAft>
              <a:buSzPts val="1200"/>
              <a:buChar char="○"/>
              <a:defRPr sz="1200"/>
            </a:lvl2pPr>
            <a:lvl3pPr marL="1371600" lvl="2" indent="-304800" algn="l">
              <a:lnSpc>
                <a:spcPct val="115000"/>
              </a:lnSpc>
              <a:spcBef>
                <a:spcPts val="800"/>
              </a:spcBef>
              <a:spcAft>
                <a:spcPts val="0"/>
              </a:spcAft>
              <a:buSzPts val="1200"/>
              <a:buChar char="■"/>
              <a:defRPr sz="1200"/>
            </a:lvl3pPr>
            <a:lvl4pPr marL="1828800" lvl="3" indent="-304800" algn="l">
              <a:lnSpc>
                <a:spcPct val="115000"/>
              </a:lnSpc>
              <a:spcBef>
                <a:spcPts val="800"/>
              </a:spcBef>
              <a:spcAft>
                <a:spcPts val="0"/>
              </a:spcAft>
              <a:buSzPts val="1200"/>
              <a:buChar char="●"/>
              <a:defRPr sz="1200"/>
            </a:lvl4pPr>
            <a:lvl5pPr marL="2286000" lvl="4" indent="-304800" algn="l">
              <a:lnSpc>
                <a:spcPct val="115000"/>
              </a:lnSpc>
              <a:spcBef>
                <a:spcPts val="800"/>
              </a:spcBef>
              <a:spcAft>
                <a:spcPts val="0"/>
              </a:spcAft>
              <a:buSzPts val="1200"/>
              <a:buChar char="○"/>
              <a:defRPr sz="1200"/>
            </a:lvl5pPr>
            <a:lvl6pPr marL="2743200" lvl="5" indent="-304800" algn="l">
              <a:lnSpc>
                <a:spcPct val="115000"/>
              </a:lnSpc>
              <a:spcBef>
                <a:spcPts val="800"/>
              </a:spcBef>
              <a:spcAft>
                <a:spcPts val="0"/>
              </a:spcAft>
              <a:buSzPts val="1200"/>
              <a:buChar char="■"/>
              <a:defRPr sz="1200"/>
            </a:lvl6pPr>
            <a:lvl7pPr marL="3200400" lvl="6" indent="-304800" algn="l">
              <a:lnSpc>
                <a:spcPct val="115000"/>
              </a:lnSpc>
              <a:spcBef>
                <a:spcPts val="800"/>
              </a:spcBef>
              <a:spcAft>
                <a:spcPts val="0"/>
              </a:spcAft>
              <a:buSzPts val="1200"/>
              <a:buChar char="●"/>
              <a:defRPr sz="1200"/>
            </a:lvl7pPr>
            <a:lvl8pPr marL="3657600" lvl="7" indent="-304800" algn="l">
              <a:lnSpc>
                <a:spcPct val="115000"/>
              </a:lnSpc>
              <a:spcBef>
                <a:spcPts val="800"/>
              </a:spcBef>
              <a:spcAft>
                <a:spcPts val="0"/>
              </a:spcAft>
              <a:buSzPts val="1200"/>
              <a:buChar char="○"/>
              <a:defRPr sz="1200"/>
            </a:lvl8pPr>
            <a:lvl9pPr marL="4114800" lvl="8" indent="-304800" algn="l">
              <a:lnSpc>
                <a:spcPct val="115000"/>
              </a:lnSpc>
              <a:spcBef>
                <a:spcPts val="800"/>
              </a:spcBef>
              <a:spcAft>
                <a:spcPts val="800"/>
              </a:spcAft>
              <a:buSzPts val="1200"/>
              <a:buChar char="■"/>
              <a:defRPr sz="12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83"/>
        <p:cNvGrpSpPr/>
        <p:nvPr/>
      </p:nvGrpSpPr>
      <p:grpSpPr>
        <a:xfrm>
          <a:off x="0" y="0"/>
          <a:ext cx="0" cy="0"/>
          <a:chOff x="0" y="0"/>
          <a:chExt cx="0" cy="0"/>
        </a:xfrm>
      </p:grpSpPr>
      <p:sp>
        <p:nvSpPr>
          <p:cNvPr id="284" name="Google Shape;284;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5"/>
        <p:cNvGrpSpPr/>
        <p:nvPr/>
      </p:nvGrpSpPr>
      <p:grpSpPr>
        <a:xfrm>
          <a:off x="0" y="0"/>
          <a:ext cx="0" cy="0"/>
          <a:chOff x="0" y="0"/>
          <a:chExt cx="0" cy="0"/>
        </a:xfrm>
      </p:grpSpPr>
      <p:sp>
        <p:nvSpPr>
          <p:cNvPr id="286" name="Google Shape;286;p3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287" name="Google Shape;287;p3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88"/>
        <p:cNvGrpSpPr/>
        <p:nvPr/>
      </p:nvGrpSpPr>
      <p:grpSpPr>
        <a:xfrm>
          <a:off x="0" y="0"/>
          <a:ext cx="0" cy="0"/>
          <a:chOff x="0" y="0"/>
          <a:chExt cx="0" cy="0"/>
        </a:xfrm>
      </p:grpSpPr>
      <p:sp>
        <p:nvSpPr>
          <p:cNvPr id="289" name="Google Shape;289;p3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90"/>
        <p:cNvGrpSpPr/>
        <p:nvPr/>
      </p:nvGrpSpPr>
      <p:grpSpPr>
        <a:xfrm>
          <a:off x="0" y="0"/>
          <a:ext cx="0" cy="0"/>
          <a:chOff x="0" y="0"/>
          <a:chExt cx="0" cy="0"/>
        </a:xfrm>
      </p:grpSpPr>
      <p:sp>
        <p:nvSpPr>
          <p:cNvPr id="291" name="Google Shape;291;p4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292" name="Google Shape;292;p4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15000"/>
              </a:lnSpc>
              <a:spcBef>
                <a:spcPts val="0"/>
              </a:spcBef>
              <a:spcAft>
                <a:spcPts val="0"/>
              </a:spcAft>
              <a:buSzPts val="2100"/>
              <a:buNone/>
              <a:defRPr sz="2100"/>
            </a:lvl1pPr>
            <a:lvl2pPr lvl="1" algn="ctr">
              <a:lnSpc>
                <a:spcPct val="115000"/>
              </a:lnSpc>
              <a:spcBef>
                <a:spcPts val="0"/>
              </a:spcBef>
              <a:spcAft>
                <a:spcPts val="0"/>
              </a:spcAft>
              <a:buSzPts val="2100"/>
              <a:buNone/>
              <a:defRPr sz="2100"/>
            </a:lvl2pPr>
            <a:lvl3pPr lvl="2" algn="ctr">
              <a:lnSpc>
                <a:spcPct val="115000"/>
              </a:lnSpc>
              <a:spcBef>
                <a:spcPts val="0"/>
              </a:spcBef>
              <a:spcAft>
                <a:spcPts val="0"/>
              </a:spcAft>
              <a:buSzPts val="2100"/>
              <a:buNone/>
              <a:defRPr sz="2100"/>
            </a:lvl3pPr>
            <a:lvl4pPr lvl="3" algn="ctr">
              <a:lnSpc>
                <a:spcPct val="115000"/>
              </a:lnSpc>
              <a:spcBef>
                <a:spcPts val="0"/>
              </a:spcBef>
              <a:spcAft>
                <a:spcPts val="0"/>
              </a:spcAft>
              <a:buSzPts val="2100"/>
              <a:buNone/>
              <a:defRPr sz="2100"/>
            </a:lvl4pPr>
            <a:lvl5pPr lvl="4" algn="ctr">
              <a:lnSpc>
                <a:spcPct val="115000"/>
              </a:lnSpc>
              <a:spcBef>
                <a:spcPts val="0"/>
              </a:spcBef>
              <a:spcAft>
                <a:spcPts val="0"/>
              </a:spcAft>
              <a:buSzPts val="2100"/>
              <a:buNone/>
              <a:defRPr sz="2100"/>
            </a:lvl5pPr>
            <a:lvl6pPr lvl="5" algn="ctr">
              <a:lnSpc>
                <a:spcPct val="115000"/>
              </a:lnSpc>
              <a:spcBef>
                <a:spcPts val="0"/>
              </a:spcBef>
              <a:spcAft>
                <a:spcPts val="0"/>
              </a:spcAft>
              <a:buSzPts val="2100"/>
              <a:buNone/>
              <a:defRPr sz="2100"/>
            </a:lvl6pPr>
            <a:lvl7pPr lvl="6" algn="ctr">
              <a:lnSpc>
                <a:spcPct val="115000"/>
              </a:lnSpc>
              <a:spcBef>
                <a:spcPts val="0"/>
              </a:spcBef>
              <a:spcAft>
                <a:spcPts val="0"/>
              </a:spcAft>
              <a:buSzPts val="2100"/>
              <a:buNone/>
              <a:defRPr sz="2100"/>
            </a:lvl7pPr>
            <a:lvl8pPr lvl="7" algn="ctr">
              <a:lnSpc>
                <a:spcPct val="115000"/>
              </a:lnSpc>
              <a:spcBef>
                <a:spcPts val="0"/>
              </a:spcBef>
              <a:spcAft>
                <a:spcPts val="0"/>
              </a:spcAft>
              <a:buSzPts val="2100"/>
              <a:buNone/>
              <a:defRPr sz="2100"/>
            </a:lvl8pPr>
            <a:lvl9pPr lvl="8" algn="ctr">
              <a:lnSpc>
                <a:spcPct val="115000"/>
              </a:lnSpc>
              <a:spcBef>
                <a:spcPts val="0"/>
              </a:spcBef>
              <a:spcAft>
                <a:spcPts val="0"/>
              </a:spcAft>
              <a:buSzPts val="2100"/>
              <a:buNone/>
              <a:defRPr sz="2100"/>
            </a:lvl9pPr>
          </a:lstStyle>
          <a:p>
            <a:endParaRPr/>
          </a:p>
        </p:txBody>
      </p:sp>
      <p:sp>
        <p:nvSpPr>
          <p:cNvPr id="293" name="Google Shape;293;p4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298450" algn="l">
              <a:lnSpc>
                <a:spcPct val="115000"/>
              </a:lnSpc>
              <a:spcBef>
                <a:spcPts val="0"/>
              </a:spcBef>
              <a:spcAft>
                <a:spcPts val="0"/>
              </a:spcAft>
              <a:buSzPts val="11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94"/>
        <p:cNvGrpSpPr/>
        <p:nvPr/>
      </p:nvGrpSpPr>
      <p:grpSpPr>
        <a:xfrm>
          <a:off x="0" y="0"/>
          <a:ext cx="0" cy="0"/>
          <a:chOff x="0" y="0"/>
          <a:chExt cx="0" cy="0"/>
        </a:xfrm>
      </p:grpSpPr>
      <p:sp>
        <p:nvSpPr>
          <p:cNvPr id="295" name="Google Shape;295;p41"/>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15000"/>
              </a:lnSpc>
              <a:spcBef>
                <a:spcPts val="0"/>
              </a:spcBef>
              <a:spcAft>
                <a:spcPts val="0"/>
              </a:spcAft>
              <a:buSzPts val="1100"/>
              <a:buNone/>
              <a:defRPr/>
            </a:lvl1pPr>
            <a:lvl2pPr marL="914400" lvl="1" indent="-298450" algn="l">
              <a:lnSpc>
                <a:spcPct val="115000"/>
              </a:lnSpc>
              <a:spcBef>
                <a:spcPts val="800"/>
              </a:spcBef>
              <a:spcAft>
                <a:spcPts val="0"/>
              </a:spcAft>
              <a:buSzPts val="1100"/>
              <a:buChar char="○"/>
              <a:defRPr/>
            </a:lvl2pPr>
            <a:lvl3pPr marL="1371600" lvl="2" indent="-298450" algn="l">
              <a:lnSpc>
                <a:spcPct val="115000"/>
              </a:lnSpc>
              <a:spcBef>
                <a:spcPts val="800"/>
              </a:spcBef>
              <a:spcAft>
                <a:spcPts val="0"/>
              </a:spcAft>
              <a:buSzPts val="1100"/>
              <a:buChar char="■"/>
              <a:defRPr/>
            </a:lvl3pPr>
            <a:lvl4pPr marL="1828800" lvl="3" indent="-298450" algn="l">
              <a:lnSpc>
                <a:spcPct val="115000"/>
              </a:lnSpc>
              <a:spcBef>
                <a:spcPts val="800"/>
              </a:spcBef>
              <a:spcAft>
                <a:spcPts val="0"/>
              </a:spcAft>
              <a:buSzPts val="1100"/>
              <a:buChar char="●"/>
              <a:defRPr/>
            </a:lvl4pPr>
            <a:lvl5pPr marL="2286000" lvl="4" indent="-298450" algn="l">
              <a:lnSpc>
                <a:spcPct val="115000"/>
              </a:lnSpc>
              <a:spcBef>
                <a:spcPts val="800"/>
              </a:spcBef>
              <a:spcAft>
                <a:spcPts val="0"/>
              </a:spcAft>
              <a:buSzPts val="1100"/>
              <a:buChar char="○"/>
              <a:defRPr/>
            </a:lvl5pPr>
            <a:lvl6pPr marL="2743200" lvl="5" indent="-298450" algn="l">
              <a:lnSpc>
                <a:spcPct val="115000"/>
              </a:lnSpc>
              <a:spcBef>
                <a:spcPts val="800"/>
              </a:spcBef>
              <a:spcAft>
                <a:spcPts val="0"/>
              </a:spcAft>
              <a:buSzPts val="1100"/>
              <a:buChar char="■"/>
              <a:defRPr/>
            </a:lvl6pPr>
            <a:lvl7pPr marL="3200400" lvl="6" indent="-298450" algn="l">
              <a:lnSpc>
                <a:spcPct val="115000"/>
              </a:lnSpc>
              <a:spcBef>
                <a:spcPts val="800"/>
              </a:spcBef>
              <a:spcAft>
                <a:spcPts val="0"/>
              </a:spcAft>
              <a:buSzPts val="1100"/>
              <a:buChar char="●"/>
              <a:defRPr/>
            </a:lvl7pPr>
            <a:lvl8pPr marL="3657600" lvl="7" indent="-298450" algn="l">
              <a:lnSpc>
                <a:spcPct val="115000"/>
              </a:lnSpc>
              <a:spcBef>
                <a:spcPts val="800"/>
              </a:spcBef>
              <a:spcAft>
                <a:spcPts val="0"/>
              </a:spcAft>
              <a:buSzPts val="1100"/>
              <a:buChar char="○"/>
              <a:defRPr/>
            </a:lvl8pPr>
            <a:lvl9pPr marL="4114800" lvl="8" indent="-298450" algn="l">
              <a:lnSpc>
                <a:spcPct val="115000"/>
              </a:lnSpc>
              <a:spcBef>
                <a:spcPts val="800"/>
              </a:spcBef>
              <a:spcAft>
                <a:spcPts val="800"/>
              </a:spcAft>
              <a:buSzPts val="1100"/>
              <a:buChar char="■"/>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96"/>
        <p:cNvGrpSpPr/>
        <p:nvPr/>
      </p:nvGrpSpPr>
      <p:grpSpPr>
        <a:xfrm>
          <a:off x="0" y="0"/>
          <a:ext cx="0" cy="0"/>
          <a:chOff x="0" y="0"/>
          <a:chExt cx="0" cy="0"/>
        </a:xfrm>
      </p:grpSpPr>
      <p:sp>
        <p:nvSpPr>
          <p:cNvPr id="297" name="Google Shape;297;p42"/>
          <p:cNvSpPr txBox="1">
            <a:spLocks noGrp="1"/>
          </p:cNvSpPr>
          <p:nvPr>
            <p:ph type="title"/>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endParaRPr/>
          </a:p>
        </p:txBody>
      </p:sp>
      <p:sp>
        <p:nvSpPr>
          <p:cNvPr id="298" name="Google Shape;298;p4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298450" algn="ctr">
              <a:lnSpc>
                <a:spcPct val="115000"/>
              </a:lnSpc>
              <a:spcBef>
                <a:spcPts val="0"/>
              </a:spcBef>
              <a:spcAft>
                <a:spcPts val="0"/>
              </a:spcAft>
              <a:buSzPts val="1100"/>
              <a:buChar char="●"/>
              <a:defRPr/>
            </a:lvl1pPr>
            <a:lvl2pPr marL="914400" lvl="1" indent="-298450" algn="ctr">
              <a:lnSpc>
                <a:spcPct val="115000"/>
              </a:lnSpc>
              <a:spcBef>
                <a:spcPts val="0"/>
              </a:spcBef>
              <a:spcAft>
                <a:spcPts val="0"/>
              </a:spcAft>
              <a:buSzPts val="1100"/>
              <a:buChar char="○"/>
              <a:defRPr/>
            </a:lvl2pPr>
            <a:lvl3pPr marL="1371600" lvl="2" indent="-298450" algn="ctr">
              <a:lnSpc>
                <a:spcPct val="115000"/>
              </a:lnSpc>
              <a:spcBef>
                <a:spcPts val="0"/>
              </a:spcBef>
              <a:spcAft>
                <a:spcPts val="0"/>
              </a:spcAft>
              <a:buSzPts val="1100"/>
              <a:buChar char="■"/>
              <a:defRPr/>
            </a:lvl3pPr>
            <a:lvl4pPr marL="1828800" lvl="3" indent="-298450" algn="ctr">
              <a:lnSpc>
                <a:spcPct val="115000"/>
              </a:lnSpc>
              <a:spcBef>
                <a:spcPts val="0"/>
              </a:spcBef>
              <a:spcAft>
                <a:spcPts val="0"/>
              </a:spcAft>
              <a:buSzPts val="1100"/>
              <a:buChar char="●"/>
              <a:defRPr/>
            </a:lvl4pPr>
            <a:lvl5pPr marL="2286000" lvl="4" indent="-298450" algn="ctr">
              <a:lnSpc>
                <a:spcPct val="115000"/>
              </a:lnSpc>
              <a:spcBef>
                <a:spcPts val="0"/>
              </a:spcBef>
              <a:spcAft>
                <a:spcPts val="0"/>
              </a:spcAft>
              <a:buSzPts val="1100"/>
              <a:buChar char="○"/>
              <a:defRPr/>
            </a:lvl5pPr>
            <a:lvl6pPr marL="2743200" lvl="5" indent="-298450" algn="ctr">
              <a:lnSpc>
                <a:spcPct val="115000"/>
              </a:lnSpc>
              <a:spcBef>
                <a:spcPts val="0"/>
              </a:spcBef>
              <a:spcAft>
                <a:spcPts val="0"/>
              </a:spcAft>
              <a:buSzPts val="1100"/>
              <a:buChar char="■"/>
              <a:defRPr/>
            </a:lvl6pPr>
            <a:lvl7pPr marL="3200400" lvl="6" indent="-298450" algn="ctr">
              <a:lnSpc>
                <a:spcPct val="115000"/>
              </a:lnSpc>
              <a:spcBef>
                <a:spcPts val="0"/>
              </a:spcBef>
              <a:spcAft>
                <a:spcPts val="0"/>
              </a:spcAft>
              <a:buSzPts val="1100"/>
              <a:buChar char="●"/>
              <a:defRPr/>
            </a:lvl7pPr>
            <a:lvl8pPr marL="3657600" lvl="7" indent="-298450" algn="ctr">
              <a:lnSpc>
                <a:spcPct val="115000"/>
              </a:lnSpc>
              <a:spcBef>
                <a:spcPts val="0"/>
              </a:spcBef>
              <a:spcAft>
                <a:spcPts val="0"/>
              </a:spcAft>
              <a:buSzPts val="1100"/>
              <a:buChar char="○"/>
              <a:defRPr/>
            </a:lvl8pPr>
            <a:lvl9pPr marL="4114800" lvl="8" indent="-298450" algn="ctr">
              <a:lnSpc>
                <a:spcPct val="115000"/>
              </a:lnSpc>
              <a:spcBef>
                <a:spcPts val="0"/>
              </a:spcBef>
              <a:spcAft>
                <a:spcPts val="0"/>
              </a:spcAft>
              <a:buSzPts val="11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99"/>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300"/>
        <p:cNvGrpSpPr/>
        <p:nvPr/>
      </p:nvGrpSpPr>
      <p:grpSpPr>
        <a:xfrm>
          <a:off x="0" y="0"/>
          <a:ext cx="0" cy="0"/>
          <a:chOff x="0" y="0"/>
          <a:chExt cx="0" cy="0"/>
        </a:xfrm>
      </p:grpSpPr>
      <p:sp>
        <p:nvSpPr>
          <p:cNvPr id="301" name="Google Shape;301;p44"/>
          <p:cNvSpPr txBox="1">
            <a:spLocks noGrp="1"/>
          </p:cNvSpPr>
          <p:nvPr>
            <p:ph type="title"/>
          </p:nvPr>
        </p:nvSpPr>
        <p:spPr>
          <a:xfrm>
            <a:off x="677325" y="1832775"/>
            <a:ext cx="3217200" cy="14841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200"/>
              <a:buNone/>
              <a:defRPr sz="4200"/>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02" name="Google Shape;302;p44"/>
          <p:cNvSpPr txBox="1">
            <a:spLocks noGrp="1"/>
          </p:cNvSpPr>
          <p:nvPr>
            <p:ph type="subTitle" idx="1"/>
          </p:nvPr>
        </p:nvSpPr>
        <p:spPr>
          <a:xfrm>
            <a:off x="4406650" y="393750"/>
            <a:ext cx="4409700" cy="542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03" name="Google Shape;303;p44"/>
          <p:cNvSpPr txBox="1">
            <a:spLocks noGrp="1"/>
          </p:cNvSpPr>
          <p:nvPr>
            <p:ph type="subTitle" idx="2"/>
          </p:nvPr>
        </p:nvSpPr>
        <p:spPr>
          <a:xfrm>
            <a:off x="4406650" y="1151705"/>
            <a:ext cx="4409700" cy="542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04" name="Google Shape;304;p44"/>
          <p:cNvSpPr txBox="1">
            <a:spLocks noGrp="1"/>
          </p:cNvSpPr>
          <p:nvPr>
            <p:ph type="subTitle" idx="3"/>
          </p:nvPr>
        </p:nvSpPr>
        <p:spPr>
          <a:xfrm>
            <a:off x="4406650" y="3425570"/>
            <a:ext cx="4409700" cy="542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05" name="Google Shape;305;p44"/>
          <p:cNvSpPr txBox="1">
            <a:spLocks noGrp="1"/>
          </p:cNvSpPr>
          <p:nvPr>
            <p:ph type="subTitle" idx="4"/>
          </p:nvPr>
        </p:nvSpPr>
        <p:spPr>
          <a:xfrm>
            <a:off x="4406650" y="1909660"/>
            <a:ext cx="4409700" cy="542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06" name="Google Shape;306;p44"/>
          <p:cNvSpPr txBox="1">
            <a:spLocks noGrp="1"/>
          </p:cNvSpPr>
          <p:nvPr>
            <p:ph type="subTitle" idx="5"/>
          </p:nvPr>
        </p:nvSpPr>
        <p:spPr>
          <a:xfrm>
            <a:off x="4406650" y="4183525"/>
            <a:ext cx="4409700" cy="542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07" name="Google Shape;307;p44"/>
          <p:cNvSpPr txBox="1">
            <a:spLocks noGrp="1"/>
          </p:cNvSpPr>
          <p:nvPr>
            <p:ph type="subTitle" idx="6"/>
          </p:nvPr>
        </p:nvSpPr>
        <p:spPr>
          <a:xfrm>
            <a:off x="4406650" y="2667615"/>
            <a:ext cx="4409700" cy="542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body and image">
  <p:cSld name="Title, body and image">
    <p:spTree>
      <p:nvGrpSpPr>
        <p:cNvPr id="1" name="Shape 308"/>
        <p:cNvGrpSpPr/>
        <p:nvPr/>
      </p:nvGrpSpPr>
      <p:grpSpPr>
        <a:xfrm>
          <a:off x="0" y="0"/>
          <a:ext cx="0" cy="0"/>
          <a:chOff x="0" y="0"/>
          <a:chExt cx="0" cy="0"/>
        </a:xfrm>
      </p:grpSpPr>
      <p:sp>
        <p:nvSpPr>
          <p:cNvPr id="309" name="Google Shape;309;p4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10" name="Google Shape;310;p45"/>
          <p:cNvSpPr txBox="1">
            <a:spLocks noGrp="1"/>
          </p:cNvSpPr>
          <p:nvPr>
            <p:ph type="body" idx="1"/>
          </p:nvPr>
        </p:nvSpPr>
        <p:spPr>
          <a:xfrm>
            <a:off x="311700" y="1152475"/>
            <a:ext cx="4473900" cy="3416400"/>
          </a:xfrm>
          <a:prstGeom prst="rect">
            <a:avLst/>
          </a:prstGeom>
          <a:noFill/>
          <a:ln>
            <a:noFill/>
          </a:ln>
        </p:spPr>
        <p:txBody>
          <a:bodyPr spcFirstLastPara="1" wrap="square" lIns="91425" tIns="91425" rIns="91425" bIns="91425" anchor="t" anchorCtr="0">
            <a:spAutoFit/>
          </a:bodyPr>
          <a:lstStyle>
            <a:lvl1pPr marL="457200" lvl="0" indent="-298450" algn="l">
              <a:lnSpc>
                <a:spcPct val="115000"/>
              </a:lnSpc>
              <a:spcBef>
                <a:spcPts val="0"/>
              </a:spcBef>
              <a:spcAft>
                <a:spcPts val="0"/>
              </a:spcAft>
              <a:buSzPts val="1100"/>
              <a:buChar char="●"/>
              <a:defRPr/>
            </a:lvl1pPr>
            <a:lvl2pPr marL="914400" lvl="1" indent="-298450" algn="l">
              <a:lnSpc>
                <a:spcPct val="115000"/>
              </a:lnSpc>
              <a:spcBef>
                <a:spcPts val="800"/>
              </a:spcBef>
              <a:spcAft>
                <a:spcPts val="0"/>
              </a:spcAft>
              <a:buSzPts val="1100"/>
              <a:buChar char="○"/>
              <a:defRPr/>
            </a:lvl2pPr>
            <a:lvl3pPr marL="1371600" lvl="2" indent="-298450" algn="l">
              <a:lnSpc>
                <a:spcPct val="115000"/>
              </a:lnSpc>
              <a:spcBef>
                <a:spcPts val="800"/>
              </a:spcBef>
              <a:spcAft>
                <a:spcPts val="0"/>
              </a:spcAft>
              <a:buSzPts val="1100"/>
              <a:buChar char="■"/>
              <a:defRPr/>
            </a:lvl3pPr>
            <a:lvl4pPr marL="1828800" lvl="3" indent="-298450" algn="l">
              <a:lnSpc>
                <a:spcPct val="115000"/>
              </a:lnSpc>
              <a:spcBef>
                <a:spcPts val="800"/>
              </a:spcBef>
              <a:spcAft>
                <a:spcPts val="0"/>
              </a:spcAft>
              <a:buSzPts val="1100"/>
              <a:buChar char="●"/>
              <a:defRPr/>
            </a:lvl4pPr>
            <a:lvl5pPr marL="2286000" lvl="4" indent="-298450" algn="l">
              <a:lnSpc>
                <a:spcPct val="115000"/>
              </a:lnSpc>
              <a:spcBef>
                <a:spcPts val="800"/>
              </a:spcBef>
              <a:spcAft>
                <a:spcPts val="0"/>
              </a:spcAft>
              <a:buSzPts val="1100"/>
              <a:buChar char="○"/>
              <a:defRPr/>
            </a:lvl5pPr>
            <a:lvl6pPr marL="2743200" lvl="5" indent="-298450" algn="l">
              <a:lnSpc>
                <a:spcPct val="115000"/>
              </a:lnSpc>
              <a:spcBef>
                <a:spcPts val="800"/>
              </a:spcBef>
              <a:spcAft>
                <a:spcPts val="0"/>
              </a:spcAft>
              <a:buSzPts val="1100"/>
              <a:buChar char="■"/>
              <a:defRPr/>
            </a:lvl6pPr>
            <a:lvl7pPr marL="3200400" lvl="6" indent="-298450" algn="l">
              <a:lnSpc>
                <a:spcPct val="115000"/>
              </a:lnSpc>
              <a:spcBef>
                <a:spcPts val="800"/>
              </a:spcBef>
              <a:spcAft>
                <a:spcPts val="0"/>
              </a:spcAft>
              <a:buSzPts val="1100"/>
              <a:buChar char="●"/>
              <a:defRPr/>
            </a:lvl7pPr>
            <a:lvl8pPr marL="3657600" lvl="7" indent="-298450" algn="l">
              <a:lnSpc>
                <a:spcPct val="115000"/>
              </a:lnSpc>
              <a:spcBef>
                <a:spcPts val="800"/>
              </a:spcBef>
              <a:spcAft>
                <a:spcPts val="0"/>
              </a:spcAft>
              <a:buSzPts val="1100"/>
              <a:buChar char="○"/>
              <a:defRPr/>
            </a:lvl8pPr>
            <a:lvl9pPr marL="4114800" lvl="8" indent="-298450" algn="l">
              <a:lnSpc>
                <a:spcPct val="115000"/>
              </a:lnSpc>
              <a:spcBef>
                <a:spcPts val="800"/>
              </a:spcBef>
              <a:spcAft>
                <a:spcPts val="800"/>
              </a:spcAft>
              <a:buSzPts val="1100"/>
              <a:buChar char="■"/>
              <a:defRPr/>
            </a:lvl9pPr>
          </a:lstStyle>
          <a:p>
            <a:endParaRPr/>
          </a:p>
        </p:txBody>
      </p:sp>
      <p:sp>
        <p:nvSpPr>
          <p:cNvPr id="311" name="Google Shape;311;p45"/>
          <p:cNvSpPr>
            <a:spLocks noGrp="1"/>
          </p:cNvSpPr>
          <p:nvPr>
            <p:ph type="pic" idx="2"/>
          </p:nvPr>
        </p:nvSpPr>
        <p:spPr>
          <a:xfrm>
            <a:off x="4992024" y="1152775"/>
            <a:ext cx="3840300" cy="3416400"/>
          </a:xfrm>
          <a:prstGeom prst="rect">
            <a:avLst/>
          </a:prstGeom>
          <a:no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wo big ideas">
  <p:cSld name="Two big ideas">
    <p:spTree>
      <p:nvGrpSpPr>
        <p:cNvPr id="1" name="Shape 312"/>
        <p:cNvGrpSpPr/>
        <p:nvPr/>
      </p:nvGrpSpPr>
      <p:grpSpPr>
        <a:xfrm>
          <a:off x="0" y="0"/>
          <a:ext cx="0" cy="0"/>
          <a:chOff x="0" y="0"/>
          <a:chExt cx="0" cy="0"/>
        </a:xfrm>
      </p:grpSpPr>
      <p:sp>
        <p:nvSpPr>
          <p:cNvPr id="313" name="Google Shape;313;p46"/>
          <p:cNvSpPr txBox="1">
            <a:spLocks noGrp="1"/>
          </p:cNvSpPr>
          <p:nvPr>
            <p:ph type="title"/>
          </p:nvPr>
        </p:nvSpPr>
        <p:spPr>
          <a:xfrm>
            <a:off x="483175" y="450025"/>
            <a:ext cx="8184600" cy="7581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14" name="Google Shape;314;p46"/>
          <p:cNvSpPr txBox="1">
            <a:spLocks noGrp="1"/>
          </p:cNvSpPr>
          <p:nvPr>
            <p:ph type="body" idx="1"/>
          </p:nvPr>
        </p:nvSpPr>
        <p:spPr>
          <a:xfrm>
            <a:off x="483150" y="2237788"/>
            <a:ext cx="3619800" cy="2373600"/>
          </a:xfrm>
          <a:prstGeom prst="rect">
            <a:avLst/>
          </a:prstGeom>
          <a:noFill/>
          <a:ln>
            <a:noFill/>
          </a:ln>
        </p:spPr>
        <p:txBody>
          <a:bodyPr spcFirstLastPara="1" wrap="square" lIns="91425" tIns="91425" rIns="91425" bIns="91425" anchor="t" anchorCtr="0">
            <a:spAutoFit/>
          </a:bodyPr>
          <a:lstStyle>
            <a:lvl1pPr marL="457200" lvl="0" indent="-298450" algn="l">
              <a:lnSpc>
                <a:spcPct val="115000"/>
              </a:lnSpc>
              <a:spcBef>
                <a:spcPts val="0"/>
              </a:spcBef>
              <a:spcAft>
                <a:spcPts val="0"/>
              </a:spcAft>
              <a:buSzPts val="1100"/>
              <a:buChar char="●"/>
              <a:defRPr/>
            </a:lvl1pPr>
            <a:lvl2pPr marL="914400" lvl="1" indent="-298450" algn="l">
              <a:lnSpc>
                <a:spcPct val="115000"/>
              </a:lnSpc>
              <a:spcBef>
                <a:spcPts val="800"/>
              </a:spcBef>
              <a:spcAft>
                <a:spcPts val="0"/>
              </a:spcAft>
              <a:buSzPts val="1100"/>
              <a:buChar char="○"/>
              <a:defRPr/>
            </a:lvl2pPr>
            <a:lvl3pPr marL="1371600" lvl="2" indent="-298450" algn="l">
              <a:lnSpc>
                <a:spcPct val="115000"/>
              </a:lnSpc>
              <a:spcBef>
                <a:spcPts val="800"/>
              </a:spcBef>
              <a:spcAft>
                <a:spcPts val="0"/>
              </a:spcAft>
              <a:buSzPts val="1100"/>
              <a:buChar char="■"/>
              <a:defRPr/>
            </a:lvl3pPr>
            <a:lvl4pPr marL="1828800" lvl="3" indent="-298450" algn="l">
              <a:lnSpc>
                <a:spcPct val="115000"/>
              </a:lnSpc>
              <a:spcBef>
                <a:spcPts val="800"/>
              </a:spcBef>
              <a:spcAft>
                <a:spcPts val="0"/>
              </a:spcAft>
              <a:buSzPts val="1100"/>
              <a:buChar char="●"/>
              <a:defRPr/>
            </a:lvl4pPr>
            <a:lvl5pPr marL="2286000" lvl="4" indent="-298450" algn="l">
              <a:lnSpc>
                <a:spcPct val="115000"/>
              </a:lnSpc>
              <a:spcBef>
                <a:spcPts val="800"/>
              </a:spcBef>
              <a:spcAft>
                <a:spcPts val="0"/>
              </a:spcAft>
              <a:buSzPts val="1100"/>
              <a:buChar char="○"/>
              <a:defRPr/>
            </a:lvl5pPr>
            <a:lvl6pPr marL="2743200" lvl="5" indent="-298450" algn="l">
              <a:lnSpc>
                <a:spcPct val="115000"/>
              </a:lnSpc>
              <a:spcBef>
                <a:spcPts val="800"/>
              </a:spcBef>
              <a:spcAft>
                <a:spcPts val="0"/>
              </a:spcAft>
              <a:buSzPts val="1100"/>
              <a:buChar char="■"/>
              <a:defRPr/>
            </a:lvl6pPr>
            <a:lvl7pPr marL="3200400" lvl="6" indent="-298450" algn="l">
              <a:lnSpc>
                <a:spcPct val="115000"/>
              </a:lnSpc>
              <a:spcBef>
                <a:spcPts val="800"/>
              </a:spcBef>
              <a:spcAft>
                <a:spcPts val="0"/>
              </a:spcAft>
              <a:buSzPts val="1100"/>
              <a:buChar char="●"/>
              <a:defRPr/>
            </a:lvl7pPr>
            <a:lvl8pPr marL="3657600" lvl="7" indent="-298450" algn="l">
              <a:lnSpc>
                <a:spcPct val="115000"/>
              </a:lnSpc>
              <a:spcBef>
                <a:spcPts val="800"/>
              </a:spcBef>
              <a:spcAft>
                <a:spcPts val="0"/>
              </a:spcAft>
              <a:buSzPts val="1100"/>
              <a:buChar char="○"/>
              <a:defRPr/>
            </a:lvl8pPr>
            <a:lvl9pPr marL="4114800" lvl="8" indent="-298450" algn="l">
              <a:lnSpc>
                <a:spcPct val="115000"/>
              </a:lnSpc>
              <a:spcBef>
                <a:spcPts val="800"/>
              </a:spcBef>
              <a:spcAft>
                <a:spcPts val="800"/>
              </a:spcAft>
              <a:buSzPts val="1100"/>
              <a:buChar char="■"/>
              <a:defRPr/>
            </a:lvl9pPr>
          </a:lstStyle>
          <a:p>
            <a:endParaRPr/>
          </a:p>
        </p:txBody>
      </p:sp>
      <p:sp>
        <p:nvSpPr>
          <p:cNvPr id="315" name="Google Shape;315;p46"/>
          <p:cNvSpPr txBox="1">
            <a:spLocks noGrp="1"/>
          </p:cNvSpPr>
          <p:nvPr>
            <p:ph type="body" idx="2"/>
          </p:nvPr>
        </p:nvSpPr>
        <p:spPr>
          <a:xfrm>
            <a:off x="5048000" y="2237788"/>
            <a:ext cx="3619800" cy="2373600"/>
          </a:xfrm>
          <a:prstGeom prst="rect">
            <a:avLst/>
          </a:prstGeom>
          <a:noFill/>
          <a:ln>
            <a:noFill/>
          </a:ln>
        </p:spPr>
        <p:txBody>
          <a:bodyPr spcFirstLastPara="1" wrap="square" lIns="91425" tIns="91425" rIns="91425" bIns="91425" anchor="t" anchorCtr="0">
            <a:noAutofit/>
          </a:bodyPr>
          <a:lstStyle>
            <a:lvl1pPr marL="457200" lvl="0" indent="-298450" algn="l">
              <a:lnSpc>
                <a:spcPct val="115000"/>
              </a:lnSpc>
              <a:spcBef>
                <a:spcPts val="0"/>
              </a:spcBef>
              <a:spcAft>
                <a:spcPts val="0"/>
              </a:spcAft>
              <a:buSzPts val="11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316" name="Google Shape;316;p46"/>
          <p:cNvSpPr txBox="1">
            <a:spLocks noGrp="1"/>
          </p:cNvSpPr>
          <p:nvPr>
            <p:ph type="subTitle" idx="3"/>
          </p:nvPr>
        </p:nvSpPr>
        <p:spPr>
          <a:xfrm>
            <a:off x="483150" y="1336161"/>
            <a:ext cx="3619800" cy="542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17" name="Google Shape;317;p46"/>
          <p:cNvSpPr txBox="1">
            <a:spLocks noGrp="1"/>
          </p:cNvSpPr>
          <p:nvPr>
            <p:ph type="subTitle" idx="4"/>
          </p:nvPr>
        </p:nvSpPr>
        <p:spPr>
          <a:xfrm>
            <a:off x="5048000" y="1336161"/>
            <a:ext cx="3619800" cy="542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ree big ideas">
  <p:cSld name="Three big ideas">
    <p:spTree>
      <p:nvGrpSpPr>
        <p:cNvPr id="1" name="Shape 318"/>
        <p:cNvGrpSpPr/>
        <p:nvPr/>
      </p:nvGrpSpPr>
      <p:grpSpPr>
        <a:xfrm>
          <a:off x="0" y="0"/>
          <a:ext cx="0" cy="0"/>
          <a:chOff x="0" y="0"/>
          <a:chExt cx="0" cy="0"/>
        </a:xfrm>
      </p:grpSpPr>
      <p:sp>
        <p:nvSpPr>
          <p:cNvPr id="319" name="Google Shape;319;p47"/>
          <p:cNvSpPr txBox="1">
            <a:spLocks noGrp="1"/>
          </p:cNvSpPr>
          <p:nvPr>
            <p:ph type="body" idx="1"/>
          </p:nvPr>
        </p:nvSpPr>
        <p:spPr>
          <a:xfrm>
            <a:off x="483175" y="2417500"/>
            <a:ext cx="2455500" cy="2373600"/>
          </a:xfrm>
          <a:prstGeom prst="rect">
            <a:avLst/>
          </a:prstGeom>
          <a:noFill/>
          <a:ln>
            <a:noFill/>
          </a:ln>
        </p:spPr>
        <p:txBody>
          <a:bodyPr spcFirstLastPara="1" wrap="square" lIns="91425" tIns="91425" rIns="91425" bIns="91425" anchor="t" anchorCtr="0">
            <a:spAutoFit/>
          </a:bodyPr>
          <a:lstStyle>
            <a:lvl1pPr marL="457200" lvl="0" indent="-298450" algn="l">
              <a:lnSpc>
                <a:spcPct val="115000"/>
              </a:lnSpc>
              <a:spcBef>
                <a:spcPts val="0"/>
              </a:spcBef>
              <a:spcAft>
                <a:spcPts val="0"/>
              </a:spcAft>
              <a:buSzPts val="1100"/>
              <a:buChar char="●"/>
              <a:defRPr/>
            </a:lvl1pPr>
            <a:lvl2pPr marL="914400" lvl="1" indent="-298450" algn="l">
              <a:lnSpc>
                <a:spcPct val="115000"/>
              </a:lnSpc>
              <a:spcBef>
                <a:spcPts val="800"/>
              </a:spcBef>
              <a:spcAft>
                <a:spcPts val="0"/>
              </a:spcAft>
              <a:buSzPts val="1100"/>
              <a:buChar char="○"/>
              <a:defRPr/>
            </a:lvl2pPr>
            <a:lvl3pPr marL="1371600" lvl="2" indent="-298450" algn="l">
              <a:lnSpc>
                <a:spcPct val="115000"/>
              </a:lnSpc>
              <a:spcBef>
                <a:spcPts val="800"/>
              </a:spcBef>
              <a:spcAft>
                <a:spcPts val="0"/>
              </a:spcAft>
              <a:buSzPts val="1100"/>
              <a:buChar char="■"/>
              <a:defRPr/>
            </a:lvl3pPr>
            <a:lvl4pPr marL="1828800" lvl="3" indent="-298450" algn="l">
              <a:lnSpc>
                <a:spcPct val="115000"/>
              </a:lnSpc>
              <a:spcBef>
                <a:spcPts val="800"/>
              </a:spcBef>
              <a:spcAft>
                <a:spcPts val="0"/>
              </a:spcAft>
              <a:buSzPts val="1100"/>
              <a:buChar char="●"/>
              <a:defRPr/>
            </a:lvl4pPr>
            <a:lvl5pPr marL="2286000" lvl="4" indent="-298450" algn="l">
              <a:lnSpc>
                <a:spcPct val="115000"/>
              </a:lnSpc>
              <a:spcBef>
                <a:spcPts val="800"/>
              </a:spcBef>
              <a:spcAft>
                <a:spcPts val="0"/>
              </a:spcAft>
              <a:buSzPts val="1100"/>
              <a:buChar char="○"/>
              <a:defRPr/>
            </a:lvl5pPr>
            <a:lvl6pPr marL="2743200" lvl="5" indent="-298450" algn="l">
              <a:lnSpc>
                <a:spcPct val="115000"/>
              </a:lnSpc>
              <a:spcBef>
                <a:spcPts val="800"/>
              </a:spcBef>
              <a:spcAft>
                <a:spcPts val="0"/>
              </a:spcAft>
              <a:buSzPts val="1100"/>
              <a:buChar char="■"/>
              <a:defRPr/>
            </a:lvl6pPr>
            <a:lvl7pPr marL="3200400" lvl="6" indent="-298450" algn="l">
              <a:lnSpc>
                <a:spcPct val="115000"/>
              </a:lnSpc>
              <a:spcBef>
                <a:spcPts val="800"/>
              </a:spcBef>
              <a:spcAft>
                <a:spcPts val="0"/>
              </a:spcAft>
              <a:buSzPts val="1100"/>
              <a:buChar char="●"/>
              <a:defRPr/>
            </a:lvl7pPr>
            <a:lvl8pPr marL="3657600" lvl="7" indent="-298450" algn="l">
              <a:lnSpc>
                <a:spcPct val="115000"/>
              </a:lnSpc>
              <a:spcBef>
                <a:spcPts val="800"/>
              </a:spcBef>
              <a:spcAft>
                <a:spcPts val="0"/>
              </a:spcAft>
              <a:buSzPts val="1100"/>
              <a:buChar char="○"/>
              <a:defRPr/>
            </a:lvl8pPr>
            <a:lvl9pPr marL="4114800" lvl="8" indent="-298450" algn="l">
              <a:lnSpc>
                <a:spcPct val="115000"/>
              </a:lnSpc>
              <a:spcBef>
                <a:spcPts val="800"/>
              </a:spcBef>
              <a:spcAft>
                <a:spcPts val="800"/>
              </a:spcAft>
              <a:buSzPts val="1100"/>
              <a:buChar char="■"/>
              <a:defRPr/>
            </a:lvl9pPr>
          </a:lstStyle>
          <a:p>
            <a:endParaRPr/>
          </a:p>
        </p:txBody>
      </p:sp>
      <p:sp>
        <p:nvSpPr>
          <p:cNvPr id="320" name="Google Shape;320;p47"/>
          <p:cNvSpPr txBox="1">
            <a:spLocks noGrp="1"/>
          </p:cNvSpPr>
          <p:nvPr>
            <p:ph type="body" idx="2"/>
          </p:nvPr>
        </p:nvSpPr>
        <p:spPr>
          <a:xfrm>
            <a:off x="3347725" y="2417500"/>
            <a:ext cx="2455500" cy="2373600"/>
          </a:xfrm>
          <a:prstGeom prst="rect">
            <a:avLst/>
          </a:prstGeom>
          <a:noFill/>
          <a:ln>
            <a:noFill/>
          </a:ln>
        </p:spPr>
        <p:txBody>
          <a:bodyPr spcFirstLastPara="1" wrap="square" lIns="91425" tIns="91425" rIns="91425" bIns="91425" anchor="t" anchorCtr="0">
            <a:noAutofit/>
          </a:bodyPr>
          <a:lstStyle>
            <a:lvl1pPr marL="457200" lvl="0" indent="-298450" algn="l">
              <a:lnSpc>
                <a:spcPct val="115000"/>
              </a:lnSpc>
              <a:spcBef>
                <a:spcPts val="0"/>
              </a:spcBef>
              <a:spcAft>
                <a:spcPts val="0"/>
              </a:spcAft>
              <a:buSzPts val="11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321" name="Google Shape;321;p47"/>
          <p:cNvSpPr txBox="1">
            <a:spLocks noGrp="1"/>
          </p:cNvSpPr>
          <p:nvPr>
            <p:ph type="title"/>
          </p:nvPr>
        </p:nvSpPr>
        <p:spPr>
          <a:xfrm>
            <a:off x="483175" y="450025"/>
            <a:ext cx="8184600" cy="7581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22" name="Google Shape;322;p47"/>
          <p:cNvSpPr txBox="1">
            <a:spLocks noGrp="1"/>
          </p:cNvSpPr>
          <p:nvPr>
            <p:ph type="subTitle" idx="3"/>
          </p:nvPr>
        </p:nvSpPr>
        <p:spPr>
          <a:xfrm>
            <a:off x="483175" y="1336150"/>
            <a:ext cx="2455500" cy="7785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23" name="Google Shape;323;p47"/>
          <p:cNvSpPr txBox="1">
            <a:spLocks noGrp="1"/>
          </p:cNvSpPr>
          <p:nvPr>
            <p:ph type="subTitle" idx="4"/>
          </p:nvPr>
        </p:nvSpPr>
        <p:spPr>
          <a:xfrm>
            <a:off x="3347725" y="1336150"/>
            <a:ext cx="2455500" cy="7785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24" name="Google Shape;324;p47"/>
          <p:cNvSpPr txBox="1">
            <a:spLocks noGrp="1"/>
          </p:cNvSpPr>
          <p:nvPr>
            <p:ph type="subTitle" idx="5"/>
          </p:nvPr>
        </p:nvSpPr>
        <p:spPr>
          <a:xfrm>
            <a:off x="6212275" y="1336150"/>
            <a:ext cx="2455500" cy="7785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25" name="Google Shape;325;p47"/>
          <p:cNvSpPr txBox="1">
            <a:spLocks noGrp="1"/>
          </p:cNvSpPr>
          <p:nvPr>
            <p:ph type="body" idx="6"/>
          </p:nvPr>
        </p:nvSpPr>
        <p:spPr>
          <a:xfrm>
            <a:off x="6212275" y="2417500"/>
            <a:ext cx="2455500" cy="2373600"/>
          </a:xfrm>
          <a:prstGeom prst="rect">
            <a:avLst/>
          </a:prstGeom>
          <a:noFill/>
          <a:ln>
            <a:noFill/>
          </a:ln>
        </p:spPr>
        <p:txBody>
          <a:bodyPr spcFirstLastPara="1" wrap="square" lIns="91425" tIns="91425" rIns="91425" bIns="91425" anchor="t" anchorCtr="0">
            <a:noAutofit/>
          </a:bodyPr>
          <a:lstStyle>
            <a:lvl1pPr marL="457200" lvl="0" indent="-298450" algn="l">
              <a:lnSpc>
                <a:spcPct val="115000"/>
              </a:lnSpc>
              <a:spcBef>
                <a:spcPts val="0"/>
              </a:spcBef>
              <a:spcAft>
                <a:spcPts val="0"/>
              </a:spcAft>
              <a:buSzPts val="11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Four big ideas">
  <p:cSld name="Four big ideas">
    <p:spTree>
      <p:nvGrpSpPr>
        <p:cNvPr id="1" name="Shape 326"/>
        <p:cNvGrpSpPr/>
        <p:nvPr/>
      </p:nvGrpSpPr>
      <p:grpSpPr>
        <a:xfrm>
          <a:off x="0" y="0"/>
          <a:ext cx="0" cy="0"/>
          <a:chOff x="0" y="0"/>
          <a:chExt cx="0" cy="0"/>
        </a:xfrm>
      </p:grpSpPr>
      <p:sp>
        <p:nvSpPr>
          <p:cNvPr id="327" name="Google Shape;327;p48"/>
          <p:cNvSpPr txBox="1">
            <a:spLocks noGrp="1"/>
          </p:cNvSpPr>
          <p:nvPr>
            <p:ph type="body" idx="1"/>
          </p:nvPr>
        </p:nvSpPr>
        <p:spPr>
          <a:xfrm>
            <a:off x="366725" y="1759093"/>
            <a:ext cx="3838500" cy="1138500"/>
          </a:xfrm>
          <a:prstGeom prst="rect">
            <a:avLst/>
          </a:prstGeom>
          <a:noFill/>
          <a:ln>
            <a:noFill/>
          </a:ln>
        </p:spPr>
        <p:txBody>
          <a:bodyPr spcFirstLastPara="1" wrap="square" lIns="91425" tIns="91425" rIns="91425" bIns="91425" anchor="t" anchorCtr="0">
            <a:spAutoFit/>
          </a:bodyPr>
          <a:lstStyle>
            <a:lvl1pPr marL="457200" lvl="0" indent="-317500" algn="l">
              <a:lnSpc>
                <a:spcPct val="115000"/>
              </a:lnSpc>
              <a:spcBef>
                <a:spcPts val="0"/>
              </a:spcBef>
              <a:spcAft>
                <a:spcPts val="0"/>
              </a:spcAft>
              <a:buSzPts val="1400"/>
              <a:buChar char="●"/>
              <a:defRPr sz="1400"/>
            </a:lvl1pPr>
            <a:lvl2pPr marL="914400" lvl="1" indent="-298450" algn="l">
              <a:lnSpc>
                <a:spcPct val="115000"/>
              </a:lnSpc>
              <a:spcBef>
                <a:spcPts val="800"/>
              </a:spcBef>
              <a:spcAft>
                <a:spcPts val="0"/>
              </a:spcAft>
              <a:buSzPts val="1100"/>
              <a:buChar char="○"/>
              <a:defRPr/>
            </a:lvl2pPr>
            <a:lvl3pPr marL="1371600" lvl="2" indent="-298450" algn="l">
              <a:lnSpc>
                <a:spcPct val="115000"/>
              </a:lnSpc>
              <a:spcBef>
                <a:spcPts val="800"/>
              </a:spcBef>
              <a:spcAft>
                <a:spcPts val="0"/>
              </a:spcAft>
              <a:buSzPts val="1100"/>
              <a:buChar char="■"/>
              <a:defRPr/>
            </a:lvl3pPr>
            <a:lvl4pPr marL="1828800" lvl="3" indent="-298450" algn="l">
              <a:lnSpc>
                <a:spcPct val="115000"/>
              </a:lnSpc>
              <a:spcBef>
                <a:spcPts val="800"/>
              </a:spcBef>
              <a:spcAft>
                <a:spcPts val="0"/>
              </a:spcAft>
              <a:buSzPts val="1100"/>
              <a:buChar char="●"/>
              <a:defRPr/>
            </a:lvl4pPr>
            <a:lvl5pPr marL="2286000" lvl="4" indent="-298450" algn="l">
              <a:lnSpc>
                <a:spcPct val="115000"/>
              </a:lnSpc>
              <a:spcBef>
                <a:spcPts val="800"/>
              </a:spcBef>
              <a:spcAft>
                <a:spcPts val="0"/>
              </a:spcAft>
              <a:buSzPts val="1100"/>
              <a:buChar char="○"/>
              <a:defRPr/>
            </a:lvl5pPr>
            <a:lvl6pPr marL="2743200" lvl="5" indent="-298450" algn="l">
              <a:lnSpc>
                <a:spcPct val="115000"/>
              </a:lnSpc>
              <a:spcBef>
                <a:spcPts val="800"/>
              </a:spcBef>
              <a:spcAft>
                <a:spcPts val="0"/>
              </a:spcAft>
              <a:buSzPts val="1100"/>
              <a:buChar char="■"/>
              <a:defRPr/>
            </a:lvl6pPr>
            <a:lvl7pPr marL="3200400" lvl="6" indent="-298450" algn="l">
              <a:lnSpc>
                <a:spcPct val="115000"/>
              </a:lnSpc>
              <a:spcBef>
                <a:spcPts val="800"/>
              </a:spcBef>
              <a:spcAft>
                <a:spcPts val="0"/>
              </a:spcAft>
              <a:buSzPts val="1100"/>
              <a:buChar char="●"/>
              <a:defRPr/>
            </a:lvl7pPr>
            <a:lvl8pPr marL="3657600" lvl="7" indent="-298450" algn="l">
              <a:lnSpc>
                <a:spcPct val="115000"/>
              </a:lnSpc>
              <a:spcBef>
                <a:spcPts val="800"/>
              </a:spcBef>
              <a:spcAft>
                <a:spcPts val="0"/>
              </a:spcAft>
              <a:buSzPts val="1100"/>
              <a:buChar char="○"/>
              <a:defRPr/>
            </a:lvl8pPr>
            <a:lvl9pPr marL="4114800" lvl="8" indent="-298450" algn="l">
              <a:lnSpc>
                <a:spcPct val="115000"/>
              </a:lnSpc>
              <a:spcBef>
                <a:spcPts val="800"/>
              </a:spcBef>
              <a:spcAft>
                <a:spcPts val="800"/>
              </a:spcAft>
              <a:buSzPts val="1100"/>
              <a:buChar char="■"/>
              <a:defRPr/>
            </a:lvl9pPr>
          </a:lstStyle>
          <a:p>
            <a:endParaRPr/>
          </a:p>
        </p:txBody>
      </p:sp>
      <p:sp>
        <p:nvSpPr>
          <p:cNvPr id="328" name="Google Shape;328;p48"/>
          <p:cNvSpPr txBox="1">
            <a:spLocks noGrp="1"/>
          </p:cNvSpPr>
          <p:nvPr>
            <p:ph type="body" idx="2"/>
          </p:nvPr>
        </p:nvSpPr>
        <p:spPr>
          <a:xfrm>
            <a:off x="4938725" y="1759093"/>
            <a:ext cx="3838500" cy="11385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329" name="Google Shape;329;p48"/>
          <p:cNvSpPr txBox="1">
            <a:spLocks noGrp="1"/>
          </p:cNvSpPr>
          <p:nvPr>
            <p:ph type="body" idx="3"/>
          </p:nvPr>
        </p:nvSpPr>
        <p:spPr>
          <a:xfrm>
            <a:off x="366750" y="3648575"/>
            <a:ext cx="3838500" cy="11385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330" name="Google Shape;330;p48"/>
          <p:cNvSpPr txBox="1">
            <a:spLocks noGrp="1"/>
          </p:cNvSpPr>
          <p:nvPr>
            <p:ph type="body" idx="4"/>
          </p:nvPr>
        </p:nvSpPr>
        <p:spPr>
          <a:xfrm>
            <a:off x="4938750" y="3648575"/>
            <a:ext cx="3838500" cy="11385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331" name="Google Shape;331;p48"/>
          <p:cNvSpPr txBox="1">
            <a:spLocks noGrp="1"/>
          </p:cNvSpPr>
          <p:nvPr>
            <p:ph type="title"/>
          </p:nvPr>
        </p:nvSpPr>
        <p:spPr>
          <a:xfrm>
            <a:off x="366750" y="450025"/>
            <a:ext cx="8184600" cy="7581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32" name="Google Shape;332;p48"/>
          <p:cNvSpPr txBox="1">
            <a:spLocks noGrp="1"/>
          </p:cNvSpPr>
          <p:nvPr>
            <p:ph type="subTitle" idx="5"/>
          </p:nvPr>
        </p:nvSpPr>
        <p:spPr>
          <a:xfrm>
            <a:off x="366763" y="1277907"/>
            <a:ext cx="3838500" cy="481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33" name="Google Shape;333;p48"/>
          <p:cNvSpPr txBox="1">
            <a:spLocks noGrp="1"/>
          </p:cNvSpPr>
          <p:nvPr>
            <p:ph type="subTitle" idx="6"/>
          </p:nvPr>
        </p:nvSpPr>
        <p:spPr>
          <a:xfrm>
            <a:off x="4938738" y="1277907"/>
            <a:ext cx="3838500" cy="481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34" name="Google Shape;334;p48"/>
          <p:cNvSpPr txBox="1">
            <a:spLocks noGrp="1"/>
          </p:cNvSpPr>
          <p:nvPr>
            <p:ph type="subTitle" idx="7"/>
          </p:nvPr>
        </p:nvSpPr>
        <p:spPr>
          <a:xfrm>
            <a:off x="4938761" y="3167363"/>
            <a:ext cx="3838500" cy="481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
        <p:nvSpPr>
          <p:cNvPr id="335" name="Google Shape;335;p48"/>
          <p:cNvSpPr txBox="1">
            <a:spLocks noGrp="1"/>
          </p:cNvSpPr>
          <p:nvPr>
            <p:ph type="subTitle" idx="8"/>
          </p:nvPr>
        </p:nvSpPr>
        <p:spPr>
          <a:xfrm>
            <a:off x="366750" y="3167363"/>
            <a:ext cx="3838500" cy="481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2000"/>
              <a:buNone/>
              <a:defRPr sz="2000"/>
            </a:lvl1pPr>
            <a:lvl2pPr lvl="1" algn="l">
              <a:lnSpc>
                <a:spcPct val="115000"/>
              </a:lnSpc>
              <a:spcBef>
                <a:spcPts val="0"/>
              </a:spcBef>
              <a:spcAft>
                <a:spcPts val="0"/>
              </a:spcAft>
              <a:buSzPts val="2000"/>
              <a:buNone/>
              <a:defRPr sz="2000"/>
            </a:lvl2pPr>
            <a:lvl3pPr lvl="2" algn="l">
              <a:lnSpc>
                <a:spcPct val="115000"/>
              </a:lnSpc>
              <a:spcBef>
                <a:spcPts val="0"/>
              </a:spcBef>
              <a:spcAft>
                <a:spcPts val="0"/>
              </a:spcAft>
              <a:buSzPts val="2000"/>
              <a:buNone/>
              <a:defRPr sz="2000"/>
            </a:lvl3pPr>
            <a:lvl4pPr lvl="3" algn="l">
              <a:lnSpc>
                <a:spcPct val="115000"/>
              </a:lnSpc>
              <a:spcBef>
                <a:spcPts val="0"/>
              </a:spcBef>
              <a:spcAft>
                <a:spcPts val="0"/>
              </a:spcAft>
              <a:buSzPts val="2000"/>
              <a:buNone/>
              <a:defRPr sz="2000"/>
            </a:lvl4pPr>
            <a:lvl5pPr lvl="4" algn="l">
              <a:lnSpc>
                <a:spcPct val="115000"/>
              </a:lnSpc>
              <a:spcBef>
                <a:spcPts val="0"/>
              </a:spcBef>
              <a:spcAft>
                <a:spcPts val="0"/>
              </a:spcAft>
              <a:buSzPts val="2000"/>
              <a:buNone/>
              <a:defRPr sz="2000"/>
            </a:lvl5pPr>
            <a:lvl6pPr lvl="5" algn="l">
              <a:lnSpc>
                <a:spcPct val="115000"/>
              </a:lnSpc>
              <a:spcBef>
                <a:spcPts val="0"/>
              </a:spcBef>
              <a:spcAft>
                <a:spcPts val="0"/>
              </a:spcAft>
              <a:buSzPts val="2000"/>
              <a:buNone/>
              <a:defRPr sz="2000"/>
            </a:lvl6pPr>
            <a:lvl7pPr lvl="6" algn="l">
              <a:lnSpc>
                <a:spcPct val="115000"/>
              </a:lnSpc>
              <a:spcBef>
                <a:spcPts val="0"/>
              </a:spcBef>
              <a:spcAft>
                <a:spcPts val="0"/>
              </a:spcAft>
              <a:buSzPts val="2000"/>
              <a:buNone/>
              <a:defRPr sz="2000"/>
            </a:lvl7pPr>
            <a:lvl8pPr lvl="7" algn="l">
              <a:lnSpc>
                <a:spcPct val="115000"/>
              </a:lnSpc>
              <a:spcBef>
                <a:spcPts val="0"/>
              </a:spcBef>
              <a:spcAft>
                <a:spcPts val="0"/>
              </a:spcAft>
              <a:buSzPts val="2000"/>
              <a:buNone/>
              <a:defRPr sz="2000"/>
            </a:lvl8pPr>
            <a:lvl9pPr lvl="8" algn="l">
              <a:lnSpc>
                <a:spcPct val="115000"/>
              </a:lnSpc>
              <a:spcBef>
                <a:spcPts val="0"/>
              </a:spcBef>
              <a:spcAft>
                <a:spcPts val="0"/>
              </a:spcAft>
              <a:buSzPts val="2000"/>
              <a:buNone/>
              <a:defRPr sz="20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image">
  <p:cSld name="Title and image">
    <p:spTree>
      <p:nvGrpSpPr>
        <p:cNvPr id="1" name="Shape 336"/>
        <p:cNvGrpSpPr/>
        <p:nvPr/>
      </p:nvGrpSpPr>
      <p:grpSpPr>
        <a:xfrm>
          <a:off x="0" y="0"/>
          <a:ext cx="0" cy="0"/>
          <a:chOff x="0" y="0"/>
          <a:chExt cx="0" cy="0"/>
        </a:xfrm>
      </p:grpSpPr>
      <p:sp>
        <p:nvSpPr>
          <p:cNvPr id="337" name="Google Shape;337;p4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38" name="Google Shape;338;p49"/>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storyboards">
  <p:cSld name="Two storyboards">
    <p:spTree>
      <p:nvGrpSpPr>
        <p:cNvPr id="1" name="Shape 339"/>
        <p:cNvGrpSpPr/>
        <p:nvPr/>
      </p:nvGrpSpPr>
      <p:grpSpPr>
        <a:xfrm>
          <a:off x="0" y="0"/>
          <a:ext cx="0" cy="0"/>
          <a:chOff x="0" y="0"/>
          <a:chExt cx="0" cy="0"/>
        </a:xfrm>
      </p:grpSpPr>
      <p:sp>
        <p:nvSpPr>
          <p:cNvPr id="340" name="Google Shape;340;p50"/>
          <p:cNvSpPr txBox="1">
            <a:spLocks noGrp="1"/>
          </p:cNvSpPr>
          <p:nvPr>
            <p:ph type="body" idx="1"/>
          </p:nvPr>
        </p:nvSpPr>
        <p:spPr>
          <a:xfrm>
            <a:off x="311700" y="4080225"/>
            <a:ext cx="4027500" cy="926100"/>
          </a:xfrm>
          <a:prstGeom prst="rect">
            <a:avLst/>
          </a:prstGeom>
          <a:noFill/>
          <a:ln>
            <a:noFill/>
          </a:ln>
        </p:spPr>
        <p:txBody>
          <a:bodyPr spcFirstLastPara="1" wrap="square" lIns="91425" tIns="91425" rIns="91425" bIns="91425" anchor="t" anchorCtr="0">
            <a:sp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800"/>
              </a:spcBef>
              <a:spcAft>
                <a:spcPts val="0"/>
              </a:spcAft>
              <a:buSzPts val="1200"/>
              <a:buChar char="○"/>
              <a:defRPr sz="1200"/>
            </a:lvl2pPr>
            <a:lvl3pPr marL="1371600" lvl="2" indent="-304800" algn="l">
              <a:lnSpc>
                <a:spcPct val="115000"/>
              </a:lnSpc>
              <a:spcBef>
                <a:spcPts val="800"/>
              </a:spcBef>
              <a:spcAft>
                <a:spcPts val="0"/>
              </a:spcAft>
              <a:buSzPts val="1200"/>
              <a:buChar char="■"/>
              <a:defRPr sz="1200"/>
            </a:lvl3pPr>
            <a:lvl4pPr marL="1828800" lvl="3" indent="-304800" algn="l">
              <a:lnSpc>
                <a:spcPct val="115000"/>
              </a:lnSpc>
              <a:spcBef>
                <a:spcPts val="800"/>
              </a:spcBef>
              <a:spcAft>
                <a:spcPts val="0"/>
              </a:spcAft>
              <a:buSzPts val="1200"/>
              <a:buChar char="●"/>
              <a:defRPr sz="1200"/>
            </a:lvl4pPr>
            <a:lvl5pPr marL="2286000" lvl="4" indent="-304800" algn="l">
              <a:lnSpc>
                <a:spcPct val="115000"/>
              </a:lnSpc>
              <a:spcBef>
                <a:spcPts val="800"/>
              </a:spcBef>
              <a:spcAft>
                <a:spcPts val="0"/>
              </a:spcAft>
              <a:buSzPts val="1200"/>
              <a:buChar char="○"/>
              <a:defRPr sz="1200"/>
            </a:lvl5pPr>
            <a:lvl6pPr marL="2743200" lvl="5" indent="-304800" algn="l">
              <a:lnSpc>
                <a:spcPct val="115000"/>
              </a:lnSpc>
              <a:spcBef>
                <a:spcPts val="800"/>
              </a:spcBef>
              <a:spcAft>
                <a:spcPts val="0"/>
              </a:spcAft>
              <a:buSzPts val="1200"/>
              <a:buChar char="■"/>
              <a:defRPr sz="1200"/>
            </a:lvl6pPr>
            <a:lvl7pPr marL="3200400" lvl="6" indent="-304800" algn="l">
              <a:lnSpc>
                <a:spcPct val="115000"/>
              </a:lnSpc>
              <a:spcBef>
                <a:spcPts val="800"/>
              </a:spcBef>
              <a:spcAft>
                <a:spcPts val="0"/>
              </a:spcAft>
              <a:buSzPts val="1200"/>
              <a:buChar char="●"/>
              <a:defRPr sz="1200"/>
            </a:lvl7pPr>
            <a:lvl8pPr marL="3657600" lvl="7" indent="-304800" algn="l">
              <a:lnSpc>
                <a:spcPct val="115000"/>
              </a:lnSpc>
              <a:spcBef>
                <a:spcPts val="800"/>
              </a:spcBef>
              <a:spcAft>
                <a:spcPts val="0"/>
              </a:spcAft>
              <a:buSzPts val="1200"/>
              <a:buChar char="○"/>
              <a:defRPr sz="1200"/>
            </a:lvl8pPr>
            <a:lvl9pPr marL="4114800" lvl="8" indent="-304800" algn="l">
              <a:lnSpc>
                <a:spcPct val="115000"/>
              </a:lnSpc>
              <a:spcBef>
                <a:spcPts val="800"/>
              </a:spcBef>
              <a:spcAft>
                <a:spcPts val="800"/>
              </a:spcAft>
              <a:buSzPts val="1200"/>
              <a:buChar char="■"/>
              <a:defRPr sz="1200"/>
            </a:lvl9pPr>
          </a:lstStyle>
          <a:p>
            <a:endParaRPr/>
          </a:p>
        </p:txBody>
      </p:sp>
      <p:sp>
        <p:nvSpPr>
          <p:cNvPr id="341" name="Google Shape;341;p50"/>
          <p:cNvSpPr>
            <a:spLocks noGrp="1"/>
          </p:cNvSpPr>
          <p:nvPr>
            <p:ph type="pic" idx="2"/>
          </p:nvPr>
        </p:nvSpPr>
        <p:spPr>
          <a:xfrm>
            <a:off x="4804825" y="1133300"/>
            <a:ext cx="4027500" cy="2392800"/>
          </a:xfrm>
          <a:prstGeom prst="rect">
            <a:avLst/>
          </a:prstGeom>
          <a:noFill/>
          <a:ln>
            <a:noFill/>
          </a:ln>
        </p:spPr>
      </p:sp>
      <p:sp>
        <p:nvSpPr>
          <p:cNvPr id="342" name="Google Shape;342;p50"/>
          <p:cNvSpPr>
            <a:spLocks noGrp="1"/>
          </p:cNvSpPr>
          <p:nvPr>
            <p:ph type="pic" idx="3"/>
          </p:nvPr>
        </p:nvSpPr>
        <p:spPr>
          <a:xfrm>
            <a:off x="311725" y="1133300"/>
            <a:ext cx="4027500" cy="2392800"/>
          </a:xfrm>
          <a:prstGeom prst="rect">
            <a:avLst/>
          </a:prstGeom>
          <a:noFill/>
          <a:ln>
            <a:noFill/>
          </a:ln>
        </p:spPr>
      </p:sp>
      <p:sp>
        <p:nvSpPr>
          <p:cNvPr id="343" name="Google Shape;343;p50"/>
          <p:cNvSpPr txBox="1">
            <a:spLocks noGrp="1"/>
          </p:cNvSpPr>
          <p:nvPr>
            <p:ph type="body" idx="4"/>
          </p:nvPr>
        </p:nvSpPr>
        <p:spPr>
          <a:xfrm>
            <a:off x="4804825" y="4080225"/>
            <a:ext cx="4027500" cy="9261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44" name="Google Shape;344;p5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45" name="Google Shape;345;p50"/>
          <p:cNvSpPr txBox="1">
            <a:spLocks noGrp="1"/>
          </p:cNvSpPr>
          <p:nvPr>
            <p:ph type="subTitle" idx="5"/>
          </p:nvPr>
        </p:nvSpPr>
        <p:spPr>
          <a:xfrm>
            <a:off x="311725" y="3582900"/>
            <a:ext cx="4027500" cy="481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800"/>
              <a:buNone/>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346" name="Google Shape;346;p50"/>
          <p:cNvSpPr txBox="1">
            <a:spLocks noGrp="1"/>
          </p:cNvSpPr>
          <p:nvPr>
            <p:ph type="subTitle" idx="6"/>
          </p:nvPr>
        </p:nvSpPr>
        <p:spPr>
          <a:xfrm>
            <a:off x="4804825" y="3582900"/>
            <a:ext cx="4027500" cy="481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800"/>
              <a:buNone/>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hree storyboards">
  <p:cSld name="Three storyboards">
    <p:spTree>
      <p:nvGrpSpPr>
        <p:cNvPr id="1" name="Shape 347"/>
        <p:cNvGrpSpPr/>
        <p:nvPr/>
      </p:nvGrpSpPr>
      <p:grpSpPr>
        <a:xfrm>
          <a:off x="0" y="0"/>
          <a:ext cx="0" cy="0"/>
          <a:chOff x="0" y="0"/>
          <a:chExt cx="0" cy="0"/>
        </a:xfrm>
      </p:grpSpPr>
      <p:sp>
        <p:nvSpPr>
          <p:cNvPr id="348" name="Google Shape;348;p51"/>
          <p:cNvSpPr txBox="1">
            <a:spLocks noGrp="1"/>
          </p:cNvSpPr>
          <p:nvPr>
            <p:ph type="body" idx="1"/>
          </p:nvPr>
        </p:nvSpPr>
        <p:spPr>
          <a:xfrm>
            <a:off x="311700" y="3911700"/>
            <a:ext cx="2627100" cy="1018500"/>
          </a:xfrm>
          <a:prstGeom prst="rect">
            <a:avLst/>
          </a:prstGeom>
          <a:noFill/>
          <a:ln>
            <a:noFill/>
          </a:ln>
        </p:spPr>
        <p:txBody>
          <a:bodyPr spcFirstLastPara="1" wrap="square" lIns="91425" tIns="91425" rIns="91425" bIns="91425" anchor="t" anchorCtr="0">
            <a:sp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800"/>
              </a:spcBef>
              <a:spcAft>
                <a:spcPts val="0"/>
              </a:spcAft>
              <a:buSzPts val="1200"/>
              <a:buChar char="○"/>
              <a:defRPr sz="1200"/>
            </a:lvl2pPr>
            <a:lvl3pPr marL="1371600" lvl="2" indent="-304800" algn="l">
              <a:lnSpc>
                <a:spcPct val="115000"/>
              </a:lnSpc>
              <a:spcBef>
                <a:spcPts val="800"/>
              </a:spcBef>
              <a:spcAft>
                <a:spcPts val="0"/>
              </a:spcAft>
              <a:buSzPts val="1200"/>
              <a:buChar char="■"/>
              <a:defRPr sz="1200"/>
            </a:lvl3pPr>
            <a:lvl4pPr marL="1828800" lvl="3" indent="-304800" algn="l">
              <a:lnSpc>
                <a:spcPct val="115000"/>
              </a:lnSpc>
              <a:spcBef>
                <a:spcPts val="800"/>
              </a:spcBef>
              <a:spcAft>
                <a:spcPts val="0"/>
              </a:spcAft>
              <a:buSzPts val="1200"/>
              <a:buChar char="●"/>
              <a:defRPr sz="1200"/>
            </a:lvl4pPr>
            <a:lvl5pPr marL="2286000" lvl="4" indent="-304800" algn="l">
              <a:lnSpc>
                <a:spcPct val="115000"/>
              </a:lnSpc>
              <a:spcBef>
                <a:spcPts val="800"/>
              </a:spcBef>
              <a:spcAft>
                <a:spcPts val="0"/>
              </a:spcAft>
              <a:buSzPts val="1200"/>
              <a:buChar char="○"/>
              <a:defRPr sz="1200"/>
            </a:lvl5pPr>
            <a:lvl6pPr marL="2743200" lvl="5" indent="-304800" algn="l">
              <a:lnSpc>
                <a:spcPct val="115000"/>
              </a:lnSpc>
              <a:spcBef>
                <a:spcPts val="800"/>
              </a:spcBef>
              <a:spcAft>
                <a:spcPts val="0"/>
              </a:spcAft>
              <a:buSzPts val="1200"/>
              <a:buChar char="■"/>
              <a:defRPr sz="1200"/>
            </a:lvl6pPr>
            <a:lvl7pPr marL="3200400" lvl="6" indent="-304800" algn="l">
              <a:lnSpc>
                <a:spcPct val="115000"/>
              </a:lnSpc>
              <a:spcBef>
                <a:spcPts val="800"/>
              </a:spcBef>
              <a:spcAft>
                <a:spcPts val="0"/>
              </a:spcAft>
              <a:buSzPts val="1200"/>
              <a:buChar char="●"/>
              <a:defRPr sz="1200"/>
            </a:lvl7pPr>
            <a:lvl8pPr marL="3657600" lvl="7" indent="-304800" algn="l">
              <a:lnSpc>
                <a:spcPct val="115000"/>
              </a:lnSpc>
              <a:spcBef>
                <a:spcPts val="800"/>
              </a:spcBef>
              <a:spcAft>
                <a:spcPts val="0"/>
              </a:spcAft>
              <a:buSzPts val="1200"/>
              <a:buChar char="○"/>
              <a:defRPr sz="1200"/>
            </a:lvl8pPr>
            <a:lvl9pPr marL="4114800" lvl="8" indent="-304800" algn="l">
              <a:lnSpc>
                <a:spcPct val="115000"/>
              </a:lnSpc>
              <a:spcBef>
                <a:spcPts val="800"/>
              </a:spcBef>
              <a:spcAft>
                <a:spcPts val="800"/>
              </a:spcAft>
              <a:buSzPts val="1200"/>
              <a:buChar char="■"/>
              <a:defRPr sz="1200"/>
            </a:lvl9pPr>
          </a:lstStyle>
          <a:p>
            <a:endParaRPr/>
          </a:p>
        </p:txBody>
      </p:sp>
      <p:sp>
        <p:nvSpPr>
          <p:cNvPr id="349" name="Google Shape;349;p51"/>
          <p:cNvSpPr>
            <a:spLocks noGrp="1"/>
          </p:cNvSpPr>
          <p:nvPr>
            <p:ph type="pic" idx="2"/>
          </p:nvPr>
        </p:nvSpPr>
        <p:spPr>
          <a:xfrm>
            <a:off x="6205225" y="1128325"/>
            <a:ext cx="2627100" cy="2273100"/>
          </a:xfrm>
          <a:prstGeom prst="rect">
            <a:avLst/>
          </a:prstGeom>
          <a:noFill/>
          <a:ln>
            <a:noFill/>
          </a:ln>
        </p:spPr>
      </p:sp>
      <p:sp>
        <p:nvSpPr>
          <p:cNvPr id="350" name="Google Shape;350;p51"/>
          <p:cNvSpPr>
            <a:spLocks noGrp="1"/>
          </p:cNvSpPr>
          <p:nvPr>
            <p:ph type="pic" idx="3"/>
          </p:nvPr>
        </p:nvSpPr>
        <p:spPr>
          <a:xfrm>
            <a:off x="311725" y="1128325"/>
            <a:ext cx="2627100" cy="2273100"/>
          </a:xfrm>
          <a:prstGeom prst="rect">
            <a:avLst/>
          </a:prstGeom>
          <a:noFill/>
          <a:ln>
            <a:noFill/>
          </a:ln>
        </p:spPr>
      </p:sp>
      <p:sp>
        <p:nvSpPr>
          <p:cNvPr id="351" name="Google Shape;351;p51"/>
          <p:cNvSpPr txBox="1">
            <a:spLocks noGrp="1"/>
          </p:cNvSpPr>
          <p:nvPr>
            <p:ph type="body" idx="4"/>
          </p:nvPr>
        </p:nvSpPr>
        <p:spPr>
          <a:xfrm>
            <a:off x="6205225" y="3911700"/>
            <a:ext cx="2627100" cy="10185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52" name="Google Shape;352;p51"/>
          <p:cNvSpPr>
            <a:spLocks noGrp="1"/>
          </p:cNvSpPr>
          <p:nvPr>
            <p:ph type="pic" idx="5"/>
          </p:nvPr>
        </p:nvSpPr>
        <p:spPr>
          <a:xfrm>
            <a:off x="3255250" y="1128325"/>
            <a:ext cx="2627100" cy="2273100"/>
          </a:xfrm>
          <a:prstGeom prst="rect">
            <a:avLst/>
          </a:prstGeom>
          <a:noFill/>
          <a:ln>
            <a:noFill/>
          </a:ln>
        </p:spPr>
      </p:sp>
      <p:sp>
        <p:nvSpPr>
          <p:cNvPr id="353" name="Google Shape;353;p51"/>
          <p:cNvSpPr txBox="1">
            <a:spLocks noGrp="1"/>
          </p:cNvSpPr>
          <p:nvPr>
            <p:ph type="body" idx="6"/>
          </p:nvPr>
        </p:nvSpPr>
        <p:spPr>
          <a:xfrm>
            <a:off x="3255250" y="3911700"/>
            <a:ext cx="2627100" cy="10185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54" name="Google Shape;354;p5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55" name="Google Shape;355;p51"/>
          <p:cNvSpPr txBox="1">
            <a:spLocks noGrp="1"/>
          </p:cNvSpPr>
          <p:nvPr>
            <p:ph type="subTitle" idx="7"/>
          </p:nvPr>
        </p:nvSpPr>
        <p:spPr>
          <a:xfrm>
            <a:off x="311725" y="3430500"/>
            <a:ext cx="2627100" cy="481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800"/>
              <a:buNone/>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356" name="Google Shape;356;p51"/>
          <p:cNvSpPr txBox="1">
            <a:spLocks noGrp="1"/>
          </p:cNvSpPr>
          <p:nvPr>
            <p:ph type="subTitle" idx="8"/>
          </p:nvPr>
        </p:nvSpPr>
        <p:spPr>
          <a:xfrm>
            <a:off x="6205225" y="3430500"/>
            <a:ext cx="2627100" cy="481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800"/>
              <a:buNone/>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
        <p:nvSpPr>
          <p:cNvPr id="357" name="Google Shape;357;p51"/>
          <p:cNvSpPr txBox="1">
            <a:spLocks noGrp="1"/>
          </p:cNvSpPr>
          <p:nvPr>
            <p:ph type="subTitle" idx="9"/>
          </p:nvPr>
        </p:nvSpPr>
        <p:spPr>
          <a:xfrm>
            <a:off x="3255250" y="3430500"/>
            <a:ext cx="2627100" cy="481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800"/>
              <a:buNone/>
              <a:defRPr/>
            </a:lvl1pPr>
            <a:lvl2pPr lvl="1" algn="l">
              <a:lnSpc>
                <a:spcPct val="115000"/>
              </a:lnSpc>
              <a:spcBef>
                <a:spcPts val="0"/>
              </a:spcBef>
              <a:spcAft>
                <a:spcPts val="0"/>
              </a:spcAft>
              <a:buSzPts val="1800"/>
              <a:buNone/>
              <a:defRPr/>
            </a:lvl2pPr>
            <a:lvl3pPr lvl="2" algn="l">
              <a:lnSpc>
                <a:spcPct val="115000"/>
              </a:lnSpc>
              <a:spcBef>
                <a:spcPts val="0"/>
              </a:spcBef>
              <a:spcAft>
                <a:spcPts val="0"/>
              </a:spcAft>
              <a:buSzPts val="1800"/>
              <a:buNone/>
              <a:defRPr/>
            </a:lvl3pPr>
            <a:lvl4pPr lvl="3" algn="l">
              <a:lnSpc>
                <a:spcPct val="115000"/>
              </a:lnSpc>
              <a:spcBef>
                <a:spcPts val="0"/>
              </a:spcBef>
              <a:spcAft>
                <a:spcPts val="0"/>
              </a:spcAft>
              <a:buSzPts val="1800"/>
              <a:buNone/>
              <a:defRPr/>
            </a:lvl4pPr>
            <a:lvl5pPr lvl="4" algn="l">
              <a:lnSpc>
                <a:spcPct val="115000"/>
              </a:lnSpc>
              <a:spcBef>
                <a:spcPts val="0"/>
              </a:spcBef>
              <a:spcAft>
                <a:spcPts val="0"/>
              </a:spcAft>
              <a:buSzPts val="1800"/>
              <a:buNone/>
              <a:defRPr/>
            </a:lvl5pPr>
            <a:lvl6pPr lvl="5" algn="l">
              <a:lnSpc>
                <a:spcPct val="115000"/>
              </a:lnSpc>
              <a:spcBef>
                <a:spcPts val="0"/>
              </a:spcBef>
              <a:spcAft>
                <a:spcPts val="0"/>
              </a:spcAft>
              <a:buSzPts val="1800"/>
              <a:buNone/>
              <a:defRPr/>
            </a:lvl6pPr>
            <a:lvl7pPr lvl="6" algn="l">
              <a:lnSpc>
                <a:spcPct val="115000"/>
              </a:lnSpc>
              <a:spcBef>
                <a:spcPts val="0"/>
              </a:spcBef>
              <a:spcAft>
                <a:spcPts val="0"/>
              </a:spcAft>
              <a:buSzPts val="1800"/>
              <a:buNone/>
              <a:defRPr/>
            </a:lvl7pPr>
            <a:lvl8pPr lvl="7" algn="l">
              <a:lnSpc>
                <a:spcPct val="115000"/>
              </a:lnSpc>
              <a:spcBef>
                <a:spcPts val="0"/>
              </a:spcBef>
              <a:spcAft>
                <a:spcPts val="0"/>
              </a:spcAft>
              <a:buSzPts val="1800"/>
              <a:buNone/>
              <a:defRPr/>
            </a:lvl8pPr>
            <a:lvl9pPr lvl="8" algn="l">
              <a:lnSpc>
                <a:spcPct val="115000"/>
              </a:lnSpc>
              <a:spcBef>
                <a:spcPts val="0"/>
              </a:spcBef>
              <a:spcAft>
                <a:spcPts val="0"/>
              </a:spcAft>
              <a:buSzPts val="18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Image only">
  <p:cSld name="Image only">
    <p:spTree>
      <p:nvGrpSpPr>
        <p:cNvPr id="1" name="Shape 358"/>
        <p:cNvGrpSpPr/>
        <p:nvPr/>
      </p:nvGrpSpPr>
      <p:grpSpPr>
        <a:xfrm>
          <a:off x="0" y="0"/>
          <a:ext cx="0" cy="0"/>
          <a:chOff x="0" y="0"/>
          <a:chExt cx="0" cy="0"/>
        </a:xfrm>
      </p:grpSpPr>
      <p:sp>
        <p:nvSpPr>
          <p:cNvPr id="359" name="Google Shape;359;p52"/>
          <p:cNvSpPr>
            <a:spLocks noGrp="1"/>
          </p:cNvSpPr>
          <p:nvPr>
            <p:ph type="pic" idx="2"/>
          </p:nvPr>
        </p:nvSpPr>
        <p:spPr>
          <a:xfrm>
            <a:off x="311700" y="445025"/>
            <a:ext cx="8520600" cy="4218300"/>
          </a:xfrm>
          <a:prstGeom prst="rect">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Image grid">
  <p:cSld name="Image grid">
    <p:spTree>
      <p:nvGrpSpPr>
        <p:cNvPr id="1" name="Shape 360"/>
        <p:cNvGrpSpPr/>
        <p:nvPr/>
      </p:nvGrpSpPr>
      <p:grpSpPr>
        <a:xfrm>
          <a:off x="0" y="0"/>
          <a:ext cx="0" cy="0"/>
          <a:chOff x="0" y="0"/>
          <a:chExt cx="0" cy="0"/>
        </a:xfrm>
      </p:grpSpPr>
      <p:sp>
        <p:nvSpPr>
          <p:cNvPr id="361" name="Google Shape;361;p53"/>
          <p:cNvSpPr>
            <a:spLocks noGrp="1"/>
          </p:cNvSpPr>
          <p:nvPr>
            <p:ph type="pic" idx="2"/>
          </p:nvPr>
        </p:nvSpPr>
        <p:spPr>
          <a:xfrm>
            <a:off x="3389600" y="118913"/>
            <a:ext cx="1643700" cy="1535100"/>
          </a:xfrm>
          <a:prstGeom prst="rect">
            <a:avLst/>
          </a:prstGeom>
          <a:noFill/>
          <a:ln>
            <a:noFill/>
          </a:ln>
        </p:spPr>
      </p:sp>
      <p:sp>
        <p:nvSpPr>
          <p:cNvPr id="362" name="Google Shape;362;p53"/>
          <p:cNvSpPr>
            <a:spLocks noGrp="1"/>
          </p:cNvSpPr>
          <p:nvPr>
            <p:ph type="pic" idx="3"/>
          </p:nvPr>
        </p:nvSpPr>
        <p:spPr>
          <a:xfrm>
            <a:off x="5195935" y="118913"/>
            <a:ext cx="1643700" cy="1535100"/>
          </a:xfrm>
          <a:prstGeom prst="rect">
            <a:avLst/>
          </a:prstGeom>
          <a:noFill/>
          <a:ln>
            <a:noFill/>
          </a:ln>
        </p:spPr>
      </p:sp>
      <p:sp>
        <p:nvSpPr>
          <p:cNvPr id="363" name="Google Shape;363;p53"/>
          <p:cNvSpPr>
            <a:spLocks noGrp="1"/>
          </p:cNvSpPr>
          <p:nvPr>
            <p:ph type="pic" idx="4"/>
          </p:nvPr>
        </p:nvSpPr>
        <p:spPr>
          <a:xfrm>
            <a:off x="7002270" y="118913"/>
            <a:ext cx="1643700" cy="1535100"/>
          </a:xfrm>
          <a:prstGeom prst="rect">
            <a:avLst/>
          </a:prstGeom>
          <a:noFill/>
          <a:ln>
            <a:noFill/>
          </a:ln>
        </p:spPr>
      </p:sp>
      <p:sp>
        <p:nvSpPr>
          <p:cNvPr id="364" name="Google Shape;364;p53"/>
          <p:cNvSpPr>
            <a:spLocks noGrp="1"/>
          </p:cNvSpPr>
          <p:nvPr>
            <p:ph type="pic" idx="5"/>
          </p:nvPr>
        </p:nvSpPr>
        <p:spPr>
          <a:xfrm>
            <a:off x="3389588" y="1804212"/>
            <a:ext cx="1643700" cy="1535100"/>
          </a:xfrm>
          <a:prstGeom prst="rect">
            <a:avLst/>
          </a:prstGeom>
          <a:noFill/>
          <a:ln>
            <a:noFill/>
          </a:ln>
        </p:spPr>
      </p:sp>
      <p:sp>
        <p:nvSpPr>
          <p:cNvPr id="365" name="Google Shape;365;p53"/>
          <p:cNvSpPr>
            <a:spLocks noGrp="1"/>
          </p:cNvSpPr>
          <p:nvPr>
            <p:ph type="pic" idx="6"/>
          </p:nvPr>
        </p:nvSpPr>
        <p:spPr>
          <a:xfrm>
            <a:off x="5195922" y="1804212"/>
            <a:ext cx="1643700" cy="1535100"/>
          </a:xfrm>
          <a:prstGeom prst="rect">
            <a:avLst/>
          </a:prstGeom>
          <a:noFill/>
          <a:ln>
            <a:noFill/>
          </a:ln>
        </p:spPr>
      </p:sp>
      <p:sp>
        <p:nvSpPr>
          <p:cNvPr id="366" name="Google Shape;366;p53"/>
          <p:cNvSpPr>
            <a:spLocks noGrp="1"/>
          </p:cNvSpPr>
          <p:nvPr>
            <p:ph type="pic" idx="7"/>
          </p:nvPr>
        </p:nvSpPr>
        <p:spPr>
          <a:xfrm>
            <a:off x="7002257" y="1804212"/>
            <a:ext cx="1643700" cy="1535100"/>
          </a:xfrm>
          <a:prstGeom prst="rect">
            <a:avLst/>
          </a:prstGeom>
          <a:noFill/>
          <a:ln>
            <a:noFill/>
          </a:ln>
        </p:spPr>
      </p:sp>
      <p:sp>
        <p:nvSpPr>
          <p:cNvPr id="367" name="Google Shape;367;p53"/>
          <p:cNvSpPr txBox="1">
            <a:spLocks noGrp="1"/>
          </p:cNvSpPr>
          <p:nvPr>
            <p:ph type="title"/>
          </p:nvPr>
        </p:nvSpPr>
        <p:spPr>
          <a:xfrm>
            <a:off x="351550" y="445025"/>
            <a:ext cx="2596800" cy="1706400"/>
          </a:xfrm>
          <a:prstGeom prst="rect">
            <a:avLst/>
          </a:prstGeom>
          <a:noFill/>
          <a:ln>
            <a:noFill/>
          </a:ln>
        </p:spPr>
        <p:txBody>
          <a:bodyPr spcFirstLastPara="1" wrap="square" lIns="91425" tIns="91425" rIns="91425" bIns="91425" anchor="t" anchorCtr="0">
            <a:sp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68" name="Google Shape;368;p53"/>
          <p:cNvSpPr>
            <a:spLocks noGrp="1"/>
          </p:cNvSpPr>
          <p:nvPr>
            <p:ph type="pic" idx="8"/>
          </p:nvPr>
        </p:nvSpPr>
        <p:spPr>
          <a:xfrm>
            <a:off x="3389588" y="3489487"/>
            <a:ext cx="1643700" cy="1535100"/>
          </a:xfrm>
          <a:prstGeom prst="rect">
            <a:avLst/>
          </a:prstGeom>
          <a:noFill/>
          <a:ln>
            <a:noFill/>
          </a:ln>
        </p:spPr>
      </p:sp>
      <p:sp>
        <p:nvSpPr>
          <p:cNvPr id="369" name="Google Shape;369;p53"/>
          <p:cNvSpPr>
            <a:spLocks noGrp="1"/>
          </p:cNvSpPr>
          <p:nvPr>
            <p:ph type="pic" idx="9"/>
          </p:nvPr>
        </p:nvSpPr>
        <p:spPr>
          <a:xfrm>
            <a:off x="5195922" y="3489487"/>
            <a:ext cx="1643700" cy="1535100"/>
          </a:xfrm>
          <a:prstGeom prst="rect">
            <a:avLst/>
          </a:prstGeom>
          <a:noFill/>
          <a:ln>
            <a:noFill/>
          </a:ln>
        </p:spPr>
      </p:sp>
      <p:sp>
        <p:nvSpPr>
          <p:cNvPr id="370" name="Google Shape;370;p53"/>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body" idx="1"/>
          </p:nvPr>
        </p:nvSpPr>
        <p:spPr>
          <a:xfrm>
            <a:off x="228600" y="2075400"/>
            <a:ext cx="5760600" cy="3460200"/>
          </a:xfrm>
          <a:prstGeom prst="rect">
            <a:avLst/>
          </a:prstGeom>
          <a:noFill/>
          <a:ln>
            <a:noFill/>
          </a:ln>
        </p:spPr>
        <p:txBody>
          <a:bodyPr spcFirstLastPara="1" wrap="square" lIns="91425" tIns="91425" rIns="91425" bIns="91425" anchor="t" anchorCtr="0">
            <a:spAutoFit/>
          </a:bodyPr>
          <a:lstStyle>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endParaRPr/>
          </a:p>
        </p:txBody>
      </p:sp>
      <p:sp>
        <p:nvSpPr>
          <p:cNvPr id="7" name="Google Shape;7;p11"/>
          <p:cNvSpPr txBox="1">
            <a:spLocks noGrp="1"/>
          </p:cNvSpPr>
          <p:nvPr>
            <p:ph type="title"/>
          </p:nvPr>
        </p:nvSpPr>
        <p:spPr>
          <a:xfrm>
            <a:off x="228600" y="158975"/>
            <a:ext cx="5154900" cy="9291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3000"/>
              <a:buFont typeface="Taviraj Light"/>
              <a:buNone/>
              <a:defRPr sz="3000" b="0" i="0" u="none" strike="noStrike" cap="none">
                <a:solidFill>
                  <a:srgbClr val="000000"/>
                </a:solidFill>
                <a:latin typeface="Taviraj Light"/>
                <a:ea typeface="Taviraj Light"/>
                <a:cs typeface="Taviraj Light"/>
                <a:sym typeface="Taviraj Light"/>
              </a:defRPr>
            </a:lvl1pPr>
            <a:lvl2pPr marR="0" lvl="1" algn="l" rtl="0">
              <a:lnSpc>
                <a:spcPct val="100000"/>
              </a:lnSpc>
              <a:spcBef>
                <a:spcPts val="0"/>
              </a:spcBef>
              <a:spcAft>
                <a:spcPts val="0"/>
              </a:spcAft>
              <a:buClr>
                <a:srgbClr val="000000"/>
              </a:buClr>
              <a:buSzPts val="3000"/>
              <a:buFont typeface="Taviraj"/>
              <a:buNone/>
              <a:defRPr sz="3000" b="0" i="0" u="none" strike="noStrike" cap="none">
                <a:solidFill>
                  <a:srgbClr val="000000"/>
                </a:solidFill>
                <a:latin typeface="Taviraj"/>
                <a:ea typeface="Taviraj"/>
                <a:cs typeface="Taviraj"/>
                <a:sym typeface="Taviraj"/>
              </a:defRPr>
            </a:lvl2pPr>
            <a:lvl3pPr marR="0" lvl="2" algn="l" rtl="0">
              <a:lnSpc>
                <a:spcPct val="100000"/>
              </a:lnSpc>
              <a:spcBef>
                <a:spcPts val="0"/>
              </a:spcBef>
              <a:spcAft>
                <a:spcPts val="0"/>
              </a:spcAft>
              <a:buClr>
                <a:srgbClr val="000000"/>
              </a:buClr>
              <a:buSzPts val="3000"/>
              <a:buFont typeface="Taviraj"/>
              <a:buNone/>
              <a:defRPr sz="3000" b="0" i="0" u="none" strike="noStrike" cap="none">
                <a:solidFill>
                  <a:srgbClr val="000000"/>
                </a:solidFill>
                <a:latin typeface="Taviraj"/>
                <a:ea typeface="Taviraj"/>
                <a:cs typeface="Taviraj"/>
                <a:sym typeface="Taviraj"/>
              </a:defRPr>
            </a:lvl3pPr>
            <a:lvl4pPr marR="0" lvl="3" algn="l" rtl="0">
              <a:lnSpc>
                <a:spcPct val="100000"/>
              </a:lnSpc>
              <a:spcBef>
                <a:spcPts val="0"/>
              </a:spcBef>
              <a:spcAft>
                <a:spcPts val="0"/>
              </a:spcAft>
              <a:buClr>
                <a:srgbClr val="000000"/>
              </a:buClr>
              <a:buSzPts val="3000"/>
              <a:buFont typeface="Taviraj"/>
              <a:buNone/>
              <a:defRPr sz="3000" b="0" i="0" u="none" strike="noStrike" cap="none">
                <a:solidFill>
                  <a:srgbClr val="000000"/>
                </a:solidFill>
                <a:latin typeface="Taviraj"/>
                <a:ea typeface="Taviraj"/>
                <a:cs typeface="Taviraj"/>
                <a:sym typeface="Taviraj"/>
              </a:defRPr>
            </a:lvl4pPr>
            <a:lvl5pPr marR="0" lvl="4" algn="l" rtl="0">
              <a:lnSpc>
                <a:spcPct val="100000"/>
              </a:lnSpc>
              <a:spcBef>
                <a:spcPts val="0"/>
              </a:spcBef>
              <a:spcAft>
                <a:spcPts val="0"/>
              </a:spcAft>
              <a:buClr>
                <a:srgbClr val="000000"/>
              </a:buClr>
              <a:buSzPts val="3000"/>
              <a:buFont typeface="Taviraj"/>
              <a:buNone/>
              <a:defRPr sz="3000" b="0" i="0" u="none" strike="noStrike" cap="none">
                <a:solidFill>
                  <a:srgbClr val="000000"/>
                </a:solidFill>
                <a:latin typeface="Taviraj"/>
                <a:ea typeface="Taviraj"/>
                <a:cs typeface="Taviraj"/>
                <a:sym typeface="Taviraj"/>
              </a:defRPr>
            </a:lvl5pPr>
            <a:lvl6pPr marR="0" lvl="5" algn="l" rtl="0">
              <a:lnSpc>
                <a:spcPct val="100000"/>
              </a:lnSpc>
              <a:spcBef>
                <a:spcPts val="0"/>
              </a:spcBef>
              <a:spcAft>
                <a:spcPts val="0"/>
              </a:spcAft>
              <a:buClr>
                <a:srgbClr val="000000"/>
              </a:buClr>
              <a:buSzPts val="3000"/>
              <a:buFont typeface="Taviraj"/>
              <a:buNone/>
              <a:defRPr sz="3000" b="0" i="0" u="none" strike="noStrike" cap="none">
                <a:solidFill>
                  <a:srgbClr val="000000"/>
                </a:solidFill>
                <a:latin typeface="Taviraj"/>
                <a:ea typeface="Taviraj"/>
                <a:cs typeface="Taviraj"/>
                <a:sym typeface="Taviraj"/>
              </a:defRPr>
            </a:lvl6pPr>
            <a:lvl7pPr marR="0" lvl="6" algn="l" rtl="0">
              <a:lnSpc>
                <a:spcPct val="100000"/>
              </a:lnSpc>
              <a:spcBef>
                <a:spcPts val="0"/>
              </a:spcBef>
              <a:spcAft>
                <a:spcPts val="0"/>
              </a:spcAft>
              <a:buClr>
                <a:srgbClr val="000000"/>
              </a:buClr>
              <a:buSzPts val="3000"/>
              <a:buFont typeface="Taviraj"/>
              <a:buNone/>
              <a:defRPr sz="3000" b="0" i="0" u="none" strike="noStrike" cap="none">
                <a:solidFill>
                  <a:srgbClr val="000000"/>
                </a:solidFill>
                <a:latin typeface="Taviraj"/>
                <a:ea typeface="Taviraj"/>
                <a:cs typeface="Taviraj"/>
                <a:sym typeface="Taviraj"/>
              </a:defRPr>
            </a:lvl7pPr>
            <a:lvl8pPr marR="0" lvl="7" algn="l" rtl="0">
              <a:lnSpc>
                <a:spcPct val="100000"/>
              </a:lnSpc>
              <a:spcBef>
                <a:spcPts val="0"/>
              </a:spcBef>
              <a:spcAft>
                <a:spcPts val="0"/>
              </a:spcAft>
              <a:buClr>
                <a:srgbClr val="000000"/>
              </a:buClr>
              <a:buSzPts val="3000"/>
              <a:buFont typeface="Taviraj"/>
              <a:buNone/>
              <a:defRPr sz="3000" b="0" i="0" u="none" strike="noStrike" cap="none">
                <a:solidFill>
                  <a:srgbClr val="000000"/>
                </a:solidFill>
                <a:latin typeface="Taviraj"/>
                <a:ea typeface="Taviraj"/>
                <a:cs typeface="Taviraj"/>
                <a:sym typeface="Taviraj"/>
              </a:defRPr>
            </a:lvl8pPr>
            <a:lvl9pPr marR="0" lvl="8" algn="l" rtl="0">
              <a:lnSpc>
                <a:spcPct val="100000"/>
              </a:lnSpc>
              <a:spcBef>
                <a:spcPts val="0"/>
              </a:spcBef>
              <a:spcAft>
                <a:spcPts val="0"/>
              </a:spcAft>
              <a:buClr>
                <a:srgbClr val="000000"/>
              </a:buClr>
              <a:buSzPts val="3000"/>
              <a:buFont typeface="Taviraj"/>
              <a:buNone/>
              <a:defRPr sz="3000" b="0" i="0" u="none" strike="noStrike" cap="none">
                <a:solidFill>
                  <a:srgbClr val="000000"/>
                </a:solidFill>
                <a:latin typeface="Taviraj"/>
                <a:ea typeface="Taviraj"/>
                <a:cs typeface="Taviraj"/>
                <a:sym typeface="Taviraj"/>
              </a:defRPr>
            </a:lvl9pPr>
          </a:lstStyle>
          <a:p>
            <a:endParaRPr/>
          </a:p>
        </p:txBody>
      </p:sp>
      <p:sp>
        <p:nvSpPr>
          <p:cNvPr id="8" name="Google Shape;8;p11"/>
          <p:cNvSpPr txBox="1">
            <a:spLocks noGrp="1"/>
          </p:cNvSpPr>
          <p:nvPr>
            <p:ph type="body" idx="2"/>
          </p:nvPr>
        </p:nvSpPr>
        <p:spPr>
          <a:xfrm>
            <a:off x="4587150" y="2081625"/>
            <a:ext cx="3951300" cy="26646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Inter Light"/>
              <a:buChar char="●"/>
              <a:defRPr sz="1100" b="0" i="0" u="none" strike="noStrike" cap="none">
                <a:solidFill>
                  <a:srgbClr val="000000"/>
                </a:solidFill>
                <a:latin typeface="Inter Light"/>
                <a:ea typeface="Inter Light"/>
                <a:cs typeface="Inter Light"/>
                <a:sym typeface="Inter Light"/>
              </a:defRPr>
            </a:lvl1pPr>
            <a:lvl2pPr marL="914400" marR="0" lvl="1" indent="-298450" algn="l" rtl="0">
              <a:lnSpc>
                <a:spcPct val="100000"/>
              </a:lnSpc>
              <a:spcBef>
                <a:spcPts val="0"/>
              </a:spcBef>
              <a:spcAft>
                <a:spcPts val="0"/>
              </a:spcAft>
              <a:buClr>
                <a:srgbClr val="000000"/>
              </a:buClr>
              <a:buSzPts val="1100"/>
              <a:buFont typeface="Inter Light"/>
              <a:buChar char="○"/>
              <a:defRPr sz="1100" b="0" i="0" u="none" strike="noStrike" cap="none">
                <a:solidFill>
                  <a:srgbClr val="000000"/>
                </a:solidFill>
                <a:latin typeface="Inter Light"/>
                <a:ea typeface="Inter Light"/>
                <a:cs typeface="Inter Light"/>
                <a:sym typeface="Inter Light"/>
              </a:defRPr>
            </a:lvl2pPr>
            <a:lvl3pPr marL="1371600" marR="0" lvl="2" indent="-298450" algn="l" rtl="0">
              <a:lnSpc>
                <a:spcPct val="100000"/>
              </a:lnSpc>
              <a:spcBef>
                <a:spcPts val="0"/>
              </a:spcBef>
              <a:spcAft>
                <a:spcPts val="0"/>
              </a:spcAft>
              <a:buClr>
                <a:srgbClr val="000000"/>
              </a:buClr>
              <a:buSzPts val="1100"/>
              <a:buFont typeface="Inter Light"/>
              <a:buChar char="■"/>
              <a:defRPr sz="1100" b="0" i="0" u="none" strike="noStrike" cap="none">
                <a:solidFill>
                  <a:srgbClr val="000000"/>
                </a:solidFill>
                <a:latin typeface="Inter Light"/>
                <a:ea typeface="Inter Light"/>
                <a:cs typeface="Inter Light"/>
                <a:sym typeface="Inter Light"/>
              </a:defRPr>
            </a:lvl3pPr>
            <a:lvl4pPr marL="1828800" marR="0" lvl="3" indent="-298450" algn="l" rtl="0">
              <a:lnSpc>
                <a:spcPct val="100000"/>
              </a:lnSpc>
              <a:spcBef>
                <a:spcPts val="0"/>
              </a:spcBef>
              <a:spcAft>
                <a:spcPts val="0"/>
              </a:spcAft>
              <a:buClr>
                <a:srgbClr val="000000"/>
              </a:buClr>
              <a:buSzPts val="1100"/>
              <a:buFont typeface="Inter Light"/>
              <a:buChar char="●"/>
              <a:defRPr sz="1100" b="0" i="0" u="none" strike="noStrike" cap="none">
                <a:solidFill>
                  <a:srgbClr val="000000"/>
                </a:solidFill>
                <a:latin typeface="Inter Light"/>
                <a:ea typeface="Inter Light"/>
                <a:cs typeface="Inter Light"/>
                <a:sym typeface="Inter Light"/>
              </a:defRPr>
            </a:lvl4pPr>
            <a:lvl5pPr marL="2286000" marR="0" lvl="4" indent="-298450" algn="l" rtl="0">
              <a:lnSpc>
                <a:spcPct val="100000"/>
              </a:lnSpc>
              <a:spcBef>
                <a:spcPts val="0"/>
              </a:spcBef>
              <a:spcAft>
                <a:spcPts val="0"/>
              </a:spcAft>
              <a:buClr>
                <a:srgbClr val="000000"/>
              </a:buClr>
              <a:buSzPts val="1100"/>
              <a:buFont typeface="Inter Light"/>
              <a:buChar char="○"/>
              <a:defRPr sz="1100" b="0" i="0" u="none" strike="noStrike" cap="none">
                <a:solidFill>
                  <a:srgbClr val="000000"/>
                </a:solidFill>
                <a:latin typeface="Inter Light"/>
                <a:ea typeface="Inter Light"/>
                <a:cs typeface="Inter Light"/>
                <a:sym typeface="Inter Light"/>
              </a:defRPr>
            </a:lvl5pPr>
            <a:lvl6pPr marL="2743200" marR="0" lvl="5" indent="-298450" algn="l" rtl="0">
              <a:lnSpc>
                <a:spcPct val="100000"/>
              </a:lnSpc>
              <a:spcBef>
                <a:spcPts val="0"/>
              </a:spcBef>
              <a:spcAft>
                <a:spcPts val="0"/>
              </a:spcAft>
              <a:buClr>
                <a:srgbClr val="000000"/>
              </a:buClr>
              <a:buSzPts val="1100"/>
              <a:buFont typeface="Inter Light"/>
              <a:buChar char="■"/>
              <a:defRPr sz="1100" b="0" i="0" u="none" strike="noStrike" cap="none">
                <a:solidFill>
                  <a:srgbClr val="000000"/>
                </a:solidFill>
                <a:latin typeface="Inter Light"/>
                <a:ea typeface="Inter Light"/>
                <a:cs typeface="Inter Light"/>
                <a:sym typeface="Inter Light"/>
              </a:defRPr>
            </a:lvl6pPr>
            <a:lvl7pPr marL="3200400" marR="0" lvl="6" indent="-298450" algn="l" rtl="0">
              <a:lnSpc>
                <a:spcPct val="100000"/>
              </a:lnSpc>
              <a:spcBef>
                <a:spcPts val="0"/>
              </a:spcBef>
              <a:spcAft>
                <a:spcPts val="0"/>
              </a:spcAft>
              <a:buClr>
                <a:srgbClr val="000000"/>
              </a:buClr>
              <a:buSzPts val="1100"/>
              <a:buFont typeface="Inter Light"/>
              <a:buChar char="●"/>
              <a:defRPr sz="1100" b="0" i="0" u="none" strike="noStrike" cap="none">
                <a:solidFill>
                  <a:srgbClr val="000000"/>
                </a:solidFill>
                <a:latin typeface="Inter Light"/>
                <a:ea typeface="Inter Light"/>
                <a:cs typeface="Inter Light"/>
                <a:sym typeface="Inter Light"/>
              </a:defRPr>
            </a:lvl7pPr>
            <a:lvl8pPr marL="3657600" marR="0" lvl="7" indent="-298450" algn="l" rtl="0">
              <a:lnSpc>
                <a:spcPct val="100000"/>
              </a:lnSpc>
              <a:spcBef>
                <a:spcPts val="0"/>
              </a:spcBef>
              <a:spcAft>
                <a:spcPts val="0"/>
              </a:spcAft>
              <a:buClr>
                <a:srgbClr val="000000"/>
              </a:buClr>
              <a:buSzPts val="1100"/>
              <a:buFont typeface="Inter Light"/>
              <a:buChar char="○"/>
              <a:defRPr sz="1100" b="0" i="0" u="none" strike="noStrike" cap="none">
                <a:solidFill>
                  <a:srgbClr val="000000"/>
                </a:solidFill>
                <a:latin typeface="Inter Light"/>
                <a:ea typeface="Inter Light"/>
                <a:cs typeface="Inter Light"/>
                <a:sym typeface="Inter Light"/>
              </a:defRPr>
            </a:lvl8pPr>
            <a:lvl9pPr marL="4114800" marR="0" lvl="8" indent="-298450" algn="l" rtl="0">
              <a:lnSpc>
                <a:spcPct val="100000"/>
              </a:lnSpc>
              <a:spcBef>
                <a:spcPts val="0"/>
              </a:spcBef>
              <a:spcAft>
                <a:spcPts val="0"/>
              </a:spcAft>
              <a:buClr>
                <a:srgbClr val="000000"/>
              </a:buClr>
              <a:buSzPts val="1100"/>
              <a:buFont typeface="Inter Light"/>
              <a:buChar char="■"/>
              <a:defRPr sz="1100" b="0" i="0" u="none" strike="noStrike" cap="none">
                <a:solidFill>
                  <a:srgbClr val="000000"/>
                </a:solidFill>
                <a:latin typeface="Inter Light"/>
                <a:ea typeface="Inter Light"/>
                <a:cs typeface="Inter Light"/>
                <a:sym typeface="Inter Light"/>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orient="horz" pos="288">
          <p15:clr>
            <a:srgbClr val="E46962"/>
          </p15:clr>
        </p15:guide>
        <p15:guide id="6" orient="horz" pos="2950">
          <p15:clr>
            <a:srgbClr val="E46962"/>
          </p15:clr>
        </p15:guide>
        <p15:guide id="7" orient="horz" pos="1135">
          <p15:clr>
            <a:srgbClr val="E46962"/>
          </p15:clr>
        </p15:guide>
        <p15:guide id="8" orient="horz" pos="1194">
          <p15:clr>
            <a:srgbClr val="E46962"/>
          </p15:clr>
        </p15:guide>
        <p15:guide id="9" orient="horz" pos="2043">
          <p15:clr>
            <a:srgbClr val="E46962"/>
          </p15:clr>
        </p15:guide>
        <p15:guide id="10" orient="horz" pos="2103">
          <p15:clr>
            <a:srgbClr val="E46962"/>
          </p15:clr>
        </p15:guide>
        <p15:guide id="11" pos="202">
          <p15:clr>
            <a:srgbClr val="E46962"/>
          </p15:clr>
        </p15:guide>
        <p15:guide id="12" pos="5558">
          <p15:clr>
            <a:srgbClr val="E46962"/>
          </p15:clr>
        </p15:guide>
        <p15:guide id="13" orient="horz" pos="1620">
          <p15:clr>
            <a:srgbClr val="E46962"/>
          </p15:clr>
        </p15:guide>
        <p15:guide id="14" pos="1227">
          <p15:clr>
            <a:srgbClr val="E46962"/>
          </p15:clr>
        </p15:guide>
        <p15:guide id="15" pos="1284">
          <p15:clr>
            <a:srgbClr val="E46962"/>
          </p15:clr>
        </p15:guide>
        <p15:guide id="16" pos="2310">
          <p15:clr>
            <a:srgbClr val="E46962"/>
          </p15:clr>
        </p15:guide>
        <p15:guide id="17" pos="2367">
          <p15:clr>
            <a:srgbClr val="E46962"/>
          </p15:clr>
        </p15:guide>
        <p15:guide id="18" pos="3450">
          <p15:clr>
            <a:srgbClr val="E46962"/>
          </p15:clr>
        </p15:guide>
        <p15:guide id="19" pos="3393">
          <p15:clr>
            <a:srgbClr val="E46962"/>
          </p15:clr>
        </p15:guide>
        <p15:guide id="20" pos="4475">
          <p15:clr>
            <a:srgbClr val="E46962"/>
          </p15:clr>
        </p15:guide>
        <p15:guide id="21" pos="4533">
          <p15:clr>
            <a:srgbClr val="E46962"/>
          </p15:clr>
        </p15:guide>
        <p15:guide id="22" pos="2851">
          <p15:clr>
            <a:srgbClr val="E46962"/>
          </p15:clr>
        </p15:guide>
        <p15:guide id="23" pos="2909">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1"/>
          <p:cNvSpPr txBox="1">
            <a:spLocks noGrp="1"/>
          </p:cNvSpPr>
          <p:nvPr>
            <p:ph type="subTitle" idx="4294967295"/>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chemeClr val="dk1"/>
              </a:buClr>
              <a:buSzPts val="1100"/>
              <a:buFont typeface="Inter Light"/>
              <a:buNone/>
            </a:pPr>
            <a:r>
              <a:rPr lang="en" sz="1000" b="0" i="0" u="none" strike="noStrike" cap="none" dirty="0">
                <a:solidFill>
                  <a:schemeClr val="lt1"/>
                </a:solidFill>
                <a:latin typeface="Inter Light"/>
                <a:ea typeface="Inter Light"/>
                <a:cs typeface="Inter Light"/>
                <a:sym typeface="Inter Light"/>
              </a:rPr>
              <a:t>2026</a:t>
            </a:r>
            <a:endParaRPr sz="1000" b="0" i="0" u="none" strike="noStrike" cap="none" dirty="0">
              <a:solidFill>
                <a:schemeClr val="lt1"/>
              </a:solidFill>
              <a:latin typeface="Inter Light"/>
              <a:ea typeface="Inter Light"/>
              <a:cs typeface="Inter Light"/>
              <a:sym typeface="Inter Light"/>
            </a:endParaRPr>
          </a:p>
        </p:txBody>
      </p:sp>
      <p:cxnSp>
        <p:nvCxnSpPr>
          <p:cNvPr id="376" name="Google Shape;376;p1"/>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&lt;VERSE 1&gt;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Ephesians 2:10 </a:t>
            </a:r>
            <a:r>
              <a:rPr lang="en-US" sz="2000" dirty="0">
                <a:latin typeface="+mn-lt"/>
              </a:rPr>
              <a:t>We are God’s workmanship, created to do good works, which God prepared in advance</a:t>
            </a:r>
            <a:br>
              <a:rPr lang="en-US" sz="2000" dirty="0">
                <a:latin typeface="+mn-lt"/>
              </a:rPr>
            </a:br>
            <a:r>
              <a:rPr lang="en-US" sz="1800" i="1" dirty="0">
                <a:latin typeface="+mn-lt"/>
              </a:rPr>
              <a:t>Philippians 2:13 </a:t>
            </a:r>
            <a:r>
              <a:rPr lang="en-US" sz="2000" dirty="0">
                <a:latin typeface="+mn-lt"/>
              </a:rPr>
              <a:t>God works in you both desire and effort for his good pleasure</a:t>
            </a:r>
            <a:endParaRPr sz="2000" dirty="0">
              <a:latin typeface="+mn-lt"/>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p:txBody>
      </p:sp>
      <p:pic>
        <p:nvPicPr>
          <p:cNvPr id="383" name="Google Shape;383;p1"/>
          <p:cNvPicPr preferRelativeResize="0"/>
          <p:nvPr/>
        </p:nvPicPr>
        <p:blipFill>
          <a:blip r:embed="rId4"/>
          <a:srcRect l="31108" r="27532"/>
          <a:stretch>
            <a:fillRect/>
          </a:stretch>
        </p:blipFill>
        <p:spPr>
          <a:xfrm>
            <a:off x="6699325" y="332273"/>
            <a:ext cx="2115476" cy="3868202"/>
          </a:xfrm>
          <a:prstGeom prst="rect">
            <a:avLst/>
          </a:prstGeom>
          <a:noFill/>
          <a:ln>
            <a:noFill/>
          </a:ln>
        </p:spPr>
      </p:pic>
      <p:sp>
        <p:nvSpPr>
          <p:cNvPr id="2" name="Google Shape;379;p1">
            <a:extLst>
              <a:ext uri="{FF2B5EF4-FFF2-40B4-BE49-F238E27FC236}">
                <a16:creationId xmlns:a16="http://schemas.microsoft.com/office/drawing/2014/main" id="{77C75988-E447-BB4E-A41E-5692D7EA5FBA}"/>
              </a:ext>
            </a:extLst>
          </p:cNvPr>
          <p:cNvSpPr txBox="1"/>
          <p:nvPr/>
        </p:nvSpPr>
        <p:spPr>
          <a:xfrm flipH="1">
            <a:off x="2562873" y="4200568"/>
            <a:ext cx="6350401"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More Than We Can Imagine</a:t>
            </a:r>
            <a:endParaRPr sz="3900" b="0" i="0" u="none" strike="noStrike" cap="none" dirty="0">
              <a:solidFill>
                <a:schemeClr val="lt1"/>
              </a:solidFill>
              <a:latin typeface="Taviraj"/>
              <a:ea typeface="Taviraj"/>
              <a:cs typeface="Taviraj"/>
              <a:sym typeface="Taviraj"/>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C3DB8F9C-FB3A-A645-682C-C65DE8A4AD22}"/>
            </a:ext>
          </a:extLst>
        </p:cNvPr>
        <p:cNvGrpSpPr/>
        <p:nvPr/>
      </p:nvGrpSpPr>
      <p:grpSpPr>
        <a:xfrm>
          <a:off x="0" y="0"/>
          <a:ext cx="0" cy="0"/>
          <a:chOff x="0" y="0"/>
          <a:chExt cx="0" cy="0"/>
        </a:xfrm>
      </p:grpSpPr>
      <p:cxnSp>
        <p:nvCxnSpPr>
          <p:cNvPr id="376" name="Google Shape;376;p1">
            <a:extLst>
              <a:ext uri="{FF2B5EF4-FFF2-40B4-BE49-F238E27FC236}">
                <a16:creationId xmlns:a16="http://schemas.microsoft.com/office/drawing/2014/main" id="{BECC5923-115A-D300-92E2-EA76AD3DB71D}"/>
              </a:ext>
            </a:extLst>
          </p:cNvPr>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a:extLst>
              <a:ext uri="{FF2B5EF4-FFF2-40B4-BE49-F238E27FC236}">
                <a16:creationId xmlns:a16="http://schemas.microsoft.com/office/drawing/2014/main" id="{9C6365BC-14CA-7F8A-0912-DE65E3D7F615}"/>
              </a:ext>
            </a:extLst>
          </p:cNvPr>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a:extLst>
              <a:ext uri="{FF2B5EF4-FFF2-40B4-BE49-F238E27FC236}">
                <a16:creationId xmlns:a16="http://schemas.microsoft.com/office/drawing/2014/main" id="{8882E75C-FD22-F1F3-80C6-A0A480E1F077}"/>
              </a:ext>
            </a:extLst>
          </p:cNvPr>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&lt;PRE-CHORUS&gt;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Ephesians 3:18 </a:t>
            </a:r>
            <a:r>
              <a:rPr lang="en-US" sz="2000" dirty="0">
                <a:latin typeface="+mn-lt"/>
              </a:rPr>
              <a:t>How wide, how long, how high, and how deep His love is </a:t>
            </a:r>
            <a:br>
              <a:rPr lang="en-US" sz="2000" dirty="0">
                <a:latin typeface="+mn-lt"/>
              </a:rPr>
            </a:br>
            <a:r>
              <a:rPr lang="en-US" sz="1800" i="1" dirty="0">
                <a:latin typeface="+mn-lt"/>
              </a:rPr>
              <a:t>Ephesians 3:19 </a:t>
            </a:r>
            <a:r>
              <a:rPr lang="en-US" sz="2000" dirty="0">
                <a:latin typeface="+mn-lt"/>
              </a:rPr>
              <a:t>Know Christ’s love, be filled with the fullness of God</a:t>
            </a:r>
            <a:endParaRPr sz="2000" dirty="0">
              <a:latin typeface="+mn-lt"/>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p:txBody>
      </p:sp>
      <p:pic>
        <p:nvPicPr>
          <p:cNvPr id="383" name="Google Shape;383;p1">
            <a:extLst>
              <a:ext uri="{FF2B5EF4-FFF2-40B4-BE49-F238E27FC236}">
                <a16:creationId xmlns:a16="http://schemas.microsoft.com/office/drawing/2014/main" id="{FE9E8EBB-3FDC-9957-AFB7-76A78DE91454}"/>
              </a:ext>
            </a:extLst>
          </p:cNvPr>
          <p:cNvPicPr preferRelativeResize="0"/>
          <p:nvPr/>
        </p:nvPicPr>
        <p:blipFill>
          <a:blip r:embed="rId4"/>
          <a:srcRect l="31108" r="27532"/>
          <a:stretch>
            <a:fillRect/>
          </a:stretch>
        </p:blipFill>
        <p:spPr>
          <a:xfrm>
            <a:off x="6699325" y="332273"/>
            <a:ext cx="2115476" cy="3868202"/>
          </a:xfrm>
          <a:prstGeom prst="rect">
            <a:avLst/>
          </a:prstGeom>
          <a:noFill/>
          <a:ln>
            <a:noFill/>
          </a:ln>
        </p:spPr>
      </p:pic>
      <p:sp>
        <p:nvSpPr>
          <p:cNvPr id="2" name="Google Shape;375;p1">
            <a:extLst>
              <a:ext uri="{FF2B5EF4-FFF2-40B4-BE49-F238E27FC236}">
                <a16:creationId xmlns:a16="http://schemas.microsoft.com/office/drawing/2014/main" id="{EF2BA7C9-BD50-A2D8-6542-E078AC571374}"/>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3" name="Google Shape;379;p1">
            <a:extLst>
              <a:ext uri="{FF2B5EF4-FFF2-40B4-BE49-F238E27FC236}">
                <a16:creationId xmlns:a16="http://schemas.microsoft.com/office/drawing/2014/main" id="{02AAEA42-C898-0106-4D42-20AA44E69AED}"/>
              </a:ext>
            </a:extLst>
          </p:cNvPr>
          <p:cNvSpPr txBox="1"/>
          <p:nvPr/>
        </p:nvSpPr>
        <p:spPr>
          <a:xfrm flipH="1">
            <a:off x="2562873" y="4200568"/>
            <a:ext cx="6350401"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More Than We Can Imagine</a:t>
            </a:r>
            <a:endParaRPr sz="3900" b="0" i="0" u="none" strike="noStrike" cap="none" dirty="0">
              <a:solidFill>
                <a:schemeClr val="lt1"/>
              </a:solidFill>
              <a:latin typeface="Taviraj"/>
              <a:ea typeface="Taviraj"/>
              <a:cs typeface="Taviraj"/>
              <a:sym typeface="Taviraj"/>
            </a:endParaRPr>
          </a:p>
        </p:txBody>
      </p:sp>
    </p:spTree>
    <p:extLst>
      <p:ext uri="{BB962C8B-B14F-4D97-AF65-F5344CB8AC3E}">
        <p14:creationId xmlns:p14="http://schemas.microsoft.com/office/powerpoint/2010/main" val="1644288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D6D43C6B-E665-11DC-9BBF-AD3ACD2E6E6C}"/>
            </a:ext>
          </a:extLst>
        </p:cNvPr>
        <p:cNvGrpSpPr/>
        <p:nvPr/>
      </p:nvGrpSpPr>
      <p:grpSpPr>
        <a:xfrm>
          <a:off x="0" y="0"/>
          <a:ext cx="0" cy="0"/>
          <a:chOff x="0" y="0"/>
          <a:chExt cx="0" cy="0"/>
        </a:xfrm>
      </p:grpSpPr>
      <p:cxnSp>
        <p:nvCxnSpPr>
          <p:cNvPr id="376" name="Google Shape;376;p1">
            <a:extLst>
              <a:ext uri="{FF2B5EF4-FFF2-40B4-BE49-F238E27FC236}">
                <a16:creationId xmlns:a16="http://schemas.microsoft.com/office/drawing/2014/main" id="{1A771E66-3BCA-2547-E943-4ED6F63C7E1E}"/>
              </a:ext>
            </a:extLst>
          </p:cNvPr>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a:extLst>
              <a:ext uri="{FF2B5EF4-FFF2-40B4-BE49-F238E27FC236}">
                <a16:creationId xmlns:a16="http://schemas.microsoft.com/office/drawing/2014/main" id="{47F26E0C-C2FE-1FB6-69DB-88D61CC23752}"/>
              </a:ext>
            </a:extLst>
          </p:cNvPr>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a:extLst>
              <a:ext uri="{FF2B5EF4-FFF2-40B4-BE49-F238E27FC236}">
                <a16:creationId xmlns:a16="http://schemas.microsoft.com/office/drawing/2014/main" id="{011C3442-D5B4-AB3D-4A73-BA8325180D64}"/>
              </a:ext>
            </a:extLst>
          </p:cNvPr>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&lt;CHORUS&gt;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Ephesians 3:20 </a:t>
            </a:r>
            <a:r>
              <a:rPr lang="en-US" sz="2000" dirty="0">
                <a:latin typeface="+mn-lt"/>
              </a:rPr>
              <a:t>To him who is able to do so much more than we ask or imagine </a:t>
            </a:r>
            <a:br>
              <a:rPr lang="en-US" sz="2000" dirty="0">
                <a:latin typeface="+mn-lt"/>
              </a:rPr>
            </a:br>
            <a:r>
              <a:rPr lang="en-US" sz="1800" i="1" dirty="0">
                <a:latin typeface="+mn-lt"/>
              </a:rPr>
              <a:t>Ephesians 3:21 </a:t>
            </a:r>
            <a:r>
              <a:rPr lang="en-US" sz="2000" dirty="0">
                <a:latin typeface="+mn-lt"/>
              </a:rPr>
              <a:t>Be the glory, throughout all generations, forever and ever</a:t>
            </a:r>
            <a:endParaRPr sz="2000" dirty="0">
              <a:latin typeface="+mn-lt"/>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p:txBody>
      </p:sp>
      <p:pic>
        <p:nvPicPr>
          <p:cNvPr id="383" name="Google Shape;383;p1">
            <a:extLst>
              <a:ext uri="{FF2B5EF4-FFF2-40B4-BE49-F238E27FC236}">
                <a16:creationId xmlns:a16="http://schemas.microsoft.com/office/drawing/2014/main" id="{ACD362B0-FFB6-CC85-D623-E5409B1C3295}"/>
              </a:ext>
            </a:extLst>
          </p:cNvPr>
          <p:cNvPicPr preferRelativeResize="0"/>
          <p:nvPr/>
        </p:nvPicPr>
        <p:blipFill>
          <a:blip r:embed="rId4"/>
          <a:srcRect l="31108" r="27532"/>
          <a:stretch>
            <a:fillRect/>
          </a:stretch>
        </p:blipFill>
        <p:spPr>
          <a:xfrm>
            <a:off x="6699325" y="332273"/>
            <a:ext cx="2115476" cy="3868202"/>
          </a:xfrm>
          <a:prstGeom prst="rect">
            <a:avLst/>
          </a:prstGeom>
          <a:noFill/>
          <a:ln>
            <a:noFill/>
          </a:ln>
        </p:spPr>
      </p:pic>
      <p:sp>
        <p:nvSpPr>
          <p:cNvPr id="2" name="Google Shape;375;p1">
            <a:extLst>
              <a:ext uri="{FF2B5EF4-FFF2-40B4-BE49-F238E27FC236}">
                <a16:creationId xmlns:a16="http://schemas.microsoft.com/office/drawing/2014/main" id="{18B74DB5-B5C6-4959-8AA8-79E1969B86CC}"/>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3" name="Google Shape;379;p1">
            <a:extLst>
              <a:ext uri="{FF2B5EF4-FFF2-40B4-BE49-F238E27FC236}">
                <a16:creationId xmlns:a16="http://schemas.microsoft.com/office/drawing/2014/main" id="{E9E3F934-E4FF-BC36-F2CE-6C34287C24F0}"/>
              </a:ext>
            </a:extLst>
          </p:cNvPr>
          <p:cNvSpPr txBox="1"/>
          <p:nvPr/>
        </p:nvSpPr>
        <p:spPr>
          <a:xfrm flipH="1">
            <a:off x="2562873" y="4200568"/>
            <a:ext cx="6350401"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More Than We Can Imagine</a:t>
            </a:r>
            <a:endParaRPr sz="3900" b="0" i="0" u="none" strike="noStrike" cap="none" dirty="0">
              <a:solidFill>
                <a:schemeClr val="lt1"/>
              </a:solidFill>
              <a:latin typeface="Taviraj"/>
              <a:ea typeface="Taviraj"/>
              <a:cs typeface="Taviraj"/>
              <a:sym typeface="Taviraj"/>
            </a:endParaRPr>
          </a:p>
        </p:txBody>
      </p:sp>
    </p:spTree>
    <p:extLst>
      <p:ext uri="{BB962C8B-B14F-4D97-AF65-F5344CB8AC3E}">
        <p14:creationId xmlns:p14="http://schemas.microsoft.com/office/powerpoint/2010/main" val="4227248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0CE33C81-6B11-390D-BE53-60020BF09D64}"/>
            </a:ext>
          </a:extLst>
        </p:cNvPr>
        <p:cNvGrpSpPr/>
        <p:nvPr/>
      </p:nvGrpSpPr>
      <p:grpSpPr>
        <a:xfrm>
          <a:off x="0" y="0"/>
          <a:ext cx="0" cy="0"/>
          <a:chOff x="0" y="0"/>
          <a:chExt cx="0" cy="0"/>
        </a:xfrm>
      </p:grpSpPr>
      <p:cxnSp>
        <p:nvCxnSpPr>
          <p:cNvPr id="376" name="Google Shape;376;p1">
            <a:extLst>
              <a:ext uri="{FF2B5EF4-FFF2-40B4-BE49-F238E27FC236}">
                <a16:creationId xmlns:a16="http://schemas.microsoft.com/office/drawing/2014/main" id="{C0FADE1E-3A0B-4583-D6DC-CC7379CC87AF}"/>
              </a:ext>
            </a:extLst>
          </p:cNvPr>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a:extLst>
              <a:ext uri="{FF2B5EF4-FFF2-40B4-BE49-F238E27FC236}">
                <a16:creationId xmlns:a16="http://schemas.microsoft.com/office/drawing/2014/main" id="{3641D890-16D1-F0C0-CD22-4924347C4E63}"/>
              </a:ext>
            </a:extLst>
          </p:cNvPr>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a:extLst>
              <a:ext uri="{FF2B5EF4-FFF2-40B4-BE49-F238E27FC236}">
                <a16:creationId xmlns:a16="http://schemas.microsoft.com/office/drawing/2014/main" id="{E3678767-0D18-37A0-2E1C-B8CF6B73D1CB}"/>
              </a:ext>
            </a:extLst>
          </p:cNvPr>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&lt;VERSE 2&gt;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1 Corinthians 15:10 </a:t>
            </a:r>
            <a:r>
              <a:rPr lang="en-US" sz="2000" dirty="0">
                <a:latin typeface="+mn-lt"/>
              </a:rPr>
              <a:t>I worked harder than all of them, yet not I, but the grace of God with me</a:t>
            </a:r>
            <a:br>
              <a:rPr lang="en-US" sz="2000" dirty="0">
                <a:latin typeface="+mn-lt"/>
              </a:rPr>
            </a:br>
            <a:r>
              <a:rPr lang="en-US" sz="1800" i="1" dirty="0">
                <a:latin typeface="+mn-lt"/>
              </a:rPr>
              <a:t>Colossians 1:29 </a:t>
            </a:r>
            <a:r>
              <a:rPr lang="en-US" sz="2000" dirty="0">
                <a:latin typeface="+mn-lt"/>
              </a:rPr>
              <a:t>I labor, striving with all His energy, working powerfully within me</a:t>
            </a:r>
            <a:endParaRPr sz="2000" dirty="0">
              <a:latin typeface="+mn-lt"/>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p:txBody>
      </p:sp>
      <p:pic>
        <p:nvPicPr>
          <p:cNvPr id="383" name="Google Shape;383;p1">
            <a:extLst>
              <a:ext uri="{FF2B5EF4-FFF2-40B4-BE49-F238E27FC236}">
                <a16:creationId xmlns:a16="http://schemas.microsoft.com/office/drawing/2014/main" id="{6490AD36-F0B5-9772-3CE8-151380AEBF84}"/>
              </a:ext>
            </a:extLst>
          </p:cNvPr>
          <p:cNvPicPr preferRelativeResize="0"/>
          <p:nvPr/>
        </p:nvPicPr>
        <p:blipFill>
          <a:blip r:embed="rId4"/>
          <a:srcRect l="31108" r="27532"/>
          <a:stretch>
            <a:fillRect/>
          </a:stretch>
        </p:blipFill>
        <p:spPr>
          <a:xfrm>
            <a:off x="6699325" y="332273"/>
            <a:ext cx="2115476" cy="3868202"/>
          </a:xfrm>
          <a:prstGeom prst="rect">
            <a:avLst/>
          </a:prstGeom>
          <a:noFill/>
          <a:ln>
            <a:noFill/>
          </a:ln>
        </p:spPr>
      </p:pic>
      <p:sp>
        <p:nvSpPr>
          <p:cNvPr id="2" name="Google Shape;375;p1">
            <a:extLst>
              <a:ext uri="{FF2B5EF4-FFF2-40B4-BE49-F238E27FC236}">
                <a16:creationId xmlns:a16="http://schemas.microsoft.com/office/drawing/2014/main" id="{52EDD142-3367-FC2F-19A9-0453010D73DD}"/>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3" name="Google Shape;379;p1">
            <a:extLst>
              <a:ext uri="{FF2B5EF4-FFF2-40B4-BE49-F238E27FC236}">
                <a16:creationId xmlns:a16="http://schemas.microsoft.com/office/drawing/2014/main" id="{00F78812-7CF7-FC2A-6B4D-87DFC6D2CD77}"/>
              </a:ext>
            </a:extLst>
          </p:cNvPr>
          <p:cNvSpPr txBox="1"/>
          <p:nvPr/>
        </p:nvSpPr>
        <p:spPr>
          <a:xfrm flipH="1">
            <a:off x="2562873" y="4200568"/>
            <a:ext cx="6350401"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More Than We Can Imagine</a:t>
            </a:r>
            <a:endParaRPr sz="3900" b="0" i="0" u="none" strike="noStrike" cap="none" dirty="0">
              <a:solidFill>
                <a:schemeClr val="lt1"/>
              </a:solidFill>
              <a:latin typeface="Taviraj"/>
              <a:ea typeface="Taviraj"/>
              <a:cs typeface="Taviraj"/>
              <a:sym typeface="Taviraj"/>
            </a:endParaRPr>
          </a:p>
        </p:txBody>
      </p:sp>
    </p:spTree>
    <p:extLst>
      <p:ext uri="{BB962C8B-B14F-4D97-AF65-F5344CB8AC3E}">
        <p14:creationId xmlns:p14="http://schemas.microsoft.com/office/powerpoint/2010/main" val="1268707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D41769B2-46EE-8EE3-E2F6-5BD1B9C809A5}"/>
            </a:ext>
          </a:extLst>
        </p:cNvPr>
        <p:cNvGrpSpPr/>
        <p:nvPr/>
      </p:nvGrpSpPr>
      <p:grpSpPr>
        <a:xfrm>
          <a:off x="0" y="0"/>
          <a:ext cx="0" cy="0"/>
          <a:chOff x="0" y="0"/>
          <a:chExt cx="0" cy="0"/>
        </a:xfrm>
      </p:grpSpPr>
      <p:cxnSp>
        <p:nvCxnSpPr>
          <p:cNvPr id="376" name="Google Shape;376;p1">
            <a:extLst>
              <a:ext uri="{FF2B5EF4-FFF2-40B4-BE49-F238E27FC236}">
                <a16:creationId xmlns:a16="http://schemas.microsoft.com/office/drawing/2014/main" id="{94EC76B0-23A4-F0D7-388D-CFFBA29987A6}"/>
              </a:ext>
            </a:extLst>
          </p:cNvPr>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a:extLst>
              <a:ext uri="{FF2B5EF4-FFF2-40B4-BE49-F238E27FC236}">
                <a16:creationId xmlns:a16="http://schemas.microsoft.com/office/drawing/2014/main" id="{08748E12-894A-D3E1-7CBC-DC1ADCCDC29A}"/>
              </a:ext>
            </a:extLst>
          </p:cNvPr>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a:extLst>
              <a:ext uri="{FF2B5EF4-FFF2-40B4-BE49-F238E27FC236}">
                <a16:creationId xmlns:a16="http://schemas.microsoft.com/office/drawing/2014/main" id="{8D407790-C4CC-00C3-D115-0CB97BCC8A2D}"/>
              </a:ext>
            </a:extLst>
          </p:cNvPr>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&lt;PRE-CHORUS&gt;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Ephesians 3:18 </a:t>
            </a:r>
            <a:r>
              <a:rPr lang="en-US" sz="2000" dirty="0">
                <a:latin typeface="+mn-lt"/>
              </a:rPr>
              <a:t>How wide, how long, how high, and how deep His love is </a:t>
            </a:r>
            <a:br>
              <a:rPr lang="en-US" sz="2000" dirty="0">
                <a:latin typeface="+mn-lt"/>
              </a:rPr>
            </a:br>
            <a:r>
              <a:rPr lang="en-US" sz="1800" i="1" dirty="0">
                <a:latin typeface="+mn-lt"/>
              </a:rPr>
              <a:t>Ephesians 3:19 </a:t>
            </a:r>
            <a:r>
              <a:rPr lang="en-US" sz="2000" dirty="0">
                <a:latin typeface="+mn-lt"/>
              </a:rPr>
              <a:t>Know Christ’s love, be filled with the fullness of God</a:t>
            </a:r>
            <a:endParaRPr sz="2000" dirty="0">
              <a:latin typeface="+mn-lt"/>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p:txBody>
      </p:sp>
      <p:pic>
        <p:nvPicPr>
          <p:cNvPr id="383" name="Google Shape;383;p1">
            <a:extLst>
              <a:ext uri="{FF2B5EF4-FFF2-40B4-BE49-F238E27FC236}">
                <a16:creationId xmlns:a16="http://schemas.microsoft.com/office/drawing/2014/main" id="{8F39CA1E-D0CD-3542-ECB6-9E6E09BD09E8}"/>
              </a:ext>
            </a:extLst>
          </p:cNvPr>
          <p:cNvPicPr preferRelativeResize="0"/>
          <p:nvPr/>
        </p:nvPicPr>
        <p:blipFill>
          <a:blip r:embed="rId4"/>
          <a:srcRect l="31108" r="27532"/>
          <a:stretch>
            <a:fillRect/>
          </a:stretch>
        </p:blipFill>
        <p:spPr>
          <a:xfrm>
            <a:off x="6699325" y="332273"/>
            <a:ext cx="2115476" cy="3868202"/>
          </a:xfrm>
          <a:prstGeom prst="rect">
            <a:avLst/>
          </a:prstGeom>
          <a:noFill/>
          <a:ln>
            <a:noFill/>
          </a:ln>
        </p:spPr>
      </p:pic>
      <p:sp>
        <p:nvSpPr>
          <p:cNvPr id="2" name="Google Shape;375;p1">
            <a:extLst>
              <a:ext uri="{FF2B5EF4-FFF2-40B4-BE49-F238E27FC236}">
                <a16:creationId xmlns:a16="http://schemas.microsoft.com/office/drawing/2014/main" id="{302C068A-E75E-304C-9E19-0B1D9F14451B}"/>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3" name="Google Shape;379;p1">
            <a:extLst>
              <a:ext uri="{FF2B5EF4-FFF2-40B4-BE49-F238E27FC236}">
                <a16:creationId xmlns:a16="http://schemas.microsoft.com/office/drawing/2014/main" id="{C93F6325-D4F4-33DC-1148-1DEA4DA6F03E}"/>
              </a:ext>
            </a:extLst>
          </p:cNvPr>
          <p:cNvSpPr txBox="1"/>
          <p:nvPr/>
        </p:nvSpPr>
        <p:spPr>
          <a:xfrm flipH="1">
            <a:off x="2562873" y="4200568"/>
            <a:ext cx="6350401"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More Than We Can Imagine</a:t>
            </a:r>
            <a:endParaRPr sz="3900" b="0" i="0" u="none" strike="noStrike" cap="none" dirty="0">
              <a:solidFill>
                <a:schemeClr val="lt1"/>
              </a:solidFill>
              <a:latin typeface="Taviraj"/>
              <a:ea typeface="Taviraj"/>
              <a:cs typeface="Taviraj"/>
              <a:sym typeface="Taviraj"/>
            </a:endParaRPr>
          </a:p>
        </p:txBody>
      </p:sp>
    </p:spTree>
    <p:extLst>
      <p:ext uri="{BB962C8B-B14F-4D97-AF65-F5344CB8AC3E}">
        <p14:creationId xmlns:p14="http://schemas.microsoft.com/office/powerpoint/2010/main" val="4086327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F68F7F56-647D-7580-B27A-6194B6027956}"/>
            </a:ext>
          </a:extLst>
        </p:cNvPr>
        <p:cNvGrpSpPr/>
        <p:nvPr/>
      </p:nvGrpSpPr>
      <p:grpSpPr>
        <a:xfrm>
          <a:off x="0" y="0"/>
          <a:ext cx="0" cy="0"/>
          <a:chOff x="0" y="0"/>
          <a:chExt cx="0" cy="0"/>
        </a:xfrm>
      </p:grpSpPr>
      <p:cxnSp>
        <p:nvCxnSpPr>
          <p:cNvPr id="376" name="Google Shape;376;p1">
            <a:extLst>
              <a:ext uri="{FF2B5EF4-FFF2-40B4-BE49-F238E27FC236}">
                <a16:creationId xmlns:a16="http://schemas.microsoft.com/office/drawing/2014/main" id="{B1B804A6-CDAB-E4BF-581B-6A7C6796F572}"/>
              </a:ext>
            </a:extLst>
          </p:cNvPr>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a:extLst>
              <a:ext uri="{FF2B5EF4-FFF2-40B4-BE49-F238E27FC236}">
                <a16:creationId xmlns:a16="http://schemas.microsoft.com/office/drawing/2014/main" id="{3F34A1BF-018F-54B6-9185-7D90166B6750}"/>
              </a:ext>
            </a:extLst>
          </p:cNvPr>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a:extLst>
              <a:ext uri="{FF2B5EF4-FFF2-40B4-BE49-F238E27FC236}">
                <a16:creationId xmlns:a16="http://schemas.microsoft.com/office/drawing/2014/main" id="{D087EC4E-2252-014B-7718-C1BE574D97C8}"/>
              </a:ext>
            </a:extLst>
          </p:cNvPr>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&lt;CHORUS&gt;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Ephesians 3:20 </a:t>
            </a:r>
            <a:r>
              <a:rPr lang="en-US" sz="2000" dirty="0">
                <a:latin typeface="+mn-lt"/>
              </a:rPr>
              <a:t>To him who is able to do so much more than we ask or imagine </a:t>
            </a:r>
            <a:br>
              <a:rPr lang="en-US" sz="2000" dirty="0">
                <a:latin typeface="+mn-lt"/>
              </a:rPr>
            </a:br>
            <a:r>
              <a:rPr lang="en-US" sz="1800" i="1" dirty="0">
                <a:latin typeface="+mn-lt"/>
              </a:rPr>
              <a:t>Ephesians 3:21 </a:t>
            </a:r>
            <a:r>
              <a:rPr lang="en-US" sz="2000" dirty="0">
                <a:latin typeface="+mn-lt"/>
              </a:rPr>
              <a:t>Be the glory, throughout all generations, forever and ever</a:t>
            </a:r>
            <a:endParaRPr sz="2000" dirty="0">
              <a:latin typeface="+mn-lt"/>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p:txBody>
      </p:sp>
      <p:pic>
        <p:nvPicPr>
          <p:cNvPr id="383" name="Google Shape;383;p1">
            <a:extLst>
              <a:ext uri="{FF2B5EF4-FFF2-40B4-BE49-F238E27FC236}">
                <a16:creationId xmlns:a16="http://schemas.microsoft.com/office/drawing/2014/main" id="{A7D9E914-3606-F85E-427C-52896FCAF925}"/>
              </a:ext>
            </a:extLst>
          </p:cNvPr>
          <p:cNvPicPr preferRelativeResize="0"/>
          <p:nvPr/>
        </p:nvPicPr>
        <p:blipFill>
          <a:blip r:embed="rId4"/>
          <a:srcRect l="31108" r="27532"/>
          <a:stretch>
            <a:fillRect/>
          </a:stretch>
        </p:blipFill>
        <p:spPr>
          <a:xfrm>
            <a:off x="6699325" y="332273"/>
            <a:ext cx="2115476" cy="3868202"/>
          </a:xfrm>
          <a:prstGeom prst="rect">
            <a:avLst/>
          </a:prstGeom>
          <a:noFill/>
          <a:ln>
            <a:noFill/>
          </a:ln>
        </p:spPr>
      </p:pic>
      <p:sp>
        <p:nvSpPr>
          <p:cNvPr id="2" name="Google Shape;375;p1">
            <a:extLst>
              <a:ext uri="{FF2B5EF4-FFF2-40B4-BE49-F238E27FC236}">
                <a16:creationId xmlns:a16="http://schemas.microsoft.com/office/drawing/2014/main" id="{799214D3-C2EA-35CA-EC03-3F630A5C865A}"/>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3" name="Google Shape;379;p1">
            <a:extLst>
              <a:ext uri="{FF2B5EF4-FFF2-40B4-BE49-F238E27FC236}">
                <a16:creationId xmlns:a16="http://schemas.microsoft.com/office/drawing/2014/main" id="{617938A4-54C4-271B-B5FD-136A20DDCD88}"/>
              </a:ext>
            </a:extLst>
          </p:cNvPr>
          <p:cNvSpPr txBox="1"/>
          <p:nvPr/>
        </p:nvSpPr>
        <p:spPr>
          <a:xfrm flipH="1">
            <a:off x="2562873" y="4200568"/>
            <a:ext cx="6350401"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More Than We Can Imagine</a:t>
            </a:r>
            <a:endParaRPr sz="3900" b="0" i="0" u="none" strike="noStrike" cap="none" dirty="0">
              <a:solidFill>
                <a:schemeClr val="lt1"/>
              </a:solidFill>
              <a:latin typeface="Taviraj"/>
              <a:ea typeface="Taviraj"/>
              <a:cs typeface="Taviraj"/>
              <a:sym typeface="Taviraj"/>
            </a:endParaRPr>
          </a:p>
        </p:txBody>
      </p:sp>
    </p:spTree>
    <p:extLst>
      <p:ext uri="{BB962C8B-B14F-4D97-AF65-F5344CB8AC3E}">
        <p14:creationId xmlns:p14="http://schemas.microsoft.com/office/powerpoint/2010/main" val="4211877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67DB94D3-6A36-23C3-33E4-E9B7B4F14B42}"/>
            </a:ext>
          </a:extLst>
        </p:cNvPr>
        <p:cNvGrpSpPr/>
        <p:nvPr/>
      </p:nvGrpSpPr>
      <p:grpSpPr>
        <a:xfrm>
          <a:off x="0" y="0"/>
          <a:ext cx="0" cy="0"/>
          <a:chOff x="0" y="0"/>
          <a:chExt cx="0" cy="0"/>
        </a:xfrm>
      </p:grpSpPr>
      <p:cxnSp>
        <p:nvCxnSpPr>
          <p:cNvPr id="376" name="Google Shape;376;p1">
            <a:extLst>
              <a:ext uri="{FF2B5EF4-FFF2-40B4-BE49-F238E27FC236}">
                <a16:creationId xmlns:a16="http://schemas.microsoft.com/office/drawing/2014/main" id="{DF6FBA63-75CF-323E-23DC-8C7219C1F53C}"/>
              </a:ext>
            </a:extLst>
          </p:cNvPr>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a:extLst>
              <a:ext uri="{FF2B5EF4-FFF2-40B4-BE49-F238E27FC236}">
                <a16:creationId xmlns:a16="http://schemas.microsoft.com/office/drawing/2014/main" id="{8E55CE01-411A-4F52-8A95-43E89AB6AAF8}"/>
              </a:ext>
            </a:extLst>
          </p:cNvPr>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a:extLst>
              <a:ext uri="{FF2B5EF4-FFF2-40B4-BE49-F238E27FC236}">
                <a16:creationId xmlns:a16="http://schemas.microsoft.com/office/drawing/2014/main" id="{653CBDA8-2FF7-4E13-97C9-DE305EC1150B}"/>
              </a:ext>
            </a:extLst>
          </p:cNvPr>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&lt;VERSE 3&gt;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Ephesians 3:16 </a:t>
            </a:r>
            <a:r>
              <a:rPr lang="en-US" sz="2000" dirty="0">
                <a:latin typeface="+mn-lt"/>
              </a:rPr>
              <a:t>From his glorious, unlimited resources, he will strengthen you by his Spirit </a:t>
            </a:r>
            <a:br>
              <a:rPr lang="en-US" sz="2000" dirty="0">
                <a:latin typeface="+mn-lt"/>
              </a:rPr>
            </a:br>
            <a:r>
              <a:rPr lang="en-US" sz="1800" i="1" dirty="0">
                <a:latin typeface="+mn-lt"/>
              </a:rPr>
              <a:t>Ephesians 3:17 </a:t>
            </a:r>
            <a:r>
              <a:rPr lang="en-US" sz="2000" dirty="0">
                <a:latin typeface="+mn-lt"/>
              </a:rPr>
              <a:t>Christ will live in your hearts</a:t>
            </a:r>
            <a:endParaRPr sz="2000" dirty="0">
              <a:latin typeface="+mn-lt"/>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p:txBody>
      </p:sp>
      <p:pic>
        <p:nvPicPr>
          <p:cNvPr id="383" name="Google Shape;383;p1">
            <a:extLst>
              <a:ext uri="{FF2B5EF4-FFF2-40B4-BE49-F238E27FC236}">
                <a16:creationId xmlns:a16="http://schemas.microsoft.com/office/drawing/2014/main" id="{80C05058-BB03-2E5C-00A6-ED81CCAE07D7}"/>
              </a:ext>
            </a:extLst>
          </p:cNvPr>
          <p:cNvPicPr preferRelativeResize="0"/>
          <p:nvPr/>
        </p:nvPicPr>
        <p:blipFill>
          <a:blip r:embed="rId4"/>
          <a:srcRect l="31108" r="27532"/>
          <a:stretch>
            <a:fillRect/>
          </a:stretch>
        </p:blipFill>
        <p:spPr>
          <a:xfrm>
            <a:off x="6699325" y="332273"/>
            <a:ext cx="2115476" cy="3868202"/>
          </a:xfrm>
          <a:prstGeom prst="rect">
            <a:avLst/>
          </a:prstGeom>
          <a:noFill/>
          <a:ln>
            <a:noFill/>
          </a:ln>
        </p:spPr>
      </p:pic>
      <p:sp>
        <p:nvSpPr>
          <p:cNvPr id="2" name="Google Shape;375;p1">
            <a:extLst>
              <a:ext uri="{FF2B5EF4-FFF2-40B4-BE49-F238E27FC236}">
                <a16:creationId xmlns:a16="http://schemas.microsoft.com/office/drawing/2014/main" id="{4FF78C74-5026-CE0E-E162-F7C7420BCF74}"/>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3" name="Google Shape;379;p1">
            <a:extLst>
              <a:ext uri="{FF2B5EF4-FFF2-40B4-BE49-F238E27FC236}">
                <a16:creationId xmlns:a16="http://schemas.microsoft.com/office/drawing/2014/main" id="{AFB0538F-741E-D50F-275F-81A622D58079}"/>
              </a:ext>
            </a:extLst>
          </p:cNvPr>
          <p:cNvSpPr txBox="1"/>
          <p:nvPr/>
        </p:nvSpPr>
        <p:spPr>
          <a:xfrm flipH="1">
            <a:off x="2562873" y="4200568"/>
            <a:ext cx="6350401"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More Than We Can Imagine</a:t>
            </a:r>
            <a:endParaRPr sz="3900" b="0" i="0" u="none" strike="noStrike" cap="none" dirty="0">
              <a:solidFill>
                <a:schemeClr val="lt1"/>
              </a:solidFill>
              <a:latin typeface="Taviraj"/>
              <a:ea typeface="Taviraj"/>
              <a:cs typeface="Taviraj"/>
              <a:sym typeface="Taviraj"/>
            </a:endParaRPr>
          </a:p>
        </p:txBody>
      </p:sp>
    </p:spTree>
    <p:extLst>
      <p:ext uri="{BB962C8B-B14F-4D97-AF65-F5344CB8AC3E}">
        <p14:creationId xmlns:p14="http://schemas.microsoft.com/office/powerpoint/2010/main" val="2440723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8192DFC3-E40F-9282-70B4-048F9FF17022}"/>
            </a:ext>
          </a:extLst>
        </p:cNvPr>
        <p:cNvGrpSpPr/>
        <p:nvPr/>
      </p:nvGrpSpPr>
      <p:grpSpPr>
        <a:xfrm>
          <a:off x="0" y="0"/>
          <a:ext cx="0" cy="0"/>
          <a:chOff x="0" y="0"/>
          <a:chExt cx="0" cy="0"/>
        </a:xfrm>
      </p:grpSpPr>
      <p:cxnSp>
        <p:nvCxnSpPr>
          <p:cNvPr id="376" name="Google Shape;376;p1">
            <a:extLst>
              <a:ext uri="{FF2B5EF4-FFF2-40B4-BE49-F238E27FC236}">
                <a16:creationId xmlns:a16="http://schemas.microsoft.com/office/drawing/2014/main" id="{8359AC9F-7632-77B7-E590-8432CE79995E}"/>
              </a:ext>
            </a:extLst>
          </p:cNvPr>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a:extLst>
              <a:ext uri="{FF2B5EF4-FFF2-40B4-BE49-F238E27FC236}">
                <a16:creationId xmlns:a16="http://schemas.microsoft.com/office/drawing/2014/main" id="{00B051F4-4F23-01A6-5015-074A6259366E}"/>
              </a:ext>
            </a:extLst>
          </p:cNvPr>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a:extLst>
              <a:ext uri="{FF2B5EF4-FFF2-40B4-BE49-F238E27FC236}">
                <a16:creationId xmlns:a16="http://schemas.microsoft.com/office/drawing/2014/main" id="{F40F3B8A-4A7B-A8B9-7265-8ED427FF5737}"/>
              </a:ext>
            </a:extLst>
          </p:cNvPr>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&lt;BRIDGE&gt;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Hebrews 13:20 </a:t>
            </a:r>
            <a:r>
              <a:rPr lang="en-US" sz="2000" dirty="0">
                <a:latin typeface="+mn-lt"/>
              </a:rPr>
              <a:t>May God</a:t>
            </a:r>
            <a:br>
              <a:rPr lang="en-US" sz="2000" dirty="0">
                <a:latin typeface="+mn-lt"/>
              </a:rPr>
            </a:br>
            <a:r>
              <a:rPr lang="en-US" sz="1800" i="1" dirty="0">
                <a:latin typeface="+mn-lt"/>
              </a:rPr>
              <a:t>Hebrews 13:21 </a:t>
            </a:r>
            <a:r>
              <a:rPr lang="en-US" sz="2000" dirty="0">
                <a:latin typeface="+mn-lt"/>
              </a:rPr>
              <a:t>Equip you with every good thing to do His will</a:t>
            </a:r>
            <a:br>
              <a:rPr lang="en-US" sz="2000" dirty="0">
                <a:latin typeface="+mn-lt"/>
              </a:rPr>
            </a:br>
            <a:r>
              <a:rPr lang="en-US" sz="1800" i="1" dirty="0">
                <a:latin typeface="+mn-lt"/>
              </a:rPr>
              <a:t>Isaiah 26:12 </a:t>
            </a:r>
            <a:r>
              <a:rPr lang="en-US" sz="2000" dirty="0">
                <a:latin typeface="+mn-lt"/>
              </a:rPr>
              <a:t>All that we have accomplished, you have done for us</a:t>
            </a:r>
            <a:endParaRPr sz="2000" dirty="0">
              <a:latin typeface="+mn-lt"/>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p:txBody>
      </p:sp>
      <p:pic>
        <p:nvPicPr>
          <p:cNvPr id="383" name="Google Shape;383;p1">
            <a:extLst>
              <a:ext uri="{FF2B5EF4-FFF2-40B4-BE49-F238E27FC236}">
                <a16:creationId xmlns:a16="http://schemas.microsoft.com/office/drawing/2014/main" id="{98214E93-0FA2-E956-F273-7DE1D92C6C4F}"/>
              </a:ext>
            </a:extLst>
          </p:cNvPr>
          <p:cNvPicPr preferRelativeResize="0"/>
          <p:nvPr/>
        </p:nvPicPr>
        <p:blipFill>
          <a:blip r:embed="rId4"/>
          <a:srcRect l="31108" r="27532"/>
          <a:stretch>
            <a:fillRect/>
          </a:stretch>
        </p:blipFill>
        <p:spPr>
          <a:xfrm>
            <a:off x="6699325" y="332273"/>
            <a:ext cx="2115476" cy="3868202"/>
          </a:xfrm>
          <a:prstGeom prst="rect">
            <a:avLst/>
          </a:prstGeom>
          <a:noFill/>
          <a:ln>
            <a:noFill/>
          </a:ln>
        </p:spPr>
      </p:pic>
      <p:sp>
        <p:nvSpPr>
          <p:cNvPr id="2" name="Google Shape;375;p1">
            <a:extLst>
              <a:ext uri="{FF2B5EF4-FFF2-40B4-BE49-F238E27FC236}">
                <a16:creationId xmlns:a16="http://schemas.microsoft.com/office/drawing/2014/main" id="{64E0A3A8-3D64-D33B-3168-7D588BE612A6}"/>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3" name="Google Shape;379;p1">
            <a:extLst>
              <a:ext uri="{FF2B5EF4-FFF2-40B4-BE49-F238E27FC236}">
                <a16:creationId xmlns:a16="http://schemas.microsoft.com/office/drawing/2014/main" id="{40FE8F11-38CE-E83F-0108-10041EEE1A07}"/>
              </a:ext>
            </a:extLst>
          </p:cNvPr>
          <p:cNvSpPr txBox="1"/>
          <p:nvPr/>
        </p:nvSpPr>
        <p:spPr>
          <a:xfrm flipH="1">
            <a:off x="2562873" y="4200568"/>
            <a:ext cx="6350401"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More Than We Can Imagine</a:t>
            </a:r>
            <a:endParaRPr sz="3900" b="0" i="0" u="none" strike="noStrike" cap="none" dirty="0">
              <a:solidFill>
                <a:schemeClr val="lt1"/>
              </a:solidFill>
              <a:latin typeface="Taviraj"/>
              <a:ea typeface="Taviraj"/>
              <a:cs typeface="Taviraj"/>
              <a:sym typeface="Taviraj"/>
            </a:endParaRPr>
          </a:p>
        </p:txBody>
      </p:sp>
    </p:spTree>
    <p:extLst>
      <p:ext uri="{BB962C8B-B14F-4D97-AF65-F5344CB8AC3E}">
        <p14:creationId xmlns:p14="http://schemas.microsoft.com/office/powerpoint/2010/main" val="2809579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8B51CD6A-66A7-B06E-A26E-206101AB9EC9}"/>
            </a:ext>
          </a:extLst>
        </p:cNvPr>
        <p:cNvGrpSpPr/>
        <p:nvPr/>
      </p:nvGrpSpPr>
      <p:grpSpPr>
        <a:xfrm>
          <a:off x="0" y="0"/>
          <a:ext cx="0" cy="0"/>
          <a:chOff x="0" y="0"/>
          <a:chExt cx="0" cy="0"/>
        </a:xfrm>
      </p:grpSpPr>
      <p:cxnSp>
        <p:nvCxnSpPr>
          <p:cNvPr id="376" name="Google Shape;376;p1">
            <a:extLst>
              <a:ext uri="{FF2B5EF4-FFF2-40B4-BE49-F238E27FC236}">
                <a16:creationId xmlns:a16="http://schemas.microsoft.com/office/drawing/2014/main" id="{FEE6775C-11F2-01C9-5F26-7BB5B9257D02}"/>
              </a:ext>
            </a:extLst>
          </p:cNvPr>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a:extLst>
              <a:ext uri="{FF2B5EF4-FFF2-40B4-BE49-F238E27FC236}">
                <a16:creationId xmlns:a16="http://schemas.microsoft.com/office/drawing/2014/main" id="{1F6B1A50-7BFF-0B2B-6CD5-0553162D328B}"/>
              </a:ext>
            </a:extLst>
          </p:cNvPr>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a:extLst>
              <a:ext uri="{FF2B5EF4-FFF2-40B4-BE49-F238E27FC236}">
                <a16:creationId xmlns:a16="http://schemas.microsoft.com/office/drawing/2014/main" id="{632FF9ED-0A29-3E73-091C-866FFF027361}"/>
              </a:ext>
            </a:extLst>
          </p:cNvPr>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&lt;CHORUS&gt;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Ephesians 3:20 </a:t>
            </a:r>
            <a:r>
              <a:rPr lang="en-US" sz="2000" dirty="0">
                <a:latin typeface="+mn-lt"/>
              </a:rPr>
              <a:t>To him who is able to do so much more than we ask or imagine </a:t>
            </a:r>
            <a:br>
              <a:rPr lang="en-US" sz="2000" dirty="0">
                <a:latin typeface="+mn-lt"/>
              </a:rPr>
            </a:br>
            <a:r>
              <a:rPr lang="en-US" sz="1800" i="1" dirty="0">
                <a:latin typeface="+mn-lt"/>
              </a:rPr>
              <a:t>Ephesians 3:21 </a:t>
            </a:r>
            <a:r>
              <a:rPr lang="en-US" sz="2000" dirty="0">
                <a:latin typeface="+mn-lt"/>
              </a:rPr>
              <a:t>Be the glory, throughout all generations, forever and ever</a:t>
            </a:r>
            <a:endParaRPr sz="2000" dirty="0">
              <a:latin typeface="+mn-lt"/>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p:txBody>
      </p:sp>
      <p:pic>
        <p:nvPicPr>
          <p:cNvPr id="383" name="Google Shape;383;p1">
            <a:extLst>
              <a:ext uri="{FF2B5EF4-FFF2-40B4-BE49-F238E27FC236}">
                <a16:creationId xmlns:a16="http://schemas.microsoft.com/office/drawing/2014/main" id="{20209EC7-9474-CE45-A5FF-5123504513B6}"/>
              </a:ext>
            </a:extLst>
          </p:cNvPr>
          <p:cNvPicPr preferRelativeResize="0"/>
          <p:nvPr/>
        </p:nvPicPr>
        <p:blipFill>
          <a:blip r:embed="rId4"/>
          <a:srcRect l="31108" r="27532"/>
          <a:stretch>
            <a:fillRect/>
          </a:stretch>
        </p:blipFill>
        <p:spPr>
          <a:xfrm>
            <a:off x="6699325" y="332273"/>
            <a:ext cx="2115476" cy="3868202"/>
          </a:xfrm>
          <a:prstGeom prst="rect">
            <a:avLst/>
          </a:prstGeom>
          <a:noFill/>
          <a:ln>
            <a:noFill/>
          </a:ln>
        </p:spPr>
      </p:pic>
      <p:sp>
        <p:nvSpPr>
          <p:cNvPr id="2" name="Google Shape;375;p1">
            <a:extLst>
              <a:ext uri="{FF2B5EF4-FFF2-40B4-BE49-F238E27FC236}">
                <a16:creationId xmlns:a16="http://schemas.microsoft.com/office/drawing/2014/main" id="{84B7480B-0208-E638-1E55-D14BF76B185A}"/>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3" name="Google Shape;379;p1">
            <a:extLst>
              <a:ext uri="{FF2B5EF4-FFF2-40B4-BE49-F238E27FC236}">
                <a16:creationId xmlns:a16="http://schemas.microsoft.com/office/drawing/2014/main" id="{C450BD53-7A8E-86E8-7CFD-2461FC98F4F1}"/>
              </a:ext>
            </a:extLst>
          </p:cNvPr>
          <p:cNvSpPr txBox="1"/>
          <p:nvPr/>
        </p:nvSpPr>
        <p:spPr>
          <a:xfrm flipH="1">
            <a:off x="2562873" y="4200568"/>
            <a:ext cx="6350401"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More Than We Can Imagine</a:t>
            </a:r>
            <a:endParaRPr sz="3900" b="0" i="0" u="none" strike="noStrike" cap="none" dirty="0">
              <a:solidFill>
                <a:schemeClr val="lt1"/>
              </a:solidFill>
              <a:latin typeface="Taviraj"/>
              <a:ea typeface="Taviraj"/>
              <a:cs typeface="Taviraj"/>
              <a:sym typeface="Taviraj"/>
            </a:endParaRPr>
          </a:p>
        </p:txBody>
      </p:sp>
    </p:spTree>
    <p:extLst>
      <p:ext uri="{BB962C8B-B14F-4D97-AF65-F5344CB8AC3E}">
        <p14:creationId xmlns:p14="http://schemas.microsoft.com/office/powerpoint/2010/main" val="2509358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4">
          <a:extLst>
            <a:ext uri="{FF2B5EF4-FFF2-40B4-BE49-F238E27FC236}">
              <a16:creationId xmlns:a16="http://schemas.microsoft.com/office/drawing/2014/main" id="{EDE9D625-B585-8F2C-415F-EF91DBE5B552}"/>
            </a:ext>
          </a:extLst>
        </p:cNvPr>
        <p:cNvGrpSpPr/>
        <p:nvPr/>
      </p:nvGrpSpPr>
      <p:grpSpPr>
        <a:xfrm>
          <a:off x="0" y="0"/>
          <a:ext cx="0" cy="0"/>
          <a:chOff x="0" y="0"/>
          <a:chExt cx="0" cy="0"/>
        </a:xfrm>
      </p:grpSpPr>
      <p:cxnSp>
        <p:nvCxnSpPr>
          <p:cNvPr id="376" name="Google Shape;376;p1">
            <a:extLst>
              <a:ext uri="{FF2B5EF4-FFF2-40B4-BE49-F238E27FC236}">
                <a16:creationId xmlns:a16="http://schemas.microsoft.com/office/drawing/2014/main" id="{21C5EE18-589A-8597-7522-368492032A15}"/>
              </a:ext>
            </a:extLst>
          </p:cNvPr>
          <p:cNvCxnSpPr/>
          <p:nvPr/>
        </p:nvCxnSpPr>
        <p:spPr>
          <a:xfrm>
            <a:off x="322537" y="4678933"/>
            <a:ext cx="4482900" cy="0"/>
          </a:xfrm>
          <a:prstGeom prst="straightConnector1">
            <a:avLst/>
          </a:prstGeom>
          <a:noFill/>
          <a:ln w="9525" cap="flat" cmpd="sng">
            <a:solidFill>
              <a:schemeClr val="lt1"/>
            </a:solidFill>
            <a:prstDash val="solid"/>
            <a:round/>
            <a:headEnd type="none" w="sm" len="sm"/>
            <a:tailEnd type="none" w="sm" len="sm"/>
          </a:ln>
        </p:spPr>
      </p:cxnSp>
      <p:pic>
        <p:nvPicPr>
          <p:cNvPr id="377" name="Google Shape;377;p1" title="logotype-verse-and-voice-23423.png">
            <a:extLst>
              <a:ext uri="{FF2B5EF4-FFF2-40B4-BE49-F238E27FC236}">
                <a16:creationId xmlns:a16="http://schemas.microsoft.com/office/drawing/2014/main" id="{2E3878B8-0AFF-3548-FD64-9725D977162C}"/>
              </a:ext>
            </a:extLst>
          </p:cNvPr>
          <p:cNvPicPr preferRelativeResize="0"/>
          <p:nvPr/>
        </p:nvPicPr>
        <p:blipFill rotWithShape="1">
          <a:blip r:embed="rId3">
            <a:alphaModFix/>
          </a:blip>
          <a:srcRect/>
          <a:stretch/>
        </p:blipFill>
        <p:spPr>
          <a:xfrm>
            <a:off x="322525" y="4088675"/>
            <a:ext cx="1527949" cy="1527949"/>
          </a:xfrm>
          <a:prstGeom prst="rect">
            <a:avLst/>
          </a:prstGeom>
          <a:noFill/>
          <a:ln>
            <a:noFill/>
          </a:ln>
        </p:spPr>
      </p:pic>
      <p:sp>
        <p:nvSpPr>
          <p:cNvPr id="378" name="Google Shape;378;p1">
            <a:extLst>
              <a:ext uri="{FF2B5EF4-FFF2-40B4-BE49-F238E27FC236}">
                <a16:creationId xmlns:a16="http://schemas.microsoft.com/office/drawing/2014/main" id="{1A9FE865-5079-4F5A-9AB2-59F918518C32}"/>
              </a:ext>
            </a:extLst>
          </p:cNvPr>
          <p:cNvSpPr txBox="1">
            <a:spLocks noGrp="1"/>
          </p:cNvSpPr>
          <p:nvPr>
            <p:ph type="title"/>
          </p:nvPr>
        </p:nvSpPr>
        <p:spPr>
          <a:xfrm>
            <a:off x="228600" y="332275"/>
            <a:ext cx="6376800" cy="3868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&lt;ENDING&gt;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a:lnSpc>
                <a:spcPct val="114000"/>
              </a:lnSpc>
            </a:pPr>
            <a:r>
              <a:rPr lang="en-US" sz="1800" i="1" dirty="0">
                <a:latin typeface="+mn-lt"/>
              </a:rPr>
              <a:t>Ephesians 3:20 </a:t>
            </a:r>
            <a:r>
              <a:rPr lang="en-US" sz="2000" dirty="0">
                <a:latin typeface="+mn-lt"/>
              </a:rPr>
              <a:t>To him</a:t>
            </a:r>
            <a:br>
              <a:rPr lang="en-US" sz="2000" dirty="0">
                <a:latin typeface="+mn-lt"/>
              </a:rPr>
            </a:br>
            <a:r>
              <a:rPr lang="en-US" sz="1800" i="1" dirty="0">
                <a:latin typeface="+mn-lt"/>
              </a:rPr>
              <a:t>Ephesians 3:21 </a:t>
            </a:r>
            <a:r>
              <a:rPr lang="en-US" sz="2000" dirty="0">
                <a:latin typeface="+mn-lt"/>
              </a:rPr>
              <a:t>Be </a:t>
            </a:r>
            <a:r>
              <a:rPr lang="en-US" sz="2000">
                <a:latin typeface="+mn-lt"/>
              </a:rPr>
              <a:t>the glory, forever </a:t>
            </a:r>
            <a:r>
              <a:rPr lang="en-US" sz="2000" dirty="0">
                <a:latin typeface="+mn-lt"/>
              </a:rPr>
              <a:t>and ever</a:t>
            </a:r>
            <a:endParaRPr sz="2000" dirty="0">
              <a:latin typeface="+mn-lt"/>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p:txBody>
      </p:sp>
      <p:pic>
        <p:nvPicPr>
          <p:cNvPr id="383" name="Google Shape;383;p1">
            <a:extLst>
              <a:ext uri="{FF2B5EF4-FFF2-40B4-BE49-F238E27FC236}">
                <a16:creationId xmlns:a16="http://schemas.microsoft.com/office/drawing/2014/main" id="{C2C797ED-0F88-A40B-FDFB-2F3FC565645D}"/>
              </a:ext>
            </a:extLst>
          </p:cNvPr>
          <p:cNvPicPr preferRelativeResize="0"/>
          <p:nvPr/>
        </p:nvPicPr>
        <p:blipFill>
          <a:blip r:embed="rId4"/>
          <a:srcRect l="31108" r="27532"/>
          <a:stretch>
            <a:fillRect/>
          </a:stretch>
        </p:blipFill>
        <p:spPr>
          <a:xfrm>
            <a:off x="6699325" y="332273"/>
            <a:ext cx="2115476" cy="3868202"/>
          </a:xfrm>
          <a:prstGeom prst="rect">
            <a:avLst/>
          </a:prstGeom>
          <a:noFill/>
          <a:ln>
            <a:noFill/>
          </a:ln>
        </p:spPr>
      </p:pic>
      <p:sp>
        <p:nvSpPr>
          <p:cNvPr id="2" name="Google Shape;375;p1">
            <a:extLst>
              <a:ext uri="{FF2B5EF4-FFF2-40B4-BE49-F238E27FC236}">
                <a16:creationId xmlns:a16="http://schemas.microsoft.com/office/drawing/2014/main" id="{DA8C2C07-9E24-BF50-AFCE-6B62872F9393}"/>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3" name="Google Shape;379;p1">
            <a:extLst>
              <a:ext uri="{FF2B5EF4-FFF2-40B4-BE49-F238E27FC236}">
                <a16:creationId xmlns:a16="http://schemas.microsoft.com/office/drawing/2014/main" id="{EF3746C8-98DF-5B51-AA1D-A81CF9B5D151}"/>
              </a:ext>
            </a:extLst>
          </p:cNvPr>
          <p:cNvSpPr txBox="1"/>
          <p:nvPr/>
        </p:nvSpPr>
        <p:spPr>
          <a:xfrm flipH="1">
            <a:off x="2562873" y="4200568"/>
            <a:ext cx="6350401"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More Than We Can Imagine</a:t>
            </a:r>
            <a:endParaRPr sz="3900" b="0" i="0" u="none" strike="noStrike" cap="none" dirty="0">
              <a:solidFill>
                <a:schemeClr val="lt1"/>
              </a:solidFill>
              <a:latin typeface="Taviraj"/>
              <a:ea typeface="Taviraj"/>
              <a:cs typeface="Taviraj"/>
              <a:sym typeface="Taviraj"/>
            </a:endParaRPr>
          </a:p>
        </p:txBody>
      </p:sp>
    </p:spTree>
    <p:extLst>
      <p:ext uri="{BB962C8B-B14F-4D97-AF65-F5344CB8AC3E}">
        <p14:creationId xmlns:p14="http://schemas.microsoft.com/office/powerpoint/2010/main" val="1597848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32">
          <a:extLst>
            <a:ext uri="{FF2B5EF4-FFF2-40B4-BE49-F238E27FC236}">
              <a16:creationId xmlns:a16="http://schemas.microsoft.com/office/drawing/2014/main" id="{50572336-8D9E-E91B-6AA0-446F37529B7E}"/>
            </a:ext>
          </a:extLst>
        </p:cNvPr>
        <p:cNvGrpSpPr/>
        <p:nvPr/>
      </p:nvGrpSpPr>
      <p:grpSpPr>
        <a:xfrm>
          <a:off x="0" y="0"/>
          <a:ext cx="0" cy="0"/>
          <a:chOff x="0" y="0"/>
          <a:chExt cx="0" cy="0"/>
        </a:xfrm>
      </p:grpSpPr>
      <p:sp>
        <p:nvSpPr>
          <p:cNvPr id="433" name="Google Shape;433;p49">
            <a:extLst>
              <a:ext uri="{FF2B5EF4-FFF2-40B4-BE49-F238E27FC236}">
                <a16:creationId xmlns:a16="http://schemas.microsoft.com/office/drawing/2014/main" id="{C37B7885-EE80-D673-5B6C-A1E8E24D94AE}"/>
              </a:ext>
            </a:extLst>
          </p:cNvPr>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Month Year</a:t>
            </a:r>
            <a:endParaRPr dirty="0"/>
          </a:p>
        </p:txBody>
      </p:sp>
      <p:sp>
        <p:nvSpPr>
          <p:cNvPr id="434" name="Google Shape;434;p49">
            <a:extLst>
              <a:ext uri="{FF2B5EF4-FFF2-40B4-BE49-F238E27FC236}">
                <a16:creationId xmlns:a16="http://schemas.microsoft.com/office/drawing/2014/main" id="{EE70F4BA-92CC-4EB0-5C2A-E8BFDD066C8E}"/>
              </a:ext>
            </a:extLst>
          </p:cNvPr>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11</a:t>
            </a:fld>
            <a:endParaRPr>
              <a:latin typeface="Inter"/>
              <a:ea typeface="Inter"/>
              <a:cs typeface="Inter"/>
              <a:sym typeface="Inter"/>
            </a:endParaRPr>
          </a:p>
        </p:txBody>
      </p:sp>
      <p:cxnSp>
        <p:nvCxnSpPr>
          <p:cNvPr id="435" name="Google Shape;435;p49">
            <a:extLst>
              <a:ext uri="{FF2B5EF4-FFF2-40B4-BE49-F238E27FC236}">
                <a16:creationId xmlns:a16="http://schemas.microsoft.com/office/drawing/2014/main" id="{5A311B95-1115-8D3C-5470-2390AAE55D40}"/>
              </a:ext>
            </a:extLst>
          </p:cNvPr>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36" name="Google Shape;436;p49" title="logotype-verse-and-voice-23423.png">
            <a:extLst>
              <a:ext uri="{FF2B5EF4-FFF2-40B4-BE49-F238E27FC236}">
                <a16:creationId xmlns:a16="http://schemas.microsoft.com/office/drawing/2014/main" id="{DA1CCB8E-CCCC-06D7-8C94-DB89DC8C693B}"/>
              </a:ext>
            </a:extLst>
          </p:cNvPr>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37" name="Google Shape;437;p49">
            <a:extLst>
              <a:ext uri="{FF2B5EF4-FFF2-40B4-BE49-F238E27FC236}">
                <a16:creationId xmlns:a16="http://schemas.microsoft.com/office/drawing/2014/main" id="{C801C090-F069-C86C-54AE-50B9FEE4261D}"/>
              </a:ext>
            </a:extLst>
          </p:cNvPr>
          <p:cNvSpPr txBox="1">
            <a:spLocks noGrp="1"/>
          </p:cNvSpPr>
          <p:nvPr>
            <p:ph type="title"/>
          </p:nvPr>
        </p:nvSpPr>
        <p:spPr>
          <a:xfrm>
            <a:off x="228600" y="158675"/>
            <a:ext cx="6350400" cy="4041800"/>
          </a:xfrm>
          <a:prstGeom prst="rect">
            <a:avLst/>
          </a:prstGeom>
        </p:spPr>
        <p:txBody>
          <a:bodyPr spcFirstLastPara="1" wrap="square" lIns="91425" tIns="91425" rIns="91425" bIns="91425" anchor="t" anchorCtr="0">
            <a:noAutofit/>
          </a:bodyPr>
          <a:lstStyle/>
          <a:p>
            <a:r>
              <a:rPr lang="en-US" sz="700" b="1" dirty="0">
                <a:latin typeface="+mn-lt"/>
              </a:rPr>
              <a:t>©2026 Awake and Renew. All Rights Reserved. </a:t>
            </a:r>
            <a:r>
              <a:rPr lang="en-US" sz="700" dirty="0">
                <a:latin typeface="+mn-lt"/>
              </a:rPr>
              <a:t>Lyrics across Awake and Renew projects are curated as a precise thematic “mosaic” using verbatim excerpts and linguistic fragments from various English translations. This methodology aligns individual scriptural passages to musical meter while strictly preserving the underlying theological context. </a:t>
            </a:r>
            <a:r>
              <a:rPr lang="en-US" sz="700" b="1" dirty="0">
                <a:latin typeface="+mn-lt"/>
              </a:rPr>
              <a:t>For current licensing, distribution, and usage permissions, please visit awakeandrenew.org/license.</a:t>
            </a:r>
            <a:br>
              <a:rPr lang="en-US" sz="700" b="1" dirty="0">
                <a:latin typeface="+mn-lt"/>
              </a:rPr>
            </a:br>
            <a:r>
              <a:rPr lang="en-US" sz="400" dirty="0">
                <a:latin typeface="+mn-lt"/>
              </a:rPr>
              <a:t> </a:t>
            </a:r>
            <a:br>
              <a:rPr lang="en-US" sz="400" dirty="0">
                <a:latin typeface="+mn-lt"/>
              </a:rPr>
            </a:br>
            <a:r>
              <a:rPr lang="en-US" sz="700" dirty="0">
                <a:latin typeface="+mn-lt"/>
              </a:rPr>
              <a:t>Per publisher guidance and licensing frameworks, select phrasing, vocabulary, and cross-references from the following translations are utilized as foundational source texts to compile our lyrical arrangements:</a:t>
            </a:r>
            <a:br>
              <a:rPr lang="en-US" sz="700" dirty="0">
                <a:latin typeface="+mn-lt"/>
              </a:rPr>
            </a:br>
            <a:r>
              <a:rPr lang="en-US" sz="700" dirty="0">
                <a:latin typeface="+mn-lt"/>
              </a:rPr>
              <a:t>- </a:t>
            </a:r>
            <a:r>
              <a:rPr lang="en-US" sz="700" b="1" dirty="0">
                <a:latin typeface="+mn-lt"/>
              </a:rPr>
              <a:t>New King James Version (NKJV)</a:t>
            </a:r>
            <a:br>
              <a:rPr lang="en-US" sz="700" dirty="0">
                <a:latin typeface="+mn-lt"/>
              </a:rPr>
            </a:br>
            <a:r>
              <a:rPr lang="en-US" sz="700" dirty="0">
                <a:latin typeface="+mn-lt"/>
              </a:rPr>
              <a:t>- </a:t>
            </a:r>
            <a:r>
              <a:rPr lang="en-US" sz="700" b="1" dirty="0">
                <a:latin typeface="+mn-lt"/>
              </a:rPr>
              <a:t>New Century Version (NCV)</a:t>
            </a:r>
            <a:br>
              <a:rPr lang="en-US" sz="700" dirty="0">
                <a:latin typeface="+mn-lt"/>
              </a:rPr>
            </a:br>
            <a:r>
              <a:rPr lang="en-US" sz="700" dirty="0">
                <a:latin typeface="+mn-lt"/>
              </a:rPr>
              <a:t>- </a:t>
            </a:r>
            <a:r>
              <a:rPr lang="en-US" sz="700" b="1" dirty="0">
                <a:latin typeface="+mn-lt"/>
              </a:rPr>
              <a:t>New English Translation (NET)</a:t>
            </a:r>
            <a:br>
              <a:rPr lang="en-US" sz="700" dirty="0">
                <a:latin typeface="+mn-lt"/>
              </a:rPr>
            </a:br>
            <a:r>
              <a:rPr lang="en-US" sz="700" i="1" dirty="0">
                <a:latin typeface="+mn-lt"/>
              </a:rPr>
              <a:t>Note: Because these specific selections are curated, adapted to meter, and integrated into a multi-translation mosaic, formal corporate legal notices for these versions are omitted from the section below at the explicit request of the rights holder.</a:t>
            </a:r>
            <a:br>
              <a:rPr lang="en-US" sz="700" i="1" dirty="0">
                <a:latin typeface="+mn-lt"/>
              </a:rPr>
            </a:br>
            <a:r>
              <a:rPr lang="en-US" sz="400" i="1" dirty="0">
                <a:latin typeface="+mn-lt"/>
              </a:rPr>
              <a:t> </a:t>
            </a:r>
            <a:br>
              <a:rPr lang="en-US" sz="400" dirty="0">
                <a:latin typeface="+mn-lt"/>
              </a:rPr>
            </a:br>
            <a:r>
              <a:rPr lang="en-US" sz="700" i="1" dirty="0">
                <a:latin typeface="+mn-lt"/>
              </a:rPr>
              <a:t>Scripture quotations from the following translations are used by permission and are subject to the formal corporate copyright guidelines of their respective publishers:</a:t>
            </a:r>
            <a:br>
              <a:rPr lang="en-US" sz="700" i="1" dirty="0">
                <a:latin typeface="+mn-lt"/>
              </a:rPr>
            </a:br>
            <a:r>
              <a:rPr lang="en-US" sz="700" b="1" dirty="0">
                <a:latin typeface="+mn-lt"/>
              </a:rPr>
              <a:t>BSB — Berean Study Bible / Berean Standard Bible</a:t>
            </a:r>
            <a:r>
              <a:rPr lang="en-US" sz="700" dirty="0">
                <a:latin typeface="+mn-lt"/>
              </a:rPr>
              <a:t> - The Holy Bible, Berean Standard Bible, BSB is produced in cooperation with Bible Hub, Discovery Bible, OpenBible.com, and the Berean Bible Translation Committee. This text of God’s Word has been dedicated to the public domain. (Note: As of April 30, 2023, the BSB is now public domain and no longer requires copyright attribution, though attribution is appreciated but not required.)</a:t>
            </a:r>
            <a:br>
              <a:rPr lang="en-US" sz="700" dirty="0">
                <a:latin typeface="+mn-lt"/>
              </a:rPr>
            </a:br>
            <a:r>
              <a:rPr lang="en-US" sz="700" b="1" dirty="0">
                <a:latin typeface="+mn-lt"/>
              </a:rPr>
              <a:t>CSB — Christian Standard Bible</a:t>
            </a:r>
            <a:r>
              <a:rPr lang="en-US" sz="700" dirty="0">
                <a:latin typeface="+mn-lt"/>
              </a:rPr>
              <a:t> - </a:t>
            </a:r>
            <a:r>
              <a:rPr lang="en-US" sz="700" i="1" dirty="0">
                <a:latin typeface="+mn-lt"/>
              </a:rPr>
              <a:t>Scripture quotations are from the Christian Standard Bible®, Copyright © 2017 by Holman Bible Publishers. Used by permission. Christian Standard Bible® and CSB® are federally registered trademarks of Holman Bible Publishers.</a:t>
            </a:r>
            <a:br>
              <a:rPr lang="en-US" sz="700" dirty="0">
                <a:latin typeface="+mn-lt"/>
              </a:rPr>
            </a:br>
            <a:r>
              <a:rPr lang="en-US" sz="700" b="1" dirty="0">
                <a:latin typeface="+mn-lt"/>
              </a:rPr>
              <a:t>DARBY — Darby Translation</a:t>
            </a:r>
            <a:r>
              <a:rPr lang="en-US" sz="700" dirty="0">
                <a:latin typeface="+mn-lt"/>
              </a:rPr>
              <a:t> - Scripture quotations marked (Dar) are taken from the DARBY BIBLE, published in 1867, 1872, 1884, 1890; public domain.</a:t>
            </a:r>
            <a:br>
              <a:rPr lang="en-US" sz="700" dirty="0">
                <a:latin typeface="+mn-lt"/>
              </a:rPr>
            </a:br>
            <a:r>
              <a:rPr lang="en-US" sz="700" b="1" dirty="0">
                <a:latin typeface="+mn-lt"/>
              </a:rPr>
              <a:t>ESV — English Standard Version</a:t>
            </a:r>
            <a:r>
              <a:rPr lang="en-US" sz="700" dirty="0">
                <a:latin typeface="+mn-lt"/>
              </a:rPr>
              <a:t> - Scripture quotations are from the ESV® Bible (The Holy Bible, English Standard Version®), copyright © 2001 by Crossway, a publishing ministry of Good News Publishers. Used by permission. All rights reserved.</a:t>
            </a:r>
            <a:br>
              <a:rPr lang="en-US" sz="700" dirty="0">
                <a:latin typeface="+mn-lt"/>
              </a:rPr>
            </a:br>
            <a:r>
              <a:rPr lang="en-US" sz="700" b="1" dirty="0">
                <a:latin typeface="+mn-lt"/>
              </a:rPr>
              <a:t>GB — Geneva Bible</a:t>
            </a:r>
            <a:r>
              <a:rPr lang="en-US" sz="700" dirty="0">
                <a:latin typeface="+mn-lt"/>
              </a:rPr>
              <a:t> - Scripture quotations marked (Geneva) are taken from the Geneva Bible, 1560/1599. Public domain.</a:t>
            </a:r>
            <a:br>
              <a:rPr lang="en-US" sz="700" dirty="0">
                <a:latin typeface="+mn-lt"/>
              </a:rPr>
            </a:br>
            <a:r>
              <a:rPr lang="en-US" sz="700" b="1" dirty="0">
                <a:latin typeface="+mn-lt"/>
              </a:rPr>
              <a:t>GNT — Good News Translation</a:t>
            </a:r>
            <a:r>
              <a:rPr lang="en-US" sz="700" dirty="0">
                <a:latin typeface="+mn-lt"/>
              </a:rPr>
              <a:t> - Scripture quotations marked (GNT) are from the Good News Translation in Today’s English Version – Second Edition Copyright © 1992 by American Bible Society. Used by Permission.</a:t>
            </a:r>
            <a:br>
              <a:rPr lang="en-US" sz="700" dirty="0">
                <a:latin typeface="+mn-lt"/>
              </a:rPr>
            </a:br>
            <a:r>
              <a:rPr lang="en-US" sz="700" b="1" dirty="0">
                <a:latin typeface="+mn-lt"/>
              </a:rPr>
              <a:t>GWT — GOD’S WORD Translation</a:t>
            </a:r>
            <a:r>
              <a:rPr lang="en-US" sz="700" dirty="0">
                <a:latin typeface="+mn-lt"/>
              </a:rPr>
              <a:t> - Scripture quotations marked (GW or GWT) are taken from GOD’S WORD®. © 1995, 2003, 2013, 2014, 2019, 2020 by God’s Word to the Nations Mission Society. Used by permission.</a:t>
            </a:r>
            <a:br>
              <a:rPr lang="en-US" sz="700" dirty="0">
                <a:latin typeface="+mn-lt"/>
              </a:rPr>
            </a:br>
            <a:r>
              <a:rPr lang="en-US" sz="700" b="1" dirty="0">
                <a:latin typeface="+mn-lt"/>
              </a:rPr>
              <a:t>HCSB — Holman Christian Standard Bible</a:t>
            </a:r>
            <a:r>
              <a:rPr lang="en-US" sz="700" dirty="0">
                <a:latin typeface="+mn-lt"/>
              </a:rPr>
              <a:t> - </a:t>
            </a:r>
            <a:r>
              <a:rPr lang="en-US" sz="700" i="1" dirty="0">
                <a:latin typeface="+mn-lt"/>
              </a:rPr>
              <a:t>Scripture quotations are from the Holman Christian Standard Bible®, Copyright © 1999, 2000, 2002, 2003, 2009 by Holman Bible Publishers. Used by permission.</a:t>
            </a:r>
            <a:br>
              <a:rPr lang="en-US" sz="700" dirty="0">
                <a:latin typeface="+mn-lt"/>
              </a:rPr>
            </a:br>
            <a:r>
              <a:rPr lang="en-US" sz="700" b="1" dirty="0">
                <a:latin typeface="+mn-lt"/>
              </a:rPr>
              <a:t>JPS 1917 — JPS Tanakh</a:t>
            </a:r>
            <a:r>
              <a:rPr lang="en-US" sz="700" dirty="0">
                <a:latin typeface="+mn-lt"/>
              </a:rPr>
              <a:t> - Scripture quotations marked (JPS 1917) are taken from the Holy Scriptures According to the Masoretic Text, Jewish Publication Society, 1917. Public domain.</a:t>
            </a:r>
            <a:br>
              <a:rPr lang="en-US" sz="700" dirty="0">
                <a:latin typeface="+mn-lt"/>
              </a:rPr>
            </a:br>
            <a:r>
              <a:rPr lang="en-US" sz="700" b="1" dirty="0">
                <a:latin typeface="+mn-lt"/>
              </a:rPr>
              <a:t>KJV — King James Version</a:t>
            </a:r>
            <a:r>
              <a:rPr lang="en-US" sz="700" dirty="0">
                <a:latin typeface="+mn-lt"/>
              </a:rPr>
              <a:t> - Scripture quotations marked (KJV) are taken from the KING JAMES VERSION, public domain. (Note: The KJV is public domain in the United States and most countries, but is still under Crown copyright in the United Kingdom.)</a:t>
            </a:r>
            <a:br>
              <a:rPr lang="en-US" sz="700" dirty="0">
                <a:latin typeface="+mn-lt"/>
              </a:rPr>
            </a:br>
            <a:r>
              <a:rPr lang="en-US" sz="700" b="1" dirty="0">
                <a:latin typeface="+mn-lt"/>
              </a:rPr>
              <a:t>LEB — </a:t>
            </a:r>
            <a:r>
              <a:rPr lang="en-US" sz="700" b="1" dirty="0" err="1">
                <a:latin typeface="+mn-lt"/>
              </a:rPr>
              <a:t>Lexham</a:t>
            </a:r>
            <a:r>
              <a:rPr lang="en-US" sz="700" b="1" dirty="0">
                <a:latin typeface="+mn-lt"/>
              </a:rPr>
              <a:t> English Bible</a:t>
            </a:r>
            <a:r>
              <a:rPr lang="en-US" sz="700" dirty="0">
                <a:latin typeface="+mn-lt"/>
              </a:rPr>
              <a:t> - </a:t>
            </a:r>
            <a:r>
              <a:rPr lang="en-US" sz="700" i="1" dirty="0">
                <a:latin typeface="+mn-lt"/>
              </a:rPr>
              <a:t>Scripture quotations are from the </a:t>
            </a:r>
            <a:r>
              <a:rPr lang="en-US" sz="700" i="1" dirty="0" err="1">
                <a:latin typeface="+mn-lt"/>
              </a:rPr>
              <a:t>Lexham</a:t>
            </a:r>
            <a:r>
              <a:rPr lang="en-US" sz="700" i="1" dirty="0">
                <a:latin typeface="+mn-lt"/>
              </a:rPr>
              <a:t> English Bible, copyright © 2012 Logos Bible Software. </a:t>
            </a:r>
            <a:r>
              <a:rPr lang="en-US" sz="700" i="1" dirty="0" err="1">
                <a:latin typeface="+mn-lt"/>
              </a:rPr>
              <a:t>Lexham</a:t>
            </a:r>
            <a:r>
              <a:rPr lang="en-US" sz="700" i="1" dirty="0">
                <a:latin typeface="+mn-lt"/>
              </a:rPr>
              <a:t> is a registered trademark of Logos Bible Software.</a:t>
            </a:r>
            <a:br>
              <a:rPr lang="en-US" sz="700" dirty="0">
                <a:latin typeface="+mn-lt"/>
              </a:rPr>
            </a:br>
            <a:r>
              <a:rPr lang="en-US" sz="700" b="1" dirty="0">
                <a:latin typeface="+mn-lt"/>
              </a:rPr>
              <a:t>NASB — New American Standard Bible</a:t>
            </a:r>
            <a:r>
              <a:rPr lang="en-US" sz="700" dirty="0">
                <a:latin typeface="+mn-lt"/>
              </a:rPr>
              <a:t> - </a:t>
            </a:r>
            <a:r>
              <a:rPr lang="en-US" sz="700" i="1" dirty="0">
                <a:latin typeface="+mn-lt"/>
              </a:rPr>
              <a:t>Scripture quotations taken from the New American Standard Bible® (NASB®), copyright © 1960, 1962, 1963, 1968, 1971, 1972, 1973, 1975, 1977, 1995, 2020 by The Lockman Foundation. Used by permission. www.lockman.org</a:t>
            </a:r>
            <a:br>
              <a:rPr lang="en-US" sz="700" dirty="0">
                <a:latin typeface="+mn-lt"/>
              </a:rPr>
            </a:br>
            <a:r>
              <a:rPr lang="en-US" sz="700" b="1" dirty="0">
                <a:latin typeface="+mn-lt"/>
              </a:rPr>
              <a:t>NLT — New Living Translation</a:t>
            </a:r>
            <a:r>
              <a:rPr lang="en-US" sz="700" dirty="0">
                <a:latin typeface="+mn-lt"/>
              </a:rPr>
              <a:t> - Scripture quotations marked (NLT) are taken from the Holy Bible, New Living Translation, copyright © 1996, 2004, 2015 by Tyndale House Foundation. Used by permission of Tyndale House Publishers, Inc., Carol Stream, Illinois 60188. All rights reserved.</a:t>
            </a:r>
            <a:br>
              <a:rPr lang="en-US" sz="700" dirty="0">
                <a:latin typeface="+mn-lt"/>
              </a:rPr>
            </a:br>
            <a:r>
              <a:rPr lang="en-US" sz="700" b="1" dirty="0">
                <a:latin typeface="+mn-lt"/>
              </a:rPr>
              <a:t>NRSV — New Revised Standard Version</a:t>
            </a:r>
            <a:r>
              <a:rPr lang="en-US" sz="700" dirty="0">
                <a:latin typeface="+mn-lt"/>
              </a:rPr>
              <a:t> - S</a:t>
            </a:r>
            <a:r>
              <a:rPr lang="en-US" sz="700" i="1" dirty="0">
                <a:latin typeface="+mn-lt"/>
              </a:rPr>
              <a:t>cripture quotations are from the New Revised Standard Version Bible, copyright © 1989 National Council of the Churches of Christ in the United States of America. Used by permission. All rights reserved.</a:t>
            </a:r>
            <a:br>
              <a:rPr lang="en-US" sz="700" dirty="0">
                <a:latin typeface="+mn-lt"/>
              </a:rPr>
            </a:br>
            <a:r>
              <a:rPr lang="en-US" sz="700" b="1" dirty="0">
                <a:latin typeface="+mn-lt"/>
              </a:rPr>
              <a:t>RSV — Revised Standard Version</a:t>
            </a:r>
            <a:r>
              <a:rPr lang="en-US" sz="700" dirty="0">
                <a:latin typeface="+mn-lt"/>
              </a:rPr>
              <a:t> - Scripture quotations are from the Revised Standard Version of the Bible, copyright © 1946, 1952, and 1971 by the Division of Christian Education of the National Council of the Churches of Christ in the United States of America. Used by permission. All rights reserved worldwide.</a:t>
            </a:r>
            <a:br>
              <a:rPr lang="en-US" sz="700" dirty="0">
                <a:latin typeface="+mn-lt"/>
              </a:rPr>
            </a:br>
            <a:r>
              <a:rPr lang="en-US" sz="700" b="1" dirty="0">
                <a:latin typeface="+mn-lt"/>
              </a:rPr>
              <a:t>Tanakh — JPS Tanakh</a:t>
            </a:r>
            <a:r>
              <a:rPr lang="en-US" sz="700" dirty="0">
                <a:latin typeface="+mn-lt"/>
              </a:rPr>
              <a:t> - Scripture quotations marked (Tanakh) are taken from the TANAKH: The Holy Scriptures. Copyright © 1985, 1999 by the Jewish Publication Society. All rights reserved. Used by permission.</a:t>
            </a:r>
            <a:br>
              <a:rPr lang="en-US" sz="700" dirty="0">
                <a:latin typeface="+mn-lt"/>
              </a:rPr>
            </a:br>
            <a:r>
              <a:rPr lang="en-US" sz="700" b="1" dirty="0">
                <a:latin typeface="+mn-lt"/>
              </a:rPr>
              <a:t>WEB — World English Bible</a:t>
            </a:r>
            <a:r>
              <a:rPr lang="en-US" sz="700" dirty="0">
                <a:latin typeface="+mn-lt"/>
              </a:rPr>
              <a:t> - Scripture quotations marked (WEB) are taken from the World English Bible, public domain.</a:t>
            </a:r>
            <a:br>
              <a:rPr lang="en-US" dirty="0"/>
            </a:br>
            <a:endParaRPr sz="700" i="1" dirty="0">
              <a:latin typeface="+mn-lt"/>
              <a:ea typeface="Arial"/>
              <a:cs typeface="Arial"/>
              <a:sym typeface="Arial"/>
            </a:endParaRPr>
          </a:p>
        </p:txBody>
      </p:sp>
      <p:sp>
        <p:nvSpPr>
          <p:cNvPr id="6" name="Google Shape;375;p44">
            <a:extLst>
              <a:ext uri="{FF2B5EF4-FFF2-40B4-BE49-F238E27FC236}">
                <a16:creationId xmlns:a16="http://schemas.microsoft.com/office/drawing/2014/main" id="{7E76FB1B-016E-0555-22FE-0BBD24EA5D82}"/>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2" name="Google Shape;379;p1">
            <a:extLst>
              <a:ext uri="{FF2B5EF4-FFF2-40B4-BE49-F238E27FC236}">
                <a16:creationId xmlns:a16="http://schemas.microsoft.com/office/drawing/2014/main" id="{3D9BF8AE-0B07-D089-EEE9-C9CE9E003037}"/>
              </a:ext>
            </a:extLst>
          </p:cNvPr>
          <p:cNvSpPr txBox="1"/>
          <p:nvPr/>
        </p:nvSpPr>
        <p:spPr>
          <a:xfrm flipH="1">
            <a:off x="2562873" y="4200568"/>
            <a:ext cx="6350401" cy="600164"/>
          </a:xfrm>
          <a:prstGeom prst="rect">
            <a:avLst/>
          </a:prstGeom>
          <a:noFill/>
          <a:ln>
            <a:noFill/>
          </a:ln>
        </p:spPr>
        <p:txBody>
          <a:bodyPr spcFirstLastPara="1" wrap="square" lIns="0" tIns="0" rIns="0" bIns="0" anchor="ctr" anchorCtr="0">
            <a:spAutoFit/>
          </a:bodyPr>
          <a:lstStyle/>
          <a:p>
            <a:pPr marL="0" marR="0" lvl="0" indent="0" algn="r" rtl="0">
              <a:lnSpc>
                <a:spcPct val="100000"/>
              </a:lnSpc>
              <a:spcBef>
                <a:spcPts val="0"/>
              </a:spcBef>
              <a:spcAft>
                <a:spcPts val="0"/>
              </a:spcAft>
              <a:buClr>
                <a:srgbClr val="000000"/>
              </a:buClr>
              <a:buSzPts val="3900"/>
              <a:buFont typeface="Arial"/>
              <a:buNone/>
            </a:pPr>
            <a:r>
              <a:rPr lang="en" sz="3900" b="0" i="0" u="none" strike="noStrike" cap="none" dirty="0">
                <a:solidFill>
                  <a:schemeClr val="lt1"/>
                </a:solidFill>
                <a:latin typeface="Taviraj"/>
                <a:ea typeface="Taviraj"/>
                <a:cs typeface="Taviraj"/>
                <a:sym typeface="Taviraj"/>
              </a:rPr>
              <a:t>More Than We Can Imagine</a:t>
            </a:r>
            <a:endParaRPr sz="3900" b="0" i="0" u="none" strike="noStrike" cap="none" dirty="0">
              <a:solidFill>
                <a:schemeClr val="lt1"/>
              </a:solidFill>
              <a:latin typeface="Taviraj"/>
              <a:ea typeface="Taviraj"/>
              <a:cs typeface="Taviraj"/>
              <a:sym typeface="Taviraj"/>
            </a:endParaRPr>
          </a:p>
        </p:txBody>
      </p:sp>
      <p:pic>
        <p:nvPicPr>
          <p:cNvPr id="3" name="Google Shape;383;p1">
            <a:extLst>
              <a:ext uri="{FF2B5EF4-FFF2-40B4-BE49-F238E27FC236}">
                <a16:creationId xmlns:a16="http://schemas.microsoft.com/office/drawing/2014/main" id="{240CEACD-DF99-24CF-2294-91E56EEAC5C3}"/>
              </a:ext>
            </a:extLst>
          </p:cNvPr>
          <p:cNvPicPr preferRelativeResize="0"/>
          <p:nvPr/>
        </p:nvPicPr>
        <p:blipFill>
          <a:blip r:embed="rId4"/>
          <a:srcRect l="31108" r="27532"/>
          <a:stretch>
            <a:fillRect/>
          </a:stretch>
        </p:blipFill>
        <p:spPr>
          <a:xfrm>
            <a:off x="6699325" y="332273"/>
            <a:ext cx="2115476" cy="3868202"/>
          </a:xfrm>
          <a:prstGeom prst="rect">
            <a:avLst/>
          </a:prstGeom>
          <a:noFill/>
          <a:ln>
            <a:noFill/>
          </a:ln>
        </p:spPr>
      </p:pic>
    </p:spTree>
    <p:extLst>
      <p:ext uri="{BB962C8B-B14F-4D97-AF65-F5344CB8AC3E}">
        <p14:creationId xmlns:p14="http://schemas.microsoft.com/office/powerpoint/2010/main" val="3014912059"/>
      </p:ext>
    </p:extLst>
  </p:cSld>
  <p:clrMapOvr>
    <a:masterClrMapping/>
  </p:clrMapOvr>
</p:sld>
</file>

<file path=ppt/theme/theme1.xml><?xml version="1.0" encoding="utf-8"?>
<a:theme xmlns:a="http://schemas.openxmlformats.org/drawingml/2006/main" name="Orientation New Team Member">
  <a:themeElements>
    <a:clrScheme name="Simple Light">
      <a:dk1>
        <a:srgbClr val="000000"/>
      </a:dk1>
      <a:lt1>
        <a:srgbClr val="FFFFFF"/>
      </a:lt1>
      <a:dk2>
        <a:srgbClr val="434343"/>
      </a:dk2>
      <a:lt2>
        <a:srgbClr val="FFFAE6"/>
      </a:lt2>
      <a:accent1>
        <a:srgbClr val="CC6131"/>
      </a:accent1>
      <a:accent2>
        <a:srgbClr val="646F3D"/>
      </a:accent2>
      <a:accent3>
        <a:srgbClr val="3E5072"/>
      </a:accent3>
      <a:accent4>
        <a:srgbClr val="EC7A49"/>
      </a:accent4>
      <a:accent5>
        <a:srgbClr val="B05024"/>
      </a:accent5>
      <a:accent6>
        <a:srgbClr val="C4BEA7"/>
      </a:accent6>
      <a:hlink>
        <a:srgbClr val="1B1B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1352</Words>
  <Application>Microsoft Office PowerPoint</Application>
  <PresentationFormat>On-screen Show (16:9)</PresentationFormat>
  <Paragraphs>55</Paragraphs>
  <Slides>11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Taviraj Medium</vt:lpstr>
      <vt:lpstr>Taviraj</vt:lpstr>
      <vt:lpstr>Taviraj SemiBold</vt:lpstr>
      <vt:lpstr>Taviraj Light</vt:lpstr>
      <vt:lpstr>Inter Light</vt:lpstr>
      <vt:lpstr>Arial</vt:lpstr>
      <vt:lpstr>Inter</vt:lpstr>
      <vt:lpstr>Orientation New Team Member</vt:lpstr>
      <vt:lpstr>&lt;VERSE 1&gt;  Ephesians 2:10 We are God’s workmanship, created to do good works, which God prepared in advance Philippians 2:13 God works in you both desire and effort for his good pleasure </vt:lpstr>
      <vt:lpstr>&lt;PRE-CHORUS&gt;  Ephesians 3:18 How wide, how long, how high, and how deep His love is  Ephesians 3:19 Know Christ’s love, be filled with the fullness of God </vt:lpstr>
      <vt:lpstr>&lt;CHORUS&gt;  Ephesians 3:20 To him who is able to do so much more than we ask or imagine  Ephesians 3:21 Be the glory, throughout all generations, forever and ever </vt:lpstr>
      <vt:lpstr>&lt;VERSE 2&gt;  1 Corinthians 15:10 I worked harder than all of them, yet not I, but the grace of God with me Colossians 1:29 I labor, striving with all His energy, working powerfully within me </vt:lpstr>
      <vt:lpstr>&lt;PRE-CHORUS&gt;  Ephesians 3:18 How wide, how long, how high, and how deep His love is  Ephesians 3:19 Know Christ’s love, be filled with the fullness of God </vt:lpstr>
      <vt:lpstr>&lt;CHORUS&gt;  Ephesians 3:20 To him who is able to do so much more than we ask or imagine  Ephesians 3:21 Be the glory, throughout all generations, forever and ever </vt:lpstr>
      <vt:lpstr>&lt;VERSE 3&gt;  Ephesians 3:16 From his glorious, unlimited resources, he will strengthen you by his Spirit  Ephesians 3:17 Christ will live in your hearts </vt:lpstr>
      <vt:lpstr>&lt;BRIDGE&gt;  Hebrews 13:20 May God Hebrews 13:21 Equip you with every good thing to do His will Isaiah 26:12 All that we have accomplished, you have done for us </vt:lpstr>
      <vt:lpstr>&lt;CHORUS&gt;  Ephesians 3:20 To him who is able to do so much more than we ask or imagine  Ephesians 3:21 Be the glory, throughout all generations, forever and ever </vt:lpstr>
      <vt:lpstr>&lt;ENDING&gt;  Ephesians 3:20 To him Ephesians 3:21 Be the glory, forever and ever </vt:lpstr>
      <vt:lpstr>©2026 Awake and Renew. All Rights Reserved. Lyrics across Awake and Renew projects are curated as a precise thematic “mosaic” using verbatim excerpts and linguistic fragments from various English translations. This methodology aligns individual scriptural passages to musical meter while strictly preserving the underlying theological context. For current licensing, distribution, and usage permissions, please visit awakeandrenew.org/license.   Per publisher guidance and licensing frameworks, select phrasing, vocabulary, and cross-references from the following translations are utilized as foundational source texts to compile our lyrical arrangements: - New King James Version (NKJV) - New Century Version (NCV) - New English Translation (NET) Note: Because these specific selections are curated, adapted to meter, and integrated into a multi-translation mosaic, formal corporate legal notices for these versions are omitted from the section below at the explicit request of the rights holder.   Scripture quotations from the following translations are used by permission and are subject to the formal corporate copyright guidelines of their respective publishers: BSB — Berean Study Bible / Berean Standard Bible - The Holy Bible, Berean Standard Bible, BSB is produced in cooperation with Bible Hub, Discovery Bible, OpenBible.com, and the Berean Bible Translation Committee. This text of God’s Word has been dedicated to the public domain. (Note: As of April 30, 2023, the BSB is now public domain and no longer requires copyright attribution, though attribution is appreciated but not required.) CSB — Christian Standard Bible - Scripture quotations are from the Christian Standard Bible®, Copyright © 2017 by Holman Bible Publishers. Used by permission. Christian Standard Bible® and CSB® are federally registered trademarks of Holman Bible Publishers. DARBY — Darby Translation - Scripture quotations marked (Dar) are taken from the DARBY BIBLE, published in 1867, 1872, 1884, 1890; public domain. ESV — English Standard Version - Scripture quotations are from the ESV® Bible (The Holy Bible, English Standard Version®), copyright © 2001 by Crossway, a publishing ministry of Good News Publishers. Used by permission. All rights reserved. GB — Geneva Bible - Scripture quotations marked (Geneva) are taken from the Geneva Bible, 1560/1599. Public domain. GNT — Good News Translation - Scripture quotations marked (GNT) are from the Good News Translation in Today’s English Version – Second Edition Copyright © 1992 by American Bible Society. Used by Permission. GWT — GOD’S WORD Translation - Scripture quotations marked (GW or GWT) are taken from GOD’S WORD®. © 1995, 2003, 2013, 2014, 2019, 2020 by God’s Word to the Nations Mission Society. Used by permission. HCSB — Holman Christian Standard Bible - Scripture quotations are from the Holman Christian Standard Bible®, Copyright © 1999, 2000, 2002, 2003, 2009 by Holman Bible Publishers. Used by permission. JPS 1917 — JPS Tanakh - Scripture quotations marked (JPS 1917) are taken from the Holy Scriptures According to the Masoretic Text, Jewish Publication Society, 1917. Public domain. KJV — King James Version - Scripture quotations marked (KJV) are taken from the KING JAMES VERSION, public domain. (Note: The KJV is public domain in the United States and most countries, but is still under Crown copyright in the United Kingdom.) LEB — Lexham English Bible - Scripture quotations are from the Lexham English Bible, copyright © 2012 Logos Bible Software. Lexham is a registered trademark of Logos Bible Software. NASB — New American Standard Bible - Scripture quotations taken from the New American Standard Bible® (NASB®), copyright © 1960, 1962, 1963, 1968, 1971, 1972, 1973, 1975, 1977, 1995, 2020 by The Lockman Foundation. Used by permission. www.lockman.org NLT — New Living Translation - Scripture quotations marked (NLT) are taken from the Holy Bible, New Living Translation, copyright © 1996, 2004, 2015 by Tyndale House Foundation. Used by permission of Tyndale House Publishers, Inc., Carol Stream, Illinois 60188. All rights reserved. NRSV — New Revised Standard Version - Scripture quotations are from the New Revised Standard Version Bible, copyright © 1989 National Council of the Churches of Christ in the United States of America. Used by permission. All rights reserved. RSV — Revised Standard Version - Scripture quotations are from the Revised Standard Version of the Bible, copyright © 1946, 1952, and 1971 by the Division of Christian Education of the National Council of the Churches of Christ in the United States of America. Used by permission. All rights reserved worldwide. Tanakh — JPS Tanakh - Scripture quotations marked (Tanakh) are taken from the TANAKH: The Holy Scriptures. Copyright © 1985, 1999 by the Jewish Publication Society. All rights reserved. Used by permission. WEB — World English Bible - Scripture quotations marked (WEB) are taken from the World English Bible, public domain.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ischubert</dc:creator>
  <cp:lastModifiedBy>ischubert</cp:lastModifiedBy>
  <cp:revision>12</cp:revision>
  <dcterms:modified xsi:type="dcterms:W3CDTF">2026-08-07T21:44:28Z</dcterms:modified>
</cp:coreProperties>
</file>