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90" r:id="rId1"/>
  </p:sldMasterIdLst>
  <p:notesMasterIdLst>
    <p:notesMasterId r:id="rId11"/>
  </p:notesMasterIdLst>
  <p:sldIdLst>
    <p:sldId id="256" r:id="rId2"/>
    <p:sldId id="258" r:id="rId3"/>
    <p:sldId id="257" r:id="rId4"/>
    <p:sldId id="270" r:id="rId5"/>
    <p:sldId id="259" r:id="rId6"/>
    <p:sldId id="271" r:id="rId7"/>
    <p:sldId id="260" r:id="rId8"/>
    <p:sldId id="261" r:id="rId9"/>
    <p:sldId id="267" r:id="rId10"/>
  </p:sldIdLst>
  <p:sldSz cx="9144000" cy="5143500" type="screen16x9"/>
  <p:notesSz cx="6858000" cy="9144000"/>
  <p:embeddedFontLst>
    <p:embeddedFont>
      <p:font typeface="Inter" panose="020B0604020202020204" charset="0"/>
      <p:regular r:id="rId12"/>
      <p:bold r:id="rId13"/>
      <p:italic r:id="rId14"/>
      <p:boldItalic r:id="rId15"/>
    </p:embeddedFont>
    <p:embeddedFont>
      <p:font typeface="Inter Light" panose="020B0604020202020204" charset="0"/>
      <p:regular r:id="rId16"/>
      <p:bold r:id="rId17"/>
      <p:italic r:id="rId18"/>
      <p:boldItalic r:id="rId19"/>
    </p:embeddedFont>
    <p:embeddedFont>
      <p:font typeface="Taviraj" panose="020B0604020202020204" charset="-34"/>
      <p:regular r:id="rId20"/>
      <p:bold r:id="rId21"/>
      <p:italic r:id="rId22"/>
      <p:boldItalic r:id="rId23"/>
    </p:embeddedFont>
    <p:embeddedFont>
      <p:font typeface="Taviraj Light" panose="020B0604020202020204" charset="-34"/>
      <p:regular r:id="rId24"/>
      <p:bold r:id="rId25"/>
      <p:italic r:id="rId26"/>
      <p:boldItalic r:id="rId27"/>
    </p:embeddedFont>
    <p:embeddedFont>
      <p:font typeface="Taviraj Medium" panose="020B0604020202020204" charset="-34"/>
      <p:regular r:id="rId28"/>
      <p:bold r:id="rId29"/>
      <p:italic r:id="rId30"/>
      <p:boldItalic r:id="rId31"/>
    </p:embeddedFont>
    <p:embeddedFont>
      <p:font typeface="Taviraj SemiBold" panose="020B0604020202020204" charset="-34"/>
      <p:regular r:id="rId32"/>
      <p:bold r:id="rId33"/>
      <p:italic r:id="rId34"/>
      <p:boldItalic r:id="rId35"/>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07" d="100"/>
          <a:sy n="107" d="100"/>
        </p:scale>
        <p:origin x="846" y="78"/>
      </p:cViewPr>
      <p:guideLst>
        <p:guide orient="horz" pos="162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font" Target="fonts/font2.fntdata"/><Relationship Id="rId18" Type="http://schemas.openxmlformats.org/officeDocument/2006/relationships/font" Target="fonts/font7.fntdata"/><Relationship Id="rId26" Type="http://schemas.openxmlformats.org/officeDocument/2006/relationships/font" Target="fonts/font15.fntdata"/><Relationship Id="rId39" Type="http://schemas.openxmlformats.org/officeDocument/2006/relationships/tableStyles" Target="tableStyles.xml"/><Relationship Id="rId21" Type="http://schemas.openxmlformats.org/officeDocument/2006/relationships/font" Target="fonts/font10.fntdata"/><Relationship Id="rId34" Type="http://schemas.openxmlformats.org/officeDocument/2006/relationships/font" Target="fonts/font23.fntdata"/><Relationship Id="rId7" Type="http://schemas.openxmlformats.org/officeDocument/2006/relationships/slide" Target="slides/slide6.xml"/><Relationship Id="rId12" Type="http://schemas.openxmlformats.org/officeDocument/2006/relationships/font" Target="fonts/font1.fntdata"/><Relationship Id="rId17" Type="http://schemas.openxmlformats.org/officeDocument/2006/relationships/font" Target="fonts/font6.fntdata"/><Relationship Id="rId25" Type="http://schemas.openxmlformats.org/officeDocument/2006/relationships/font" Target="fonts/font14.fntdata"/><Relationship Id="rId33" Type="http://schemas.openxmlformats.org/officeDocument/2006/relationships/font" Target="fonts/font22.fntdata"/><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font" Target="fonts/font5.fntdata"/><Relationship Id="rId20" Type="http://schemas.openxmlformats.org/officeDocument/2006/relationships/font" Target="fonts/font9.fntdata"/><Relationship Id="rId29" Type="http://schemas.openxmlformats.org/officeDocument/2006/relationships/font" Target="fonts/font18.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24" Type="http://schemas.openxmlformats.org/officeDocument/2006/relationships/font" Target="fonts/font13.fntdata"/><Relationship Id="rId32" Type="http://schemas.openxmlformats.org/officeDocument/2006/relationships/font" Target="fonts/font21.fntdata"/><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font" Target="fonts/font4.fntdata"/><Relationship Id="rId23" Type="http://schemas.openxmlformats.org/officeDocument/2006/relationships/font" Target="fonts/font12.fntdata"/><Relationship Id="rId28" Type="http://schemas.openxmlformats.org/officeDocument/2006/relationships/font" Target="fonts/font17.fntdata"/><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font" Target="fonts/font8.fntdata"/><Relationship Id="rId31" Type="http://schemas.openxmlformats.org/officeDocument/2006/relationships/font" Target="fonts/font20.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3.fntdata"/><Relationship Id="rId22" Type="http://schemas.openxmlformats.org/officeDocument/2006/relationships/font" Target="fonts/font11.fntdata"/><Relationship Id="rId27" Type="http://schemas.openxmlformats.org/officeDocument/2006/relationships/font" Target="fonts/font16.fntdata"/><Relationship Id="rId30" Type="http://schemas.openxmlformats.org/officeDocument/2006/relationships/font" Target="fonts/font19.fntdata"/><Relationship Id="rId35" Type="http://schemas.openxmlformats.org/officeDocument/2006/relationships/font" Target="fonts/font24.fntdata"/><Relationship Id="rId8" Type="http://schemas.openxmlformats.org/officeDocument/2006/relationships/slide" Target="slides/slide7.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1"/>
        <p:cNvGrpSpPr/>
        <p:nvPr/>
      </p:nvGrpSpPr>
      <p:grpSpPr>
        <a:xfrm>
          <a:off x="0" y="0"/>
          <a:ext cx="0" cy="0"/>
          <a:chOff x="0" y="0"/>
          <a:chExt cx="0" cy="0"/>
        </a:xfrm>
      </p:grpSpPr>
      <p:sp>
        <p:nvSpPr>
          <p:cNvPr id="372" name="Google Shape;372;g3a382b9279b_0_39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73" name="Google Shape;373;g3a382b9279b_0_39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3"/>
        <p:cNvGrpSpPr/>
        <p:nvPr/>
      </p:nvGrpSpPr>
      <p:grpSpPr>
        <a:xfrm>
          <a:off x="0" y="0"/>
          <a:ext cx="0" cy="0"/>
          <a:chOff x="0" y="0"/>
          <a:chExt cx="0" cy="0"/>
        </a:xfrm>
      </p:grpSpPr>
      <p:sp>
        <p:nvSpPr>
          <p:cNvPr id="394" name="Google Shape;394;g3a382b9279b_0_41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95" name="Google Shape;395;g3a382b9279b_0_41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1"/>
        <p:cNvGrpSpPr/>
        <p:nvPr/>
      </p:nvGrpSpPr>
      <p:grpSpPr>
        <a:xfrm>
          <a:off x="0" y="0"/>
          <a:ext cx="0" cy="0"/>
          <a:chOff x="0" y="0"/>
          <a:chExt cx="0" cy="0"/>
        </a:xfrm>
      </p:grpSpPr>
      <p:sp>
        <p:nvSpPr>
          <p:cNvPr id="382" name="Google Shape;382;g3a382b9279b_0_42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83" name="Google Shape;383;g3a382b9279b_0_42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3">
          <a:extLst>
            <a:ext uri="{FF2B5EF4-FFF2-40B4-BE49-F238E27FC236}">
              <a16:creationId xmlns:a16="http://schemas.microsoft.com/office/drawing/2014/main" id="{3B8040CA-D6D8-143B-920C-F401144A0E9A}"/>
            </a:ext>
          </a:extLst>
        </p:cNvPr>
        <p:cNvGrpSpPr/>
        <p:nvPr/>
      </p:nvGrpSpPr>
      <p:grpSpPr>
        <a:xfrm>
          <a:off x="0" y="0"/>
          <a:ext cx="0" cy="0"/>
          <a:chOff x="0" y="0"/>
          <a:chExt cx="0" cy="0"/>
        </a:xfrm>
      </p:grpSpPr>
      <p:sp>
        <p:nvSpPr>
          <p:cNvPr id="394" name="Google Shape;394;g3a382b9279b_0_416:notes">
            <a:extLst>
              <a:ext uri="{FF2B5EF4-FFF2-40B4-BE49-F238E27FC236}">
                <a16:creationId xmlns:a16="http://schemas.microsoft.com/office/drawing/2014/main" id="{DC81F106-5CCA-9127-A6A4-F2D51E524390}"/>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95" name="Google Shape;395;g3a382b9279b_0_416:notes">
            <a:extLst>
              <a:ext uri="{FF2B5EF4-FFF2-40B4-BE49-F238E27FC236}">
                <a16:creationId xmlns:a16="http://schemas.microsoft.com/office/drawing/2014/main" id="{8EF958A7-883A-7875-5C09-4C24118A5405}"/>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2289916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5"/>
        <p:cNvGrpSpPr/>
        <p:nvPr/>
      </p:nvGrpSpPr>
      <p:grpSpPr>
        <a:xfrm>
          <a:off x="0" y="0"/>
          <a:ext cx="0" cy="0"/>
          <a:chOff x="0" y="0"/>
          <a:chExt cx="0" cy="0"/>
        </a:xfrm>
      </p:grpSpPr>
      <p:sp>
        <p:nvSpPr>
          <p:cNvPr id="406" name="Google Shape;406;g399ba1aa798_0_1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07" name="Google Shape;407;g399ba1aa798_0_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3">
          <a:extLst>
            <a:ext uri="{FF2B5EF4-FFF2-40B4-BE49-F238E27FC236}">
              <a16:creationId xmlns:a16="http://schemas.microsoft.com/office/drawing/2014/main" id="{8961F12C-1C5C-B577-0722-089B6FCDFCD8}"/>
            </a:ext>
          </a:extLst>
        </p:cNvPr>
        <p:cNvGrpSpPr/>
        <p:nvPr/>
      </p:nvGrpSpPr>
      <p:grpSpPr>
        <a:xfrm>
          <a:off x="0" y="0"/>
          <a:ext cx="0" cy="0"/>
          <a:chOff x="0" y="0"/>
          <a:chExt cx="0" cy="0"/>
        </a:xfrm>
      </p:grpSpPr>
      <p:sp>
        <p:nvSpPr>
          <p:cNvPr id="394" name="Google Shape;394;g3a382b9279b_0_416:notes">
            <a:extLst>
              <a:ext uri="{FF2B5EF4-FFF2-40B4-BE49-F238E27FC236}">
                <a16:creationId xmlns:a16="http://schemas.microsoft.com/office/drawing/2014/main" id="{F5A40CF4-9501-4418-80E1-B64EB564BC9C}"/>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95" name="Google Shape;395;g3a382b9279b_0_416:notes">
            <a:extLst>
              <a:ext uri="{FF2B5EF4-FFF2-40B4-BE49-F238E27FC236}">
                <a16:creationId xmlns:a16="http://schemas.microsoft.com/office/drawing/2014/main" id="{C1D95ECD-E8B9-19C4-A732-665987B9DA33}"/>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9293561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9"/>
        <p:cNvGrpSpPr/>
        <p:nvPr/>
      </p:nvGrpSpPr>
      <p:grpSpPr>
        <a:xfrm>
          <a:off x="0" y="0"/>
          <a:ext cx="0" cy="0"/>
          <a:chOff x="0" y="0"/>
          <a:chExt cx="0" cy="0"/>
        </a:xfrm>
      </p:grpSpPr>
      <p:sp>
        <p:nvSpPr>
          <p:cNvPr id="420" name="Google Shape;420;g3bbb5aac825_0_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21" name="Google Shape;421;g3bbb5aac825_0_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1"/>
        <p:cNvGrpSpPr/>
        <p:nvPr/>
      </p:nvGrpSpPr>
      <p:grpSpPr>
        <a:xfrm>
          <a:off x="0" y="0"/>
          <a:ext cx="0" cy="0"/>
          <a:chOff x="0" y="0"/>
          <a:chExt cx="0" cy="0"/>
        </a:xfrm>
      </p:grpSpPr>
      <p:sp>
        <p:nvSpPr>
          <p:cNvPr id="432" name="Google Shape;432;g3ba417b88e6_0_3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33" name="Google Shape;433;g3ba417b88e6_0_3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9">
          <a:extLst>
            <a:ext uri="{FF2B5EF4-FFF2-40B4-BE49-F238E27FC236}">
              <a16:creationId xmlns:a16="http://schemas.microsoft.com/office/drawing/2014/main" id="{C58F8BE3-BD89-378D-173D-7654F3C8A8DD}"/>
            </a:ext>
          </a:extLst>
        </p:cNvPr>
        <p:cNvGrpSpPr/>
        <p:nvPr/>
      </p:nvGrpSpPr>
      <p:grpSpPr>
        <a:xfrm>
          <a:off x="0" y="0"/>
          <a:ext cx="0" cy="0"/>
          <a:chOff x="0" y="0"/>
          <a:chExt cx="0" cy="0"/>
        </a:xfrm>
      </p:grpSpPr>
      <p:sp>
        <p:nvSpPr>
          <p:cNvPr id="430" name="Google Shape;430;g3a5468d2d26_0_23:notes">
            <a:extLst>
              <a:ext uri="{FF2B5EF4-FFF2-40B4-BE49-F238E27FC236}">
                <a16:creationId xmlns:a16="http://schemas.microsoft.com/office/drawing/2014/main" id="{BE7D58CB-074A-864C-C4BE-D6650E952054}"/>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31" name="Google Shape;431;g3a5468d2d26_0_23:notes">
            <a:extLst>
              <a:ext uri="{FF2B5EF4-FFF2-40B4-BE49-F238E27FC236}">
                <a16:creationId xmlns:a16="http://schemas.microsoft.com/office/drawing/2014/main" id="{5AC49116-157C-50EC-A496-20DF6E7B9AF1}"/>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35850263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 Alt 1">
  <p:cSld name="BLANK_2">
    <p:bg>
      <p:bgPr>
        <a:solidFill>
          <a:schemeClr val="dk1"/>
        </a:solidFill>
        <a:effectLst/>
      </p:bgPr>
    </p:bg>
    <p:spTree>
      <p:nvGrpSpPr>
        <p:cNvPr id="1" name="Shape 9"/>
        <p:cNvGrpSpPr/>
        <p:nvPr/>
      </p:nvGrpSpPr>
      <p:grpSpPr>
        <a:xfrm>
          <a:off x="0" y="0"/>
          <a:ext cx="0" cy="0"/>
          <a:chOff x="0" y="0"/>
          <a:chExt cx="0" cy="0"/>
        </a:xfrm>
      </p:grpSpPr>
      <p:sp>
        <p:nvSpPr>
          <p:cNvPr id="10" name="Google Shape;10;p2"/>
          <p:cNvSpPr>
            <a:spLocks noGrp="1"/>
          </p:cNvSpPr>
          <p:nvPr>
            <p:ph type="pic" idx="2"/>
          </p:nvPr>
        </p:nvSpPr>
        <p:spPr>
          <a:xfrm>
            <a:off x="6099100" y="1796550"/>
            <a:ext cx="2724600" cy="2334300"/>
          </a:xfrm>
          <a:prstGeom prst="rect">
            <a:avLst/>
          </a:prstGeom>
          <a:noFill/>
          <a:ln>
            <a:noFill/>
          </a:ln>
        </p:spPr>
      </p:sp>
      <p:sp>
        <p:nvSpPr>
          <p:cNvPr id="11" name="Google Shape;11;p2"/>
          <p:cNvSpPr txBox="1">
            <a:spLocks noGrp="1"/>
          </p:cNvSpPr>
          <p:nvPr>
            <p:ph type="title"/>
          </p:nvPr>
        </p:nvSpPr>
        <p:spPr>
          <a:xfrm>
            <a:off x="228600" y="749904"/>
            <a:ext cx="5509500" cy="1726500"/>
          </a:xfrm>
          <a:prstGeom prst="rect">
            <a:avLst/>
          </a:prstGeom>
        </p:spPr>
        <p:txBody>
          <a:bodyPr spcFirstLastPara="1" wrap="square" lIns="91425" tIns="91425" rIns="91425" bIns="91425" anchor="t" anchorCtr="0">
            <a:noAutofit/>
          </a:bodyPr>
          <a:lstStyle>
            <a:lvl1pPr lvl="0">
              <a:lnSpc>
                <a:spcPct val="80000"/>
              </a:lnSpc>
              <a:spcBef>
                <a:spcPts val="0"/>
              </a:spcBef>
              <a:spcAft>
                <a:spcPts val="0"/>
              </a:spcAft>
              <a:buNone/>
              <a:defRPr sz="7600">
                <a:solidFill>
                  <a:schemeClr val="lt1"/>
                </a:solidFill>
              </a:defRPr>
            </a:lvl1pPr>
            <a:lvl2pPr lvl="1">
              <a:lnSpc>
                <a:spcPct val="80000"/>
              </a:lnSpc>
              <a:spcBef>
                <a:spcPts val="0"/>
              </a:spcBef>
              <a:spcAft>
                <a:spcPts val="0"/>
              </a:spcAft>
              <a:buNone/>
              <a:defRPr sz="7600">
                <a:solidFill>
                  <a:schemeClr val="dk1"/>
                </a:solidFill>
              </a:defRPr>
            </a:lvl2pPr>
            <a:lvl3pPr lvl="2">
              <a:lnSpc>
                <a:spcPct val="80000"/>
              </a:lnSpc>
              <a:spcBef>
                <a:spcPts val="0"/>
              </a:spcBef>
              <a:spcAft>
                <a:spcPts val="0"/>
              </a:spcAft>
              <a:buNone/>
              <a:defRPr sz="7600">
                <a:solidFill>
                  <a:schemeClr val="dk1"/>
                </a:solidFill>
              </a:defRPr>
            </a:lvl3pPr>
            <a:lvl4pPr lvl="3">
              <a:lnSpc>
                <a:spcPct val="80000"/>
              </a:lnSpc>
              <a:spcBef>
                <a:spcPts val="0"/>
              </a:spcBef>
              <a:spcAft>
                <a:spcPts val="0"/>
              </a:spcAft>
              <a:buNone/>
              <a:defRPr sz="7600">
                <a:solidFill>
                  <a:schemeClr val="dk1"/>
                </a:solidFill>
              </a:defRPr>
            </a:lvl4pPr>
            <a:lvl5pPr lvl="4">
              <a:lnSpc>
                <a:spcPct val="80000"/>
              </a:lnSpc>
              <a:spcBef>
                <a:spcPts val="0"/>
              </a:spcBef>
              <a:spcAft>
                <a:spcPts val="0"/>
              </a:spcAft>
              <a:buNone/>
              <a:defRPr sz="7600">
                <a:solidFill>
                  <a:schemeClr val="dk1"/>
                </a:solidFill>
              </a:defRPr>
            </a:lvl5pPr>
            <a:lvl6pPr lvl="5">
              <a:lnSpc>
                <a:spcPct val="80000"/>
              </a:lnSpc>
              <a:spcBef>
                <a:spcPts val="0"/>
              </a:spcBef>
              <a:spcAft>
                <a:spcPts val="0"/>
              </a:spcAft>
              <a:buNone/>
              <a:defRPr sz="7600">
                <a:solidFill>
                  <a:schemeClr val="dk1"/>
                </a:solidFill>
              </a:defRPr>
            </a:lvl6pPr>
            <a:lvl7pPr lvl="6">
              <a:lnSpc>
                <a:spcPct val="80000"/>
              </a:lnSpc>
              <a:spcBef>
                <a:spcPts val="0"/>
              </a:spcBef>
              <a:spcAft>
                <a:spcPts val="0"/>
              </a:spcAft>
              <a:buNone/>
              <a:defRPr sz="7600">
                <a:solidFill>
                  <a:schemeClr val="dk1"/>
                </a:solidFill>
              </a:defRPr>
            </a:lvl7pPr>
            <a:lvl8pPr lvl="7">
              <a:lnSpc>
                <a:spcPct val="80000"/>
              </a:lnSpc>
              <a:spcBef>
                <a:spcPts val="0"/>
              </a:spcBef>
              <a:spcAft>
                <a:spcPts val="0"/>
              </a:spcAft>
              <a:buNone/>
              <a:defRPr sz="7600">
                <a:solidFill>
                  <a:schemeClr val="dk1"/>
                </a:solidFill>
              </a:defRPr>
            </a:lvl8pPr>
            <a:lvl9pPr lvl="8">
              <a:lnSpc>
                <a:spcPct val="80000"/>
              </a:lnSpc>
              <a:spcBef>
                <a:spcPts val="0"/>
              </a:spcBef>
              <a:spcAft>
                <a:spcPts val="0"/>
              </a:spcAft>
              <a:buNone/>
              <a:defRPr sz="7600">
                <a:solidFill>
                  <a:schemeClr val="dk1"/>
                </a:solidFill>
              </a:defRPr>
            </a:lvl9pPr>
          </a:lstStyle>
          <a:p>
            <a:endParaRPr/>
          </a:p>
        </p:txBody>
      </p:sp>
      <p:sp>
        <p:nvSpPr>
          <p:cNvPr id="12" name="Google Shape;12;p2"/>
          <p:cNvSpPr txBox="1">
            <a:spLocks noGrp="1"/>
          </p:cNvSpPr>
          <p:nvPr>
            <p:ph type="subTitle" idx="1"/>
          </p:nvPr>
        </p:nvSpPr>
        <p:spPr>
          <a:xfrm>
            <a:off x="320100" y="4790990"/>
            <a:ext cx="1805400" cy="123300"/>
          </a:xfrm>
          <a:prstGeom prst="rect">
            <a:avLst/>
          </a:prstGeom>
        </p:spPr>
        <p:txBody>
          <a:bodyPr spcFirstLastPara="1" wrap="square" lIns="0" tIns="0" rIns="0" bIns="0" anchor="ctr" anchorCtr="0">
            <a:noAutofit/>
          </a:bodyPr>
          <a:lstStyle>
            <a:lvl1pPr lvl="0">
              <a:spcBef>
                <a:spcPts val="0"/>
              </a:spcBef>
              <a:spcAft>
                <a:spcPts val="0"/>
              </a:spcAft>
              <a:buNone/>
              <a:defRPr sz="700">
                <a:solidFill>
                  <a:schemeClr val="lt1"/>
                </a:solidFill>
              </a:defRPr>
            </a:lvl1pPr>
            <a:lvl2pPr lvl="1">
              <a:spcBef>
                <a:spcPts val="0"/>
              </a:spcBef>
              <a:spcAft>
                <a:spcPts val="0"/>
              </a:spcAft>
              <a:buNone/>
              <a:defRPr sz="700">
                <a:solidFill>
                  <a:schemeClr val="lt1"/>
                </a:solidFill>
              </a:defRPr>
            </a:lvl2pPr>
            <a:lvl3pPr lvl="2">
              <a:spcBef>
                <a:spcPts val="0"/>
              </a:spcBef>
              <a:spcAft>
                <a:spcPts val="0"/>
              </a:spcAft>
              <a:buNone/>
              <a:defRPr sz="700">
                <a:solidFill>
                  <a:schemeClr val="lt1"/>
                </a:solidFill>
              </a:defRPr>
            </a:lvl3pPr>
            <a:lvl4pPr lvl="3">
              <a:spcBef>
                <a:spcPts val="0"/>
              </a:spcBef>
              <a:spcAft>
                <a:spcPts val="0"/>
              </a:spcAft>
              <a:buNone/>
              <a:defRPr sz="700">
                <a:solidFill>
                  <a:schemeClr val="lt1"/>
                </a:solidFill>
              </a:defRPr>
            </a:lvl4pPr>
            <a:lvl5pPr lvl="4">
              <a:spcBef>
                <a:spcPts val="0"/>
              </a:spcBef>
              <a:spcAft>
                <a:spcPts val="0"/>
              </a:spcAft>
              <a:buNone/>
              <a:defRPr sz="700">
                <a:solidFill>
                  <a:schemeClr val="lt1"/>
                </a:solidFill>
              </a:defRPr>
            </a:lvl5pPr>
            <a:lvl6pPr lvl="5">
              <a:spcBef>
                <a:spcPts val="0"/>
              </a:spcBef>
              <a:spcAft>
                <a:spcPts val="0"/>
              </a:spcAft>
              <a:buNone/>
              <a:defRPr sz="700">
                <a:solidFill>
                  <a:schemeClr val="lt1"/>
                </a:solidFill>
              </a:defRPr>
            </a:lvl6pPr>
            <a:lvl7pPr lvl="6">
              <a:spcBef>
                <a:spcPts val="0"/>
              </a:spcBef>
              <a:spcAft>
                <a:spcPts val="0"/>
              </a:spcAft>
              <a:buNone/>
              <a:defRPr sz="700">
                <a:solidFill>
                  <a:schemeClr val="lt1"/>
                </a:solidFill>
              </a:defRPr>
            </a:lvl7pPr>
            <a:lvl8pPr lvl="7">
              <a:spcBef>
                <a:spcPts val="0"/>
              </a:spcBef>
              <a:spcAft>
                <a:spcPts val="0"/>
              </a:spcAft>
              <a:buNone/>
              <a:defRPr sz="700">
                <a:solidFill>
                  <a:schemeClr val="lt1"/>
                </a:solidFill>
              </a:defRPr>
            </a:lvl8pPr>
            <a:lvl9pPr lvl="8">
              <a:spcBef>
                <a:spcPts val="0"/>
              </a:spcBef>
              <a:spcAft>
                <a:spcPts val="0"/>
              </a:spcAft>
              <a:buNone/>
              <a:defRPr sz="700">
                <a:solidFill>
                  <a:schemeClr val="lt1"/>
                </a:solidFill>
              </a:defRPr>
            </a:lvl9pPr>
          </a:lstStyle>
          <a:p>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Welcome">
  <p:cSld name="CUSTOM_2">
    <p:bg>
      <p:bgPr>
        <a:solidFill>
          <a:schemeClr val="accent1"/>
        </a:solidFill>
        <a:effectLst/>
      </p:bgPr>
    </p:bg>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221750" y="1448100"/>
            <a:ext cx="8700600" cy="2247300"/>
          </a:xfrm>
          <a:prstGeom prst="rect">
            <a:avLst/>
          </a:prstGeom>
        </p:spPr>
        <p:txBody>
          <a:bodyPr spcFirstLastPara="1" wrap="square" lIns="91425" tIns="91425" rIns="91425" bIns="91425" anchor="t" anchorCtr="0">
            <a:noAutofit/>
          </a:bodyPr>
          <a:lstStyle>
            <a:lvl1pPr lvl="0">
              <a:spcBef>
                <a:spcPts val="0"/>
              </a:spcBef>
              <a:spcAft>
                <a:spcPts val="0"/>
              </a:spcAft>
              <a:buNone/>
              <a:defRPr sz="13000">
                <a:solidFill>
                  <a:schemeClr val="lt1"/>
                </a:solidFill>
                <a:latin typeface="Taviraj"/>
                <a:ea typeface="Taviraj"/>
                <a:cs typeface="Taviraj"/>
                <a:sym typeface="Taviraj"/>
              </a:defRPr>
            </a:lvl1pPr>
            <a:lvl2pPr lvl="1">
              <a:spcBef>
                <a:spcPts val="0"/>
              </a:spcBef>
              <a:spcAft>
                <a:spcPts val="0"/>
              </a:spcAft>
              <a:buSzPts val="3000"/>
              <a:buFont typeface="Taviraj"/>
              <a:buNone/>
              <a:defRPr/>
            </a:lvl2pPr>
            <a:lvl3pPr lvl="2">
              <a:spcBef>
                <a:spcPts val="0"/>
              </a:spcBef>
              <a:spcAft>
                <a:spcPts val="0"/>
              </a:spcAft>
              <a:buSzPts val="3000"/>
              <a:buFont typeface="Taviraj"/>
              <a:buNone/>
              <a:defRPr/>
            </a:lvl3pPr>
            <a:lvl4pPr lvl="3">
              <a:spcBef>
                <a:spcPts val="0"/>
              </a:spcBef>
              <a:spcAft>
                <a:spcPts val="0"/>
              </a:spcAft>
              <a:buSzPts val="3000"/>
              <a:buFont typeface="Taviraj"/>
              <a:buNone/>
              <a:defRPr/>
            </a:lvl4pPr>
            <a:lvl5pPr lvl="4">
              <a:spcBef>
                <a:spcPts val="0"/>
              </a:spcBef>
              <a:spcAft>
                <a:spcPts val="0"/>
              </a:spcAft>
              <a:buSzPts val="3000"/>
              <a:buFont typeface="Taviraj"/>
              <a:buNone/>
              <a:defRPr/>
            </a:lvl5pPr>
            <a:lvl6pPr lvl="5">
              <a:spcBef>
                <a:spcPts val="0"/>
              </a:spcBef>
              <a:spcAft>
                <a:spcPts val="0"/>
              </a:spcAft>
              <a:buSzPts val="3000"/>
              <a:buFont typeface="Taviraj"/>
              <a:buNone/>
              <a:defRPr/>
            </a:lvl6pPr>
            <a:lvl7pPr lvl="6">
              <a:spcBef>
                <a:spcPts val="0"/>
              </a:spcBef>
              <a:spcAft>
                <a:spcPts val="0"/>
              </a:spcAft>
              <a:buSzPts val="3000"/>
              <a:buFont typeface="Taviraj"/>
              <a:buNone/>
              <a:defRPr/>
            </a:lvl7pPr>
            <a:lvl8pPr lvl="7">
              <a:spcBef>
                <a:spcPts val="0"/>
              </a:spcBef>
              <a:spcAft>
                <a:spcPts val="0"/>
              </a:spcAft>
              <a:buSzPts val="3000"/>
              <a:buFont typeface="Taviraj"/>
              <a:buNone/>
              <a:defRPr/>
            </a:lvl8pPr>
            <a:lvl9pPr lvl="8">
              <a:spcBef>
                <a:spcPts val="0"/>
              </a:spcBef>
              <a:spcAft>
                <a:spcPts val="0"/>
              </a:spcAft>
              <a:buSzPts val="3000"/>
              <a:buFont typeface="Taviraj"/>
              <a:buNone/>
              <a:defRPr/>
            </a:lvl9pPr>
          </a:lstStyle>
          <a:p>
            <a:endParaRPr/>
          </a:p>
        </p:txBody>
      </p:sp>
      <p:sp>
        <p:nvSpPr>
          <p:cNvPr id="15" name="Google Shape;15;p3"/>
          <p:cNvSpPr txBox="1">
            <a:spLocks noGrp="1"/>
          </p:cNvSpPr>
          <p:nvPr>
            <p:ph type="subTitle" idx="1"/>
          </p:nvPr>
        </p:nvSpPr>
        <p:spPr>
          <a:xfrm>
            <a:off x="314444" y="1197700"/>
            <a:ext cx="1887000" cy="592200"/>
          </a:xfrm>
          <a:prstGeom prst="rect">
            <a:avLst/>
          </a:prstGeom>
        </p:spPr>
        <p:txBody>
          <a:bodyPr spcFirstLastPara="1" wrap="square" lIns="0" tIns="0" rIns="2750" bIns="0" anchor="ctr" anchorCtr="0">
            <a:noAutofit/>
          </a:bodyPr>
          <a:lstStyle>
            <a:lvl1pPr lvl="0">
              <a:spcBef>
                <a:spcPts val="0"/>
              </a:spcBef>
              <a:spcAft>
                <a:spcPts val="0"/>
              </a:spcAft>
              <a:buClr>
                <a:schemeClr val="lt1"/>
              </a:buClr>
              <a:buSzPts val="2400"/>
              <a:buNone/>
              <a:defRPr sz="2400">
                <a:solidFill>
                  <a:schemeClr val="lt1"/>
                </a:solidFill>
              </a:defRPr>
            </a:lvl1pPr>
            <a:lvl2pPr lvl="1">
              <a:spcBef>
                <a:spcPts val="0"/>
              </a:spcBef>
              <a:spcAft>
                <a:spcPts val="0"/>
              </a:spcAft>
              <a:buClr>
                <a:schemeClr val="lt1"/>
              </a:buClr>
              <a:buSzPts val="1800"/>
              <a:buNone/>
              <a:defRPr>
                <a:solidFill>
                  <a:schemeClr val="lt1"/>
                </a:solidFill>
              </a:defRPr>
            </a:lvl2pPr>
            <a:lvl3pPr lvl="2">
              <a:spcBef>
                <a:spcPts val="0"/>
              </a:spcBef>
              <a:spcAft>
                <a:spcPts val="0"/>
              </a:spcAft>
              <a:buClr>
                <a:schemeClr val="lt1"/>
              </a:buClr>
              <a:buSzPts val="1800"/>
              <a:buNone/>
              <a:defRPr>
                <a:solidFill>
                  <a:schemeClr val="lt1"/>
                </a:solidFill>
              </a:defRPr>
            </a:lvl3pPr>
            <a:lvl4pPr lvl="3">
              <a:spcBef>
                <a:spcPts val="0"/>
              </a:spcBef>
              <a:spcAft>
                <a:spcPts val="0"/>
              </a:spcAft>
              <a:buClr>
                <a:schemeClr val="lt1"/>
              </a:buClr>
              <a:buSzPts val="1800"/>
              <a:buNone/>
              <a:defRPr>
                <a:solidFill>
                  <a:schemeClr val="lt1"/>
                </a:solidFill>
              </a:defRPr>
            </a:lvl4pPr>
            <a:lvl5pPr lvl="4">
              <a:spcBef>
                <a:spcPts val="0"/>
              </a:spcBef>
              <a:spcAft>
                <a:spcPts val="0"/>
              </a:spcAft>
              <a:buClr>
                <a:schemeClr val="lt1"/>
              </a:buClr>
              <a:buSzPts val="1800"/>
              <a:buNone/>
              <a:defRPr>
                <a:solidFill>
                  <a:schemeClr val="lt1"/>
                </a:solidFill>
              </a:defRPr>
            </a:lvl5pPr>
            <a:lvl6pPr lvl="5">
              <a:spcBef>
                <a:spcPts val="0"/>
              </a:spcBef>
              <a:spcAft>
                <a:spcPts val="0"/>
              </a:spcAft>
              <a:buClr>
                <a:schemeClr val="lt1"/>
              </a:buClr>
              <a:buSzPts val="1800"/>
              <a:buNone/>
              <a:defRPr>
                <a:solidFill>
                  <a:schemeClr val="lt1"/>
                </a:solidFill>
              </a:defRPr>
            </a:lvl6pPr>
            <a:lvl7pPr lvl="6">
              <a:spcBef>
                <a:spcPts val="0"/>
              </a:spcBef>
              <a:spcAft>
                <a:spcPts val="0"/>
              </a:spcAft>
              <a:buClr>
                <a:schemeClr val="lt1"/>
              </a:buClr>
              <a:buSzPts val="1800"/>
              <a:buNone/>
              <a:defRPr>
                <a:solidFill>
                  <a:schemeClr val="lt1"/>
                </a:solidFill>
              </a:defRPr>
            </a:lvl7pPr>
            <a:lvl8pPr lvl="7">
              <a:spcBef>
                <a:spcPts val="0"/>
              </a:spcBef>
              <a:spcAft>
                <a:spcPts val="0"/>
              </a:spcAft>
              <a:buClr>
                <a:schemeClr val="lt1"/>
              </a:buClr>
              <a:buSzPts val="1800"/>
              <a:buNone/>
              <a:defRPr>
                <a:solidFill>
                  <a:schemeClr val="lt1"/>
                </a:solidFill>
              </a:defRPr>
            </a:lvl8pPr>
            <a:lvl9pPr lvl="8">
              <a:spcBef>
                <a:spcPts val="0"/>
              </a:spcBef>
              <a:spcAft>
                <a:spcPts val="0"/>
              </a:spcAft>
              <a:buClr>
                <a:schemeClr val="lt1"/>
              </a:buClr>
              <a:buSzPts val="1800"/>
              <a:buNone/>
              <a:defRPr>
                <a:solidFill>
                  <a:schemeClr val="lt1"/>
                </a:solidFill>
              </a:defRPr>
            </a:lvl9pPr>
          </a:lstStyle>
          <a:p>
            <a:endParaRPr/>
          </a:p>
        </p:txBody>
      </p:sp>
      <p:sp>
        <p:nvSpPr>
          <p:cNvPr id="16" name="Google Shape;16;p3"/>
          <p:cNvSpPr txBox="1">
            <a:spLocks noGrp="1"/>
          </p:cNvSpPr>
          <p:nvPr>
            <p:ph type="subTitle" idx="2"/>
          </p:nvPr>
        </p:nvSpPr>
        <p:spPr>
          <a:xfrm>
            <a:off x="2131994" y="1197700"/>
            <a:ext cx="5065500" cy="603900"/>
          </a:xfrm>
          <a:prstGeom prst="rect">
            <a:avLst/>
          </a:prstGeom>
        </p:spPr>
        <p:txBody>
          <a:bodyPr spcFirstLastPara="1" wrap="square" lIns="0" tIns="0" rIns="0" bIns="0" anchor="ctr" anchorCtr="0">
            <a:noAutofit/>
          </a:bodyPr>
          <a:lstStyle>
            <a:lvl1pPr lvl="0">
              <a:lnSpc>
                <a:spcPct val="90000"/>
              </a:lnSpc>
              <a:spcBef>
                <a:spcPts val="0"/>
              </a:spcBef>
              <a:spcAft>
                <a:spcPts val="0"/>
              </a:spcAft>
              <a:buNone/>
              <a:defRPr sz="3200">
                <a:solidFill>
                  <a:schemeClr val="lt1"/>
                </a:solidFill>
                <a:latin typeface="Taviraj"/>
                <a:ea typeface="Taviraj"/>
                <a:cs typeface="Taviraj"/>
                <a:sym typeface="Taviraj"/>
              </a:defRPr>
            </a:lvl1pPr>
            <a:lvl2pPr lvl="1">
              <a:spcBef>
                <a:spcPts val="0"/>
              </a:spcBef>
              <a:spcAft>
                <a:spcPts val="0"/>
              </a:spcAft>
              <a:buClr>
                <a:schemeClr val="lt1"/>
              </a:buClr>
              <a:buSzPts val="1800"/>
              <a:buFont typeface="Taviraj Light"/>
              <a:buNone/>
              <a:defRPr>
                <a:solidFill>
                  <a:schemeClr val="lt1"/>
                </a:solidFill>
                <a:latin typeface="Taviraj Light"/>
                <a:ea typeface="Taviraj Light"/>
                <a:cs typeface="Taviraj Light"/>
                <a:sym typeface="Taviraj Light"/>
              </a:defRPr>
            </a:lvl2pPr>
            <a:lvl3pPr lvl="2">
              <a:spcBef>
                <a:spcPts val="0"/>
              </a:spcBef>
              <a:spcAft>
                <a:spcPts val="0"/>
              </a:spcAft>
              <a:buClr>
                <a:schemeClr val="lt1"/>
              </a:buClr>
              <a:buSzPts val="1800"/>
              <a:buFont typeface="Taviraj Light"/>
              <a:buNone/>
              <a:defRPr>
                <a:solidFill>
                  <a:schemeClr val="lt1"/>
                </a:solidFill>
                <a:latin typeface="Taviraj Light"/>
                <a:ea typeface="Taviraj Light"/>
                <a:cs typeface="Taviraj Light"/>
                <a:sym typeface="Taviraj Light"/>
              </a:defRPr>
            </a:lvl3pPr>
            <a:lvl4pPr lvl="3">
              <a:spcBef>
                <a:spcPts val="0"/>
              </a:spcBef>
              <a:spcAft>
                <a:spcPts val="0"/>
              </a:spcAft>
              <a:buClr>
                <a:schemeClr val="lt1"/>
              </a:buClr>
              <a:buSzPts val="1800"/>
              <a:buFont typeface="Taviraj Light"/>
              <a:buNone/>
              <a:defRPr>
                <a:solidFill>
                  <a:schemeClr val="lt1"/>
                </a:solidFill>
                <a:latin typeface="Taviraj Light"/>
                <a:ea typeface="Taviraj Light"/>
                <a:cs typeface="Taviraj Light"/>
                <a:sym typeface="Taviraj Light"/>
              </a:defRPr>
            </a:lvl4pPr>
            <a:lvl5pPr lvl="4">
              <a:spcBef>
                <a:spcPts val="0"/>
              </a:spcBef>
              <a:spcAft>
                <a:spcPts val="0"/>
              </a:spcAft>
              <a:buClr>
                <a:schemeClr val="lt1"/>
              </a:buClr>
              <a:buSzPts val="1800"/>
              <a:buFont typeface="Taviraj Light"/>
              <a:buNone/>
              <a:defRPr>
                <a:solidFill>
                  <a:schemeClr val="lt1"/>
                </a:solidFill>
                <a:latin typeface="Taviraj Light"/>
                <a:ea typeface="Taviraj Light"/>
                <a:cs typeface="Taviraj Light"/>
                <a:sym typeface="Taviraj Light"/>
              </a:defRPr>
            </a:lvl5pPr>
            <a:lvl6pPr lvl="5">
              <a:spcBef>
                <a:spcPts val="0"/>
              </a:spcBef>
              <a:spcAft>
                <a:spcPts val="0"/>
              </a:spcAft>
              <a:buClr>
                <a:schemeClr val="lt1"/>
              </a:buClr>
              <a:buSzPts val="1800"/>
              <a:buFont typeface="Taviraj Light"/>
              <a:buNone/>
              <a:defRPr>
                <a:solidFill>
                  <a:schemeClr val="lt1"/>
                </a:solidFill>
                <a:latin typeface="Taviraj Light"/>
                <a:ea typeface="Taviraj Light"/>
                <a:cs typeface="Taviraj Light"/>
                <a:sym typeface="Taviraj Light"/>
              </a:defRPr>
            </a:lvl6pPr>
            <a:lvl7pPr lvl="6">
              <a:spcBef>
                <a:spcPts val="0"/>
              </a:spcBef>
              <a:spcAft>
                <a:spcPts val="0"/>
              </a:spcAft>
              <a:buClr>
                <a:schemeClr val="lt1"/>
              </a:buClr>
              <a:buSzPts val="1800"/>
              <a:buFont typeface="Taviraj Light"/>
              <a:buNone/>
              <a:defRPr>
                <a:solidFill>
                  <a:schemeClr val="lt1"/>
                </a:solidFill>
                <a:latin typeface="Taviraj Light"/>
                <a:ea typeface="Taviraj Light"/>
                <a:cs typeface="Taviraj Light"/>
                <a:sym typeface="Taviraj Light"/>
              </a:defRPr>
            </a:lvl7pPr>
            <a:lvl8pPr lvl="7">
              <a:spcBef>
                <a:spcPts val="0"/>
              </a:spcBef>
              <a:spcAft>
                <a:spcPts val="0"/>
              </a:spcAft>
              <a:buClr>
                <a:schemeClr val="lt1"/>
              </a:buClr>
              <a:buSzPts val="1800"/>
              <a:buFont typeface="Taviraj Light"/>
              <a:buNone/>
              <a:defRPr>
                <a:solidFill>
                  <a:schemeClr val="lt1"/>
                </a:solidFill>
                <a:latin typeface="Taviraj Light"/>
                <a:ea typeface="Taviraj Light"/>
                <a:cs typeface="Taviraj Light"/>
                <a:sym typeface="Taviraj Light"/>
              </a:defRPr>
            </a:lvl8pPr>
            <a:lvl9pPr lvl="8">
              <a:spcBef>
                <a:spcPts val="0"/>
              </a:spcBef>
              <a:spcAft>
                <a:spcPts val="0"/>
              </a:spcAft>
              <a:buClr>
                <a:schemeClr val="lt1"/>
              </a:buClr>
              <a:buSzPts val="1800"/>
              <a:buFont typeface="Taviraj Light"/>
              <a:buNone/>
              <a:defRPr>
                <a:solidFill>
                  <a:schemeClr val="lt1"/>
                </a:solidFill>
                <a:latin typeface="Taviraj Light"/>
                <a:ea typeface="Taviraj Light"/>
                <a:cs typeface="Taviraj Light"/>
                <a:sym typeface="Taviraj Light"/>
              </a:defRPr>
            </a:lvl9pPr>
          </a:lstStyle>
          <a:p>
            <a:endParaRPr/>
          </a:p>
        </p:txBody>
      </p:sp>
      <p:sp>
        <p:nvSpPr>
          <p:cNvPr id="17" name="Google Shape;17;p3"/>
          <p:cNvSpPr txBox="1">
            <a:spLocks noGrp="1"/>
          </p:cNvSpPr>
          <p:nvPr>
            <p:ph type="body" idx="3"/>
          </p:nvPr>
        </p:nvSpPr>
        <p:spPr>
          <a:xfrm>
            <a:off x="5385650" y="3337800"/>
            <a:ext cx="3529800" cy="581700"/>
          </a:xfrm>
          <a:prstGeom prst="rect">
            <a:avLst/>
          </a:prstGeom>
        </p:spPr>
        <p:txBody>
          <a:bodyPr spcFirstLastPara="1" wrap="square" lIns="91425" tIns="91425" rIns="91425" bIns="91425" anchor="t" anchorCtr="0">
            <a:noAutofit/>
          </a:bodyPr>
          <a:lstStyle>
            <a:lvl1pPr marL="457200" lvl="0" indent="-355600">
              <a:spcBef>
                <a:spcPts val="0"/>
              </a:spcBef>
              <a:spcAft>
                <a:spcPts val="0"/>
              </a:spcAft>
              <a:buClr>
                <a:schemeClr val="lt1"/>
              </a:buClr>
              <a:buSzPts val="2000"/>
              <a:buFont typeface="Inter Light"/>
              <a:buChar char="●"/>
              <a:defRPr sz="2000">
                <a:solidFill>
                  <a:schemeClr val="lt1"/>
                </a:solidFill>
              </a:defRPr>
            </a:lvl1pPr>
            <a:lvl2pPr marL="914400" lvl="1" indent="-355600">
              <a:spcBef>
                <a:spcPts val="0"/>
              </a:spcBef>
              <a:spcAft>
                <a:spcPts val="0"/>
              </a:spcAft>
              <a:buClr>
                <a:schemeClr val="lt1"/>
              </a:buClr>
              <a:buSzPts val="2000"/>
              <a:buFont typeface="Inter Light"/>
              <a:buChar char="○"/>
              <a:defRPr sz="2000">
                <a:solidFill>
                  <a:schemeClr val="lt1"/>
                </a:solidFill>
              </a:defRPr>
            </a:lvl2pPr>
            <a:lvl3pPr marL="1371600" lvl="2" indent="-355600">
              <a:spcBef>
                <a:spcPts val="0"/>
              </a:spcBef>
              <a:spcAft>
                <a:spcPts val="0"/>
              </a:spcAft>
              <a:buClr>
                <a:schemeClr val="lt1"/>
              </a:buClr>
              <a:buSzPts val="2000"/>
              <a:buFont typeface="Inter Light"/>
              <a:buChar char="■"/>
              <a:defRPr sz="2000">
                <a:solidFill>
                  <a:schemeClr val="lt1"/>
                </a:solidFill>
              </a:defRPr>
            </a:lvl3pPr>
            <a:lvl4pPr marL="1828800" lvl="3" indent="-355600">
              <a:spcBef>
                <a:spcPts val="0"/>
              </a:spcBef>
              <a:spcAft>
                <a:spcPts val="0"/>
              </a:spcAft>
              <a:buClr>
                <a:schemeClr val="lt1"/>
              </a:buClr>
              <a:buSzPts val="2000"/>
              <a:buFont typeface="Inter Light"/>
              <a:buChar char="●"/>
              <a:defRPr sz="2000">
                <a:solidFill>
                  <a:schemeClr val="lt1"/>
                </a:solidFill>
              </a:defRPr>
            </a:lvl4pPr>
            <a:lvl5pPr marL="2286000" lvl="4" indent="-355600">
              <a:spcBef>
                <a:spcPts val="0"/>
              </a:spcBef>
              <a:spcAft>
                <a:spcPts val="0"/>
              </a:spcAft>
              <a:buClr>
                <a:schemeClr val="lt1"/>
              </a:buClr>
              <a:buSzPts val="2000"/>
              <a:buFont typeface="Inter Light"/>
              <a:buChar char="○"/>
              <a:defRPr sz="2000">
                <a:solidFill>
                  <a:schemeClr val="lt1"/>
                </a:solidFill>
              </a:defRPr>
            </a:lvl5pPr>
            <a:lvl6pPr marL="2743200" lvl="5" indent="-355600">
              <a:spcBef>
                <a:spcPts val="0"/>
              </a:spcBef>
              <a:spcAft>
                <a:spcPts val="0"/>
              </a:spcAft>
              <a:buClr>
                <a:schemeClr val="lt1"/>
              </a:buClr>
              <a:buSzPts val="2000"/>
              <a:buFont typeface="Inter Light"/>
              <a:buChar char="■"/>
              <a:defRPr sz="2000">
                <a:solidFill>
                  <a:schemeClr val="lt1"/>
                </a:solidFill>
              </a:defRPr>
            </a:lvl6pPr>
            <a:lvl7pPr marL="3200400" lvl="6" indent="-355600">
              <a:spcBef>
                <a:spcPts val="0"/>
              </a:spcBef>
              <a:spcAft>
                <a:spcPts val="0"/>
              </a:spcAft>
              <a:buClr>
                <a:schemeClr val="lt1"/>
              </a:buClr>
              <a:buSzPts val="2000"/>
              <a:buFont typeface="Inter Light"/>
              <a:buChar char="●"/>
              <a:defRPr sz="2000">
                <a:solidFill>
                  <a:schemeClr val="lt1"/>
                </a:solidFill>
              </a:defRPr>
            </a:lvl7pPr>
            <a:lvl8pPr marL="3657600" lvl="7" indent="-355600">
              <a:spcBef>
                <a:spcPts val="0"/>
              </a:spcBef>
              <a:spcAft>
                <a:spcPts val="0"/>
              </a:spcAft>
              <a:buClr>
                <a:schemeClr val="lt1"/>
              </a:buClr>
              <a:buSzPts val="2000"/>
              <a:buFont typeface="Inter Light"/>
              <a:buChar char="○"/>
              <a:defRPr sz="2000">
                <a:solidFill>
                  <a:schemeClr val="lt1"/>
                </a:solidFill>
              </a:defRPr>
            </a:lvl8pPr>
            <a:lvl9pPr marL="4114800" lvl="8" indent="-355600">
              <a:spcBef>
                <a:spcPts val="0"/>
              </a:spcBef>
              <a:spcAft>
                <a:spcPts val="0"/>
              </a:spcAft>
              <a:buClr>
                <a:schemeClr val="lt1"/>
              </a:buClr>
              <a:buSzPts val="2000"/>
              <a:buFont typeface="Inter Light"/>
              <a:buChar char="■"/>
              <a:defRPr sz="2000">
                <a:solidFill>
                  <a:schemeClr val="lt1"/>
                </a:solidFill>
              </a:defRPr>
            </a:lvl9pPr>
          </a:lstStyle>
          <a:p>
            <a:endParaRPr/>
          </a:p>
        </p:txBody>
      </p:sp>
      <p:sp>
        <p:nvSpPr>
          <p:cNvPr id="18" name="Google Shape;18;p3"/>
          <p:cNvSpPr txBox="1">
            <a:spLocks noGrp="1"/>
          </p:cNvSpPr>
          <p:nvPr>
            <p:ph type="subTitle" idx="4"/>
          </p:nvPr>
        </p:nvSpPr>
        <p:spPr>
          <a:xfrm>
            <a:off x="320100" y="228590"/>
            <a:ext cx="1805400" cy="123300"/>
          </a:xfrm>
          <a:prstGeom prst="rect">
            <a:avLst/>
          </a:prstGeom>
        </p:spPr>
        <p:txBody>
          <a:bodyPr spcFirstLastPara="1" wrap="square" lIns="0" tIns="0" rIns="0" bIns="0" anchor="ctr" anchorCtr="0">
            <a:noAutofit/>
          </a:bodyPr>
          <a:lstStyle>
            <a:lvl1pPr lvl="0">
              <a:spcBef>
                <a:spcPts val="0"/>
              </a:spcBef>
              <a:spcAft>
                <a:spcPts val="0"/>
              </a:spcAft>
              <a:buNone/>
              <a:defRPr sz="700">
                <a:solidFill>
                  <a:schemeClr val="lt1"/>
                </a:solidFill>
              </a:defRPr>
            </a:lvl1pPr>
            <a:lvl2pPr lvl="1">
              <a:spcBef>
                <a:spcPts val="0"/>
              </a:spcBef>
              <a:spcAft>
                <a:spcPts val="0"/>
              </a:spcAft>
              <a:buNone/>
              <a:defRPr sz="700">
                <a:solidFill>
                  <a:schemeClr val="lt1"/>
                </a:solidFill>
              </a:defRPr>
            </a:lvl2pPr>
            <a:lvl3pPr lvl="2">
              <a:spcBef>
                <a:spcPts val="0"/>
              </a:spcBef>
              <a:spcAft>
                <a:spcPts val="0"/>
              </a:spcAft>
              <a:buNone/>
              <a:defRPr sz="700">
                <a:solidFill>
                  <a:schemeClr val="lt1"/>
                </a:solidFill>
              </a:defRPr>
            </a:lvl3pPr>
            <a:lvl4pPr lvl="3">
              <a:spcBef>
                <a:spcPts val="0"/>
              </a:spcBef>
              <a:spcAft>
                <a:spcPts val="0"/>
              </a:spcAft>
              <a:buNone/>
              <a:defRPr sz="700">
                <a:solidFill>
                  <a:schemeClr val="lt1"/>
                </a:solidFill>
              </a:defRPr>
            </a:lvl4pPr>
            <a:lvl5pPr lvl="4">
              <a:spcBef>
                <a:spcPts val="0"/>
              </a:spcBef>
              <a:spcAft>
                <a:spcPts val="0"/>
              </a:spcAft>
              <a:buNone/>
              <a:defRPr sz="700">
                <a:solidFill>
                  <a:schemeClr val="lt1"/>
                </a:solidFill>
              </a:defRPr>
            </a:lvl5pPr>
            <a:lvl6pPr lvl="5">
              <a:spcBef>
                <a:spcPts val="0"/>
              </a:spcBef>
              <a:spcAft>
                <a:spcPts val="0"/>
              </a:spcAft>
              <a:buNone/>
              <a:defRPr sz="700">
                <a:solidFill>
                  <a:schemeClr val="lt1"/>
                </a:solidFill>
              </a:defRPr>
            </a:lvl6pPr>
            <a:lvl7pPr lvl="6">
              <a:spcBef>
                <a:spcPts val="0"/>
              </a:spcBef>
              <a:spcAft>
                <a:spcPts val="0"/>
              </a:spcAft>
              <a:buNone/>
              <a:defRPr sz="700">
                <a:solidFill>
                  <a:schemeClr val="lt1"/>
                </a:solidFill>
              </a:defRPr>
            </a:lvl7pPr>
            <a:lvl8pPr lvl="7">
              <a:spcBef>
                <a:spcPts val="0"/>
              </a:spcBef>
              <a:spcAft>
                <a:spcPts val="0"/>
              </a:spcAft>
              <a:buNone/>
              <a:defRPr sz="700">
                <a:solidFill>
                  <a:schemeClr val="lt1"/>
                </a:solidFill>
              </a:defRPr>
            </a:lvl8pPr>
            <a:lvl9pPr lvl="8">
              <a:spcBef>
                <a:spcPts val="0"/>
              </a:spcBef>
              <a:spcAft>
                <a:spcPts val="0"/>
              </a:spcAft>
              <a:buNone/>
              <a:defRPr sz="700">
                <a:solidFill>
                  <a:schemeClr val="lt1"/>
                </a:solidFill>
              </a:defRPr>
            </a:lvl9pPr>
          </a:lstStyle>
          <a:p>
            <a:endParaRPr/>
          </a:p>
        </p:txBody>
      </p:sp>
      <p:sp>
        <p:nvSpPr>
          <p:cNvPr id="19" name="Google Shape;19;p3"/>
          <p:cNvSpPr txBox="1">
            <a:spLocks noGrp="1"/>
          </p:cNvSpPr>
          <p:nvPr>
            <p:ph type="subTitle" idx="5"/>
          </p:nvPr>
        </p:nvSpPr>
        <p:spPr>
          <a:xfrm>
            <a:off x="7196175" y="228600"/>
            <a:ext cx="1627800" cy="123300"/>
          </a:xfrm>
          <a:prstGeom prst="rect">
            <a:avLst/>
          </a:prstGeom>
        </p:spPr>
        <p:txBody>
          <a:bodyPr spcFirstLastPara="1" wrap="square" lIns="0" tIns="0" rIns="0" bIns="0" anchor="ctr" anchorCtr="0">
            <a:noAutofit/>
          </a:bodyPr>
          <a:lstStyle>
            <a:lvl1pPr lvl="0" algn="r">
              <a:spcBef>
                <a:spcPts val="0"/>
              </a:spcBef>
              <a:spcAft>
                <a:spcPts val="0"/>
              </a:spcAft>
              <a:buNone/>
              <a:defRPr sz="700">
                <a:solidFill>
                  <a:schemeClr val="lt1"/>
                </a:solidFill>
              </a:defRPr>
            </a:lvl1pPr>
            <a:lvl2pPr lvl="1" algn="r">
              <a:spcBef>
                <a:spcPts val="0"/>
              </a:spcBef>
              <a:spcAft>
                <a:spcPts val="0"/>
              </a:spcAft>
              <a:buNone/>
              <a:defRPr sz="700">
                <a:solidFill>
                  <a:schemeClr val="lt1"/>
                </a:solidFill>
              </a:defRPr>
            </a:lvl2pPr>
            <a:lvl3pPr lvl="2" algn="r">
              <a:spcBef>
                <a:spcPts val="0"/>
              </a:spcBef>
              <a:spcAft>
                <a:spcPts val="0"/>
              </a:spcAft>
              <a:buNone/>
              <a:defRPr sz="700">
                <a:solidFill>
                  <a:schemeClr val="lt1"/>
                </a:solidFill>
              </a:defRPr>
            </a:lvl3pPr>
            <a:lvl4pPr lvl="3" algn="r">
              <a:spcBef>
                <a:spcPts val="0"/>
              </a:spcBef>
              <a:spcAft>
                <a:spcPts val="0"/>
              </a:spcAft>
              <a:buNone/>
              <a:defRPr sz="700">
                <a:solidFill>
                  <a:schemeClr val="lt1"/>
                </a:solidFill>
              </a:defRPr>
            </a:lvl4pPr>
            <a:lvl5pPr lvl="4" algn="r">
              <a:spcBef>
                <a:spcPts val="0"/>
              </a:spcBef>
              <a:spcAft>
                <a:spcPts val="0"/>
              </a:spcAft>
              <a:buNone/>
              <a:defRPr sz="700">
                <a:solidFill>
                  <a:schemeClr val="lt1"/>
                </a:solidFill>
              </a:defRPr>
            </a:lvl5pPr>
            <a:lvl6pPr lvl="5" algn="r">
              <a:spcBef>
                <a:spcPts val="0"/>
              </a:spcBef>
              <a:spcAft>
                <a:spcPts val="0"/>
              </a:spcAft>
              <a:buNone/>
              <a:defRPr sz="700">
                <a:solidFill>
                  <a:schemeClr val="lt1"/>
                </a:solidFill>
              </a:defRPr>
            </a:lvl6pPr>
            <a:lvl7pPr lvl="6" algn="r">
              <a:spcBef>
                <a:spcPts val="0"/>
              </a:spcBef>
              <a:spcAft>
                <a:spcPts val="0"/>
              </a:spcAft>
              <a:buNone/>
              <a:defRPr sz="700">
                <a:solidFill>
                  <a:schemeClr val="lt1"/>
                </a:solidFill>
              </a:defRPr>
            </a:lvl7pPr>
            <a:lvl8pPr lvl="7" algn="r">
              <a:spcBef>
                <a:spcPts val="0"/>
              </a:spcBef>
              <a:spcAft>
                <a:spcPts val="0"/>
              </a:spcAft>
              <a:buNone/>
              <a:defRPr sz="700">
                <a:solidFill>
                  <a:schemeClr val="lt1"/>
                </a:solidFill>
              </a:defRPr>
            </a:lvl8pPr>
            <a:lvl9pPr lvl="8" algn="r">
              <a:spcBef>
                <a:spcPts val="0"/>
              </a:spcBef>
              <a:spcAft>
                <a:spcPts val="0"/>
              </a:spcAft>
              <a:buNone/>
              <a:defRPr sz="700">
                <a:solidFill>
                  <a:schemeClr val="lt1"/>
                </a:solidFill>
              </a:defRPr>
            </a:lvl9pPr>
          </a:lstStyle>
          <a:p>
            <a:endParaRPr/>
          </a:p>
        </p:txBody>
      </p:sp>
    </p:spTree>
  </p:cSld>
  <p:clrMapOvr>
    <a:masterClrMapping/>
  </p:clrMapOvr>
  <p:extLst>
    <p:ext uri="{DCECCB84-F9BA-43D5-87BE-67443E8EF086}">
      <p15:sldGuideLst xmlns:p15="http://schemas.microsoft.com/office/powerpoint/2012/main">
        <p15:guide id="1" orient="horz" pos="912">
          <p15:clr>
            <a:srgbClr val="E46962"/>
          </p15:clr>
        </p15:guide>
        <p15:guide id="2" orient="horz" pos="2328">
          <p15:clr>
            <a:srgbClr val="E46962"/>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Custom title only">
  <p:cSld name="BLANK_1_1_1_1">
    <p:spTree>
      <p:nvGrpSpPr>
        <p:cNvPr id="1" name="Shape 20"/>
        <p:cNvGrpSpPr/>
        <p:nvPr/>
      </p:nvGrpSpPr>
      <p:grpSpPr>
        <a:xfrm>
          <a:off x="0" y="0"/>
          <a:ext cx="0" cy="0"/>
          <a:chOff x="0" y="0"/>
          <a:chExt cx="0" cy="0"/>
        </a:xfrm>
      </p:grpSpPr>
      <p:sp>
        <p:nvSpPr>
          <p:cNvPr id="21" name="Google Shape;21;p4"/>
          <p:cNvSpPr txBox="1">
            <a:spLocks noGrp="1"/>
          </p:cNvSpPr>
          <p:nvPr>
            <p:ph type="title"/>
          </p:nvPr>
        </p:nvSpPr>
        <p:spPr>
          <a:xfrm>
            <a:off x="228650" y="334575"/>
            <a:ext cx="5248500" cy="587700"/>
          </a:xfrm>
          <a:prstGeom prst="rect">
            <a:avLst/>
          </a:prstGeom>
        </p:spPr>
        <p:txBody>
          <a:bodyPr spcFirstLastPara="1" wrap="square" lIns="91425" tIns="91425" rIns="91425" bIns="91425" anchor="t" anchorCtr="0">
            <a:noAutofit/>
          </a:bodyPr>
          <a:lstStyle>
            <a:lvl1pPr lvl="0">
              <a:lnSpc>
                <a:spcPct val="80000"/>
              </a:lnSpc>
              <a:spcBef>
                <a:spcPts val="0"/>
              </a:spcBef>
              <a:spcAft>
                <a:spcPts val="0"/>
              </a:spcAft>
              <a:buNone/>
              <a:defRPr sz="4400">
                <a:solidFill>
                  <a:schemeClr val="dk1"/>
                </a:solidFill>
                <a:latin typeface="Inter Light"/>
                <a:ea typeface="Inter Light"/>
                <a:cs typeface="Inter Light"/>
                <a:sym typeface="Inter Light"/>
              </a:defRPr>
            </a:lvl1pPr>
            <a:lvl2pPr lvl="1">
              <a:lnSpc>
                <a:spcPct val="80000"/>
              </a:lnSpc>
              <a:spcBef>
                <a:spcPts val="0"/>
              </a:spcBef>
              <a:spcAft>
                <a:spcPts val="0"/>
              </a:spcAft>
              <a:buNone/>
              <a:defRPr sz="4400">
                <a:solidFill>
                  <a:schemeClr val="dk1"/>
                </a:solidFill>
                <a:latin typeface="Inter Light"/>
                <a:ea typeface="Inter Light"/>
                <a:cs typeface="Inter Light"/>
                <a:sym typeface="Inter Light"/>
              </a:defRPr>
            </a:lvl2pPr>
            <a:lvl3pPr lvl="2">
              <a:lnSpc>
                <a:spcPct val="80000"/>
              </a:lnSpc>
              <a:spcBef>
                <a:spcPts val="0"/>
              </a:spcBef>
              <a:spcAft>
                <a:spcPts val="0"/>
              </a:spcAft>
              <a:buNone/>
              <a:defRPr sz="4400">
                <a:solidFill>
                  <a:schemeClr val="dk1"/>
                </a:solidFill>
                <a:latin typeface="Inter Light"/>
                <a:ea typeface="Inter Light"/>
                <a:cs typeface="Inter Light"/>
                <a:sym typeface="Inter Light"/>
              </a:defRPr>
            </a:lvl3pPr>
            <a:lvl4pPr lvl="3">
              <a:lnSpc>
                <a:spcPct val="80000"/>
              </a:lnSpc>
              <a:spcBef>
                <a:spcPts val="0"/>
              </a:spcBef>
              <a:spcAft>
                <a:spcPts val="0"/>
              </a:spcAft>
              <a:buNone/>
              <a:defRPr sz="4400">
                <a:solidFill>
                  <a:schemeClr val="dk1"/>
                </a:solidFill>
                <a:latin typeface="Inter Light"/>
                <a:ea typeface="Inter Light"/>
                <a:cs typeface="Inter Light"/>
                <a:sym typeface="Inter Light"/>
              </a:defRPr>
            </a:lvl4pPr>
            <a:lvl5pPr lvl="4">
              <a:lnSpc>
                <a:spcPct val="80000"/>
              </a:lnSpc>
              <a:spcBef>
                <a:spcPts val="0"/>
              </a:spcBef>
              <a:spcAft>
                <a:spcPts val="0"/>
              </a:spcAft>
              <a:buNone/>
              <a:defRPr sz="4400">
                <a:solidFill>
                  <a:schemeClr val="dk1"/>
                </a:solidFill>
                <a:latin typeface="Inter Light"/>
                <a:ea typeface="Inter Light"/>
                <a:cs typeface="Inter Light"/>
                <a:sym typeface="Inter Light"/>
              </a:defRPr>
            </a:lvl5pPr>
            <a:lvl6pPr lvl="5">
              <a:lnSpc>
                <a:spcPct val="80000"/>
              </a:lnSpc>
              <a:spcBef>
                <a:spcPts val="0"/>
              </a:spcBef>
              <a:spcAft>
                <a:spcPts val="0"/>
              </a:spcAft>
              <a:buNone/>
              <a:defRPr sz="4400">
                <a:solidFill>
                  <a:schemeClr val="dk1"/>
                </a:solidFill>
                <a:latin typeface="Inter Light"/>
                <a:ea typeface="Inter Light"/>
                <a:cs typeface="Inter Light"/>
                <a:sym typeface="Inter Light"/>
              </a:defRPr>
            </a:lvl6pPr>
            <a:lvl7pPr lvl="6">
              <a:lnSpc>
                <a:spcPct val="80000"/>
              </a:lnSpc>
              <a:spcBef>
                <a:spcPts val="0"/>
              </a:spcBef>
              <a:spcAft>
                <a:spcPts val="0"/>
              </a:spcAft>
              <a:buNone/>
              <a:defRPr sz="4400">
                <a:solidFill>
                  <a:schemeClr val="dk1"/>
                </a:solidFill>
                <a:latin typeface="Inter Light"/>
                <a:ea typeface="Inter Light"/>
                <a:cs typeface="Inter Light"/>
                <a:sym typeface="Inter Light"/>
              </a:defRPr>
            </a:lvl7pPr>
            <a:lvl8pPr lvl="7">
              <a:lnSpc>
                <a:spcPct val="80000"/>
              </a:lnSpc>
              <a:spcBef>
                <a:spcPts val="0"/>
              </a:spcBef>
              <a:spcAft>
                <a:spcPts val="0"/>
              </a:spcAft>
              <a:buNone/>
              <a:defRPr sz="4400">
                <a:solidFill>
                  <a:schemeClr val="dk1"/>
                </a:solidFill>
                <a:latin typeface="Inter Light"/>
                <a:ea typeface="Inter Light"/>
                <a:cs typeface="Inter Light"/>
                <a:sym typeface="Inter Light"/>
              </a:defRPr>
            </a:lvl8pPr>
            <a:lvl9pPr lvl="8">
              <a:lnSpc>
                <a:spcPct val="80000"/>
              </a:lnSpc>
              <a:spcBef>
                <a:spcPts val="0"/>
              </a:spcBef>
              <a:spcAft>
                <a:spcPts val="0"/>
              </a:spcAft>
              <a:buNone/>
              <a:defRPr sz="4400">
                <a:solidFill>
                  <a:schemeClr val="dk1"/>
                </a:solidFill>
                <a:latin typeface="Inter Light"/>
                <a:ea typeface="Inter Light"/>
                <a:cs typeface="Inter Light"/>
                <a:sym typeface="Inter Light"/>
              </a:defRPr>
            </a:lvl9pPr>
          </a:lstStyle>
          <a:p>
            <a:endParaRPr/>
          </a:p>
        </p:txBody>
      </p:sp>
      <p:sp>
        <p:nvSpPr>
          <p:cNvPr id="22" name="Google Shape;22;p4"/>
          <p:cNvSpPr txBox="1">
            <a:spLocks noGrp="1"/>
          </p:cNvSpPr>
          <p:nvPr>
            <p:ph type="subTitle" idx="1"/>
          </p:nvPr>
        </p:nvSpPr>
        <p:spPr>
          <a:xfrm>
            <a:off x="320100" y="228590"/>
            <a:ext cx="1805400" cy="123300"/>
          </a:xfrm>
          <a:prstGeom prst="rect">
            <a:avLst/>
          </a:prstGeom>
        </p:spPr>
        <p:txBody>
          <a:bodyPr spcFirstLastPara="1" wrap="square" lIns="0" tIns="0" rIns="0" bIns="0" anchor="ctr" anchorCtr="0">
            <a:noAutofit/>
          </a:bodyPr>
          <a:lstStyle>
            <a:lvl1pPr lvl="0">
              <a:spcBef>
                <a:spcPts val="0"/>
              </a:spcBef>
              <a:spcAft>
                <a:spcPts val="0"/>
              </a:spcAft>
              <a:buNone/>
              <a:defRPr sz="700"/>
            </a:lvl1pPr>
            <a:lvl2pPr lvl="1">
              <a:spcBef>
                <a:spcPts val="0"/>
              </a:spcBef>
              <a:spcAft>
                <a:spcPts val="0"/>
              </a:spcAft>
              <a:buNone/>
              <a:defRPr sz="700"/>
            </a:lvl2pPr>
            <a:lvl3pPr lvl="2">
              <a:spcBef>
                <a:spcPts val="0"/>
              </a:spcBef>
              <a:spcAft>
                <a:spcPts val="0"/>
              </a:spcAft>
              <a:buNone/>
              <a:defRPr sz="700"/>
            </a:lvl3pPr>
            <a:lvl4pPr lvl="3">
              <a:spcBef>
                <a:spcPts val="0"/>
              </a:spcBef>
              <a:spcAft>
                <a:spcPts val="0"/>
              </a:spcAft>
              <a:buNone/>
              <a:defRPr sz="700"/>
            </a:lvl4pPr>
            <a:lvl5pPr lvl="4">
              <a:spcBef>
                <a:spcPts val="0"/>
              </a:spcBef>
              <a:spcAft>
                <a:spcPts val="0"/>
              </a:spcAft>
              <a:buNone/>
              <a:defRPr sz="700"/>
            </a:lvl5pPr>
            <a:lvl6pPr lvl="5">
              <a:spcBef>
                <a:spcPts val="0"/>
              </a:spcBef>
              <a:spcAft>
                <a:spcPts val="0"/>
              </a:spcAft>
              <a:buNone/>
              <a:defRPr sz="700"/>
            </a:lvl6pPr>
            <a:lvl7pPr lvl="6">
              <a:spcBef>
                <a:spcPts val="0"/>
              </a:spcBef>
              <a:spcAft>
                <a:spcPts val="0"/>
              </a:spcAft>
              <a:buNone/>
              <a:defRPr sz="700"/>
            </a:lvl7pPr>
            <a:lvl8pPr lvl="7">
              <a:spcBef>
                <a:spcPts val="0"/>
              </a:spcBef>
              <a:spcAft>
                <a:spcPts val="0"/>
              </a:spcAft>
              <a:buNone/>
              <a:defRPr sz="700"/>
            </a:lvl8pPr>
            <a:lvl9pPr lvl="8">
              <a:spcBef>
                <a:spcPts val="0"/>
              </a:spcBef>
              <a:spcAft>
                <a:spcPts val="0"/>
              </a:spcAft>
              <a:buNone/>
              <a:defRPr sz="700"/>
            </a:lvl9pPr>
          </a:lstStyle>
          <a:p>
            <a:endParaRPr/>
          </a:p>
        </p:txBody>
      </p:sp>
      <p:sp>
        <p:nvSpPr>
          <p:cNvPr id="23" name="Google Shape;23;p4"/>
          <p:cNvSpPr txBox="1">
            <a:spLocks noGrp="1"/>
          </p:cNvSpPr>
          <p:nvPr>
            <p:ph type="subTitle" idx="2"/>
          </p:nvPr>
        </p:nvSpPr>
        <p:spPr>
          <a:xfrm>
            <a:off x="7196175" y="228600"/>
            <a:ext cx="1627800" cy="123300"/>
          </a:xfrm>
          <a:prstGeom prst="rect">
            <a:avLst/>
          </a:prstGeom>
        </p:spPr>
        <p:txBody>
          <a:bodyPr spcFirstLastPara="1" wrap="square" lIns="0" tIns="0" rIns="0" bIns="0" anchor="ctr" anchorCtr="0">
            <a:noAutofit/>
          </a:bodyPr>
          <a:lstStyle>
            <a:lvl1pPr lvl="0" algn="r">
              <a:spcBef>
                <a:spcPts val="0"/>
              </a:spcBef>
              <a:spcAft>
                <a:spcPts val="0"/>
              </a:spcAft>
              <a:buNone/>
              <a:defRPr sz="700"/>
            </a:lvl1pPr>
            <a:lvl2pPr lvl="1" algn="r">
              <a:spcBef>
                <a:spcPts val="0"/>
              </a:spcBef>
              <a:spcAft>
                <a:spcPts val="0"/>
              </a:spcAft>
              <a:buNone/>
              <a:defRPr sz="700"/>
            </a:lvl2pPr>
            <a:lvl3pPr lvl="2" algn="r">
              <a:spcBef>
                <a:spcPts val="0"/>
              </a:spcBef>
              <a:spcAft>
                <a:spcPts val="0"/>
              </a:spcAft>
              <a:buNone/>
              <a:defRPr sz="700"/>
            </a:lvl3pPr>
            <a:lvl4pPr lvl="3" algn="r">
              <a:spcBef>
                <a:spcPts val="0"/>
              </a:spcBef>
              <a:spcAft>
                <a:spcPts val="0"/>
              </a:spcAft>
              <a:buNone/>
              <a:defRPr sz="700"/>
            </a:lvl4pPr>
            <a:lvl5pPr lvl="4" algn="r">
              <a:spcBef>
                <a:spcPts val="0"/>
              </a:spcBef>
              <a:spcAft>
                <a:spcPts val="0"/>
              </a:spcAft>
              <a:buNone/>
              <a:defRPr sz="700"/>
            </a:lvl5pPr>
            <a:lvl6pPr lvl="5" algn="r">
              <a:spcBef>
                <a:spcPts val="0"/>
              </a:spcBef>
              <a:spcAft>
                <a:spcPts val="0"/>
              </a:spcAft>
              <a:buNone/>
              <a:defRPr sz="700"/>
            </a:lvl6pPr>
            <a:lvl7pPr lvl="6" algn="r">
              <a:spcBef>
                <a:spcPts val="0"/>
              </a:spcBef>
              <a:spcAft>
                <a:spcPts val="0"/>
              </a:spcAft>
              <a:buNone/>
              <a:defRPr sz="700"/>
            </a:lvl7pPr>
            <a:lvl8pPr lvl="7" algn="r">
              <a:spcBef>
                <a:spcPts val="0"/>
              </a:spcBef>
              <a:spcAft>
                <a:spcPts val="0"/>
              </a:spcAft>
              <a:buNone/>
              <a:defRPr sz="700"/>
            </a:lvl8pPr>
            <a:lvl9pPr lvl="8" algn="r">
              <a:spcBef>
                <a:spcPts val="0"/>
              </a:spcBef>
              <a:spcAft>
                <a:spcPts val="0"/>
              </a:spcAft>
              <a:buNone/>
              <a:defRPr sz="700"/>
            </a:lvl9pPr>
          </a:lstStyle>
          <a:p>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hree columns with image top right">
  <p:cSld name="BLANK_1_1_1_1_3">
    <p:spTree>
      <p:nvGrpSpPr>
        <p:cNvPr id="1" name="Shape 24"/>
        <p:cNvGrpSpPr/>
        <p:nvPr/>
      </p:nvGrpSpPr>
      <p:grpSpPr>
        <a:xfrm>
          <a:off x="0" y="0"/>
          <a:ext cx="0" cy="0"/>
          <a:chOff x="0" y="0"/>
          <a:chExt cx="0" cy="0"/>
        </a:xfrm>
      </p:grpSpPr>
      <p:sp>
        <p:nvSpPr>
          <p:cNvPr id="25" name="Google Shape;25;p5"/>
          <p:cNvSpPr txBox="1">
            <a:spLocks noGrp="1"/>
          </p:cNvSpPr>
          <p:nvPr>
            <p:ph type="title"/>
          </p:nvPr>
        </p:nvSpPr>
        <p:spPr>
          <a:xfrm>
            <a:off x="228650" y="334575"/>
            <a:ext cx="5248500" cy="587700"/>
          </a:xfrm>
          <a:prstGeom prst="rect">
            <a:avLst/>
          </a:prstGeom>
        </p:spPr>
        <p:txBody>
          <a:bodyPr spcFirstLastPara="1" wrap="square" lIns="91425" tIns="91425" rIns="91425" bIns="91425" anchor="t" anchorCtr="0">
            <a:noAutofit/>
          </a:bodyPr>
          <a:lstStyle>
            <a:lvl1pPr lvl="0">
              <a:lnSpc>
                <a:spcPct val="80000"/>
              </a:lnSpc>
              <a:spcBef>
                <a:spcPts val="0"/>
              </a:spcBef>
              <a:spcAft>
                <a:spcPts val="0"/>
              </a:spcAft>
              <a:buNone/>
              <a:defRPr sz="4400">
                <a:solidFill>
                  <a:schemeClr val="dk1"/>
                </a:solidFill>
              </a:defRPr>
            </a:lvl1pPr>
            <a:lvl2pPr lvl="1">
              <a:lnSpc>
                <a:spcPct val="80000"/>
              </a:lnSpc>
              <a:spcBef>
                <a:spcPts val="0"/>
              </a:spcBef>
              <a:spcAft>
                <a:spcPts val="0"/>
              </a:spcAft>
              <a:buNone/>
              <a:defRPr sz="4400">
                <a:solidFill>
                  <a:schemeClr val="dk1"/>
                </a:solidFill>
              </a:defRPr>
            </a:lvl2pPr>
            <a:lvl3pPr lvl="2">
              <a:lnSpc>
                <a:spcPct val="80000"/>
              </a:lnSpc>
              <a:spcBef>
                <a:spcPts val="0"/>
              </a:spcBef>
              <a:spcAft>
                <a:spcPts val="0"/>
              </a:spcAft>
              <a:buNone/>
              <a:defRPr sz="4400">
                <a:solidFill>
                  <a:schemeClr val="dk1"/>
                </a:solidFill>
              </a:defRPr>
            </a:lvl3pPr>
            <a:lvl4pPr lvl="3">
              <a:lnSpc>
                <a:spcPct val="80000"/>
              </a:lnSpc>
              <a:spcBef>
                <a:spcPts val="0"/>
              </a:spcBef>
              <a:spcAft>
                <a:spcPts val="0"/>
              </a:spcAft>
              <a:buNone/>
              <a:defRPr sz="4400">
                <a:solidFill>
                  <a:schemeClr val="dk1"/>
                </a:solidFill>
              </a:defRPr>
            </a:lvl4pPr>
            <a:lvl5pPr lvl="4">
              <a:lnSpc>
                <a:spcPct val="80000"/>
              </a:lnSpc>
              <a:spcBef>
                <a:spcPts val="0"/>
              </a:spcBef>
              <a:spcAft>
                <a:spcPts val="0"/>
              </a:spcAft>
              <a:buNone/>
              <a:defRPr sz="4400">
                <a:solidFill>
                  <a:schemeClr val="dk1"/>
                </a:solidFill>
              </a:defRPr>
            </a:lvl5pPr>
            <a:lvl6pPr lvl="5">
              <a:lnSpc>
                <a:spcPct val="80000"/>
              </a:lnSpc>
              <a:spcBef>
                <a:spcPts val="0"/>
              </a:spcBef>
              <a:spcAft>
                <a:spcPts val="0"/>
              </a:spcAft>
              <a:buNone/>
              <a:defRPr sz="4400">
                <a:solidFill>
                  <a:schemeClr val="dk1"/>
                </a:solidFill>
              </a:defRPr>
            </a:lvl6pPr>
            <a:lvl7pPr lvl="6">
              <a:lnSpc>
                <a:spcPct val="80000"/>
              </a:lnSpc>
              <a:spcBef>
                <a:spcPts val="0"/>
              </a:spcBef>
              <a:spcAft>
                <a:spcPts val="0"/>
              </a:spcAft>
              <a:buNone/>
              <a:defRPr sz="4400">
                <a:solidFill>
                  <a:schemeClr val="dk1"/>
                </a:solidFill>
              </a:defRPr>
            </a:lvl7pPr>
            <a:lvl8pPr lvl="7">
              <a:lnSpc>
                <a:spcPct val="80000"/>
              </a:lnSpc>
              <a:spcBef>
                <a:spcPts val="0"/>
              </a:spcBef>
              <a:spcAft>
                <a:spcPts val="0"/>
              </a:spcAft>
              <a:buNone/>
              <a:defRPr sz="4400">
                <a:solidFill>
                  <a:schemeClr val="dk1"/>
                </a:solidFill>
              </a:defRPr>
            </a:lvl8pPr>
            <a:lvl9pPr lvl="8">
              <a:lnSpc>
                <a:spcPct val="80000"/>
              </a:lnSpc>
              <a:spcBef>
                <a:spcPts val="0"/>
              </a:spcBef>
              <a:spcAft>
                <a:spcPts val="0"/>
              </a:spcAft>
              <a:buNone/>
              <a:defRPr sz="4400">
                <a:solidFill>
                  <a:schemeClr val="dk1"/>
                </a:solidFill>
              </a:defRPr>
            </a:lvl9pPr>
          </a:lstStyle>
          <a:p>
            <a:endParaRPr/>
          </a:p>
        </p:txBody>
      </p:sp>
      <p:sp>
        <p:nvSpPr>
          <p:cNvPr id="26" name="Google Shape;26;p5"/>
          <p:cNvSpPr txBox="1">
            <a:spLocks noGrp="1"/>
          </p:cNvSpPr>
          <p:nvPr>
            <p:ph type="body" idx="1"/>
          </p:nvPr>
        </p:nvSpPr>
        <p:spPr>
          <a:xfrm>
            <a:off x="228600" y="2004152"/>
            <a:ext cx="4389300" cy="727200"/>
          </a:xfrm>
          <a:prstGeom prst="rect">
            <a:avLst/>
          </a:prstGeom>
        </p:spPr>
        <p:txBody>
          <a:bodyPr spcFirstLastPara="1" wrap="square" lIns="91425" tIns="91425" rIns="91425" bIns="91425" anchor="t" anchorCtr="0">
            <a:noAutofit/>
          </a:bodyPr>
          <a:lstStyle>
            <a:lvl1pPr marL="457200" lvl="0" indent="-228600">
              <a:spcBef>
                <a:spcPts val="0"/>
              </a:spcBef>
              <a:spcAft>
                <a:spcPts val="0"/>
              </a:spcAft>
              <a:buNone/>
              <a:defRPr sz="1000">
                <a:latin typeface="Taviraj Light"/>
                <a:ea typeface="Taviraj Light"/>
                <a:cs typeface="Taviraj Light"/>
                <a:sym typeface="Taviraj Light"/>
              </a:defRPr>
            </a:lvl1pPr>
            <a:lvl2pPr marL="914400" lvl="1" indent="-228600">
              <a:spcBef>
                <a:spcPts val="0"/>
              </a:spcBef>
              <a:spcAft>
                <a:spcPts val="0"/>
              </a:spcAft>
              <a:buNone/>
              <a:defRPr sz="1000">
                <a:latin typeface="Taviraj Light"/>
                <a:ea typeface="Taviraj Light"/>
                <a:cs typeface="Taviraj Light"/>
                <a:sym typeface="Taviraj Light"/>
              </a:defRPr>
            </a:lvl2pPr>
            <a:lvl3pPr marL="1371600" lvl="2" indent="-228600">
              <a:spcBef>
                <a:spcPts val="0"/>
              </a:spcBef>
              <a:spcAft>
                <a:spcPts val="0"/>
              </a:spcAft>
              <a:buNone/>
              <a:defRPr sz="1000">
                <a:latin typeface="Taviraj Light"/>
                <a:ea typeface="Taviraj Light"/>
                <a:cs typeface="Taviraj Light"/>
                <a:sym typeface="Taviraj Light"/>
              </a:defRPr>
            </a:lvl3pPr>
            <a:lvl4pPr marL="1828800" lvl="3" indent="-228600">
              <a:spcBef>
                <a:spcPts val="0"/>
              </a:spcBef>
              <a:spcAft>
                <a:spcPts val="0"/>
              </a:spcAft>
              <a:buNone/>
              <a:defRPr sz="1000">
                <a:latin typeface="Taviraj Light"/>
                <a:ea typeface="Taviraj Light"/>
                <a:cs typeface="Taviraj Light"/>
                <a:sym typeface="Taviraj Light"/>
              </a:defRPr>
            </a:lvl4pPr>
            <a:lvl5pPr marL="2286000" lvl="4" indent="-228600">
              <a:spcBef>
                <a:spcPts val="0"/>
              </a:spcBef>
              <a:spcAft>
                <a:spcPts val="0"/>
              </a:spcAft>
              <a:buNone/>
              <a:defRPr sz="1000">
                <a:latin typeface="Taviraj Light"/>
                <a:ea typeface="Taviraj Light"/>
                <a:cs typeface="Taviraj Light"/>
                <a:sym typeface="Taviraj Light"/>
              </a:defRPr>
            </a:lvl5pPr>
            <a:lvl6pPr marL="2743200" lvl="5" indent="-228600">
              <a:spcBef>
                <a:spcPts val="0"/>
              </a:spcBef>
              <a:spcAft>
                <a:spcPts val="0"/>
              </a:spcAft>
              <a:buNone/>
              <a:defRPr sz="1000">
                <a:latin typeface="Taviraj Light"/>
                <a:ea typeface="Taviraj Light"/>
                <a:cs typeface="Taviraj Light"/>
                <a:sym typeface="Taviraj Light"/>
              </a:defRPr>
            </a:lvl6pPr>
            <a:lvl7pPr marL="3200400" lvl="6" indent="-228600">
              <a:spcBef>
                <a:spcPts val="0"/>
              </a:spcBef>
              <a:spcAft>
                <a:spcPts val="0"/>
              </a:spcAft>
              <a:buNone/>
              <a:defRPr sz="1000">
                <a:latin typeface="Taviraj Light"/>
                <a:ea typeface="Taviraj Light"/>
                <a:cs typeface="Taviraj Light"/>
                <a:sym typeface="Taviraj Light"/>
              </a:defRPr>
            </a:lvl7pPr>
            <a:lvl8pPr marL="3657600" lvl="7" indent="-228600">
              <a:spcBef>
                <a:spcPts val="0"/>
              </a:spcBef>
              <a:spcAft>
                <a:spcPts val="0"/>
              </a:spcAft>
              <a:buNone/>
              <a:defRPr sz="1000">
                <a:latin typeface="Taviraj Light"/>
                <a:ea typeface="Taviraj Light"/>
                <a:cs typeface="Taviraj Light"/>
                <a:sym typeface="Taviraj Light"/>
              </a:defRPr>
            </a:lvl8pPr>
            <a:lvl9pPr marL="4114800" lvl="8" indent="-228600">
              <a:spcBef>
                <a:spcPts val="0"/>
              </a:spcBef>
              <a:spcAft>
                <a:spcPts val="0"/>
              </a:spcAft>
              <a:buNone/>
              <a:defRPr sz="1000">
                <a:latin typeface="Taviraj Light"/>
                <a:ea typeface="Taviraj Light"/>
                <a:cs typeface="Taviraj Light"/>
                <a:sym typeface="Taviraj Light"/>
              </a:defRPr>
            </a:lvl9pPr>
          </a:lstStyle>
          <a:p>
            <a:endParaRPr/>
          </a:p>
        </p:txBody>
      </p:sp>
      <p:sp>
        <p:nvSpPr>
          <p:cNvPr id="27" name="Google Shape;27;p5"/>
          <p:cNvSpPr txBox="1">
            <a:spLocks noGrp="1"/>
          </p:cNvSpPr>
          <p:nvPr>
            <p:ph type="body" idx="2"/>
          </p:nvPr>
        </p:nvSpPr>
        <p:spPr>
          <a:xfrm>
            <a:off x="223625" y="3332073"/>
            <a:ext cx="2585700" cy="1351800"/>
          </a:xfrm>
          <a:prstGeom prst="rect">
            <a:avLst/>
          </a:prstGeom>
        </p:spPr>
        <p:txBody>
          <a:bodyPr spcFirstLastPara="1" wrap="square" lIns="91425" tIns="91425" rIns="91425" bIns="91425" anchor="t" anchorCtr="0">
            <a:noAutofit/>
          </a:bodyPr>
          <a:lstStyle>
            <a:lvl1pPr marL="457200" lvl="0" indent="-228600">
              <a:lnSpc>
                <a:spcPct val="115000"/>
              </a:lnSpc>
              <a:spcBef>
                <a:spcPts val="0"/>
              </a:spcBef>
              <a:spcAft>
                <a:spcPts val="0"/>
              </a:spcAft>
              <a:buNone/>
              <a:defRPr sz="1000">
                <a:solidFill>
                  <a:schemeClr val="dk1"/>
                </a:solidFill>
              </a:defRPr>
            </a:lvl1pPr>
            <a:lvl2pPr marL="914400" lvl="1" indent="-228600">
              <a:lnSpc>
                <a:spcPct val="115000"/>
              </a:lnSpc>
              <a:spcBef>
                <a:spcPts val="0"/>
              </a:spcBef>
              <a:spcAft>
                <a:spcPts val="0"/>
              </a:spcAft>
              <a:buNone/>
              <a:defRPr sz="1000">
                <a:solidFill>
                  <a:schemeClr val="dk1"/>
                </a:solidFill>
              </a:defRPr>
            </a:lvl2pPr>
            <a:lvl3pPr marL="1371600" lvl="2" indent="-228600">
              <a:lnSpc>
                <a:spcPct val="115000"/>
              </a:lnSpc>
              <a:spcBef>
                <a:spcPts val="0"/>
              </a:spcBef>
              <a:spcAft>
                <a:spcPts val="0"/>
              </a:spcAft>
              <a:buNone/>
              <a:defRPr sz="1000">
                <a:solidFill>
                  <a:schemeClr val="dk1"/>
                </a:solidFill>
              </a:defRPr>
            </a:lvl3pPr>
            <a:lvl4pPr marL="1828800" lvl="3" indent="-228600">
              <a:lnSpc>
                <a:spcPct val="115000"/>
              </a:lnSpc>
              <a:spcBef>
                <a:spcPts val="0"/>
              </a:spcBef>
              <a:spcAft>
                <a:spcPts val="0"/>
              </a:spcAft>
              <a:buNone/>
              <a:defRPr sz="1000">
                <a:solidFill>
                  <a:schemeClr val="dk1"/>
                </a:solidFill>
              </a:defRPr>
            </a:lvl4pPr>
            <a:lvl5pPr marL="2286000" lvl="4" indent="-228600">
              <a:lnSpc>
                <a:spcPct val="115000"/>
              </a:lnSpc>
              <a:spcBef>
                <a:spcPts val="0"/>
              </a:spcBef>
              <a:spcAft>
                <a:spcPts val="0"/>
              </a:spcAft>
              <a:buNone/>
              <a:defRPr sz="1000">
                <a:solidFill>
                  <a:schemeClr val="dk1"/>
                </a:solidFill>
              </a:defRPr>
            </a:lvl5pPr>
            <a:lvl6pPr marL="2743200" lvl="5" indent="-228600">
              <a:lnSpc>
                <a:spcPct val="115000"/>
              </a:lnSpc>
              <a:spcBef>
                <a:spcPts val="0"/>
              </a:spcBef>
              <a:spcAft>
                <a:spcPts val="0"/>
              </a:spcAft>
              <a:buNone/>
              <a:defRPr sz="1000">
                <a:solidFill>
                  <a:schemeClr val="dk1"/>
                </a:solidFill>
              </a:defRPr>
            </a:lvl6pPr>
            <a:lvl7pPr marL="3200400" lvl="6" indent="-228600">
              <a:lnSpc>
                <a:spcPct val="115000"/>
              </a:lnSpc>
              <a:spcBef>
                <a:spcPts val="0"/>
              </a:spcBef>
              <a:spcAft>
                <a:spcPts val="0"/>
              </a:spcAft>
              <a:buNone/>
              <a:defRPr sz="1000">
                <a:solidFill>
                  <a:schemeClr val="dk1"/>
                </a:solidFill>
              </a:defRPr>
            </a:lvl7pPr>
            <a:lvl8pPr marL="3657600" lvl="7" indent="-228600">
              <a:lnSpc>
                <a:spcPct val="115000"/>
              </a:lnSpc>
              <a:spcBef>
                <a:spcPts val="0"/>
              </a:spcBef>
              <a:spcAft>
                <a:spcPts val="0"/>
              </a:spcAft>
              <a:buNone/>
              <a:defRPr sz="1000">
                <a:solidFill>
                  <a:schemeClr val="dk1"/>
                </a:solidFill>
              </a:defRPr>
            </a:lvl8pPr>
            <a:lvl9pPr marL="4114800" lvl="8" indent="-228600">
              <a:lnSpc>
                <a:spcPct val="115000"/>
              </a:lnSpc>
              <a:spcBef>
                <a:spcPts val="0"/>
              </a:spcBef>
              <a:spcAft>
                <a:spcPts val="0"/>
              </a:spcAft>
              <a:buNone/>
              <a:defRPr sz="1000">
                <a:solidFill>
                  <a:schemeClr val="dk1"/>
                </a:solidFill>
              </a:defRPr>
            </a:lvl9pPr>
          </a:lstStyle>
          <a:p>
            <a:endParaRPr/>
          </a:p>
        </p:txBody>
      </p:sp>
      <p:sp>
        <p:nvSpPr>
          <p:cNvPr id="28" name="Google Shape;28;p5"/>
          <p:cNvSpPr txBox="1">
            <a:spLocks noGrp="1"/>
          </p:cNvSpPr>
          <p:nvPr>
            <p:ph type="body" idx="3"/>
          </p:nvPr>
        </p:nvSpPr>
        <p:spPr>
          <a:xfrm>
            <a:off x="3233897" y="3334148"/>
            <a:ext cx="2585700" cy="1351800"/>
          </a:xfrm>
          <a:prstGeom prst="rect">
            <a:avLst/>
          </a:prstGeom>
        </p:spPr>
        <p:txBody>
          <a:bodyPr spcFirstLastPara="1" wrap="square" lIns="91425" tIns="91425" rIns="91425" bIns="91425" anchor="t" anchorCtr="0">
            <a:noAutofit/>
          </a:bodyPr>
          <a:lstStyle>
            <a:lvl1pPr marL="457200" lvl="0" indent="-228600">
              <a:lnSpc>
                <a:spcPct val="115000"/>
              </a:lnSpc>
              <a:spcBef>
                <a:spcPts val="0"/>
              </a:spcBef>
              <a:spcAft>
                <a:spcPts val="0"/>
              </a:spcAft>
              <a:buNone/>
              <a:defRPr sz="1000">
                <a:solidFill>
                  <a:schemeClr val="dk1"/>
                </a:solidFill>
              </a:defRPr>
            </a:lvl1pPr>
            <a:lvl2pPr marL="914400" lvl="1" indent="-228600">
              <a:lnSpc>
                <a:spcPct val="115000"/>
              </a:lnSpc>
              <a:spcBef>
                <a:spcPts val="0"/>
              </a:spcBef>
              <a:spcAft>
                <a:spcPts val="0"/>
              </a:spcAft>
              <a:buNone/>
              <a:defRPr sz="1000">
                <a:solidFill>
                  <a:schemeClr val="dk1"/>
                </a:solidFill>
              </a:defRPr>
            </a:lvl2pPr>
            <a:lvl3pPr marL="1371600" lvl="2" indent="-228600">
              <a:lnSpc>
                <a:spcPct val="115000"/>
              </a:lnSpc>
              <a:spcBef>
                <a:spcPts val="0"/>
              </a:spcBef>
              <a:spcAft>
                <a:spcPts val="0"/>
              </a:spcAft>
              <a:buNone/>
              <a:defRPr sz="1000">
                <a:solidFill>
                  <a:schemeClr val="dk1"/>
                </a:solidFill>
              </a:defRPr>
            </a:lvl3pPr>
            <a:lvl4pPr marL="1828800" lvl="3" indent="-228600">
              <a:lnSpc>
                <a:spcPct val="115000"/>
              </a:lnSpc>
              <a:spcBef>
                <a:spcPts val="0"/>
              </a:spcBef>
              <a:spcAft>
                <a:spcPts val="0"/>
              </a:spcAft>
              <a:buNone/>
              <a:defRPr sz="1000">
                <a:solidFill>
                  <a:schemeClr val="dk1"/>
                </a:solidFill>
              </a:defRPr>
            </a:lvl4pPr>
            <a:lvl5pPr marL="2286000" lvl="4" indent="-228600">
              <a:lnSpc>
                <a:spcPct val="115000"/>
              </a:lnSpc>
              <a:spcBef>
                <a:spcPts val="0"/>
              </a:spcBef>
              <a:spcAft>
                <a:spcPts val="0"/>
              </a:spcAft>
              <a:buNone/>
              <a:defRPr sz="1000">
                <a:solidFill>
                  <a:schemeClr val="dk1"/>
                </a:solidFill>
              </a:defRPr>
            </a:lvl5pPr>
            <a:lvl6pPr marL="2743200" lvl="5" indent="-228600">
              <a:lnSpc>
                <a:spcPct val="115000"/>
              </a:lnSpc>
              <a:spcBef>
                <a:spcPts val="0"/>
              </a:spcBef>
              <a:spcAft>
                <a:spcPts val="0"/>
              </a:spcAft>
              <a:buNone/>
              <a:defRPr sz="1000">
                <a:solidFill>
                  <a:schemeClr val="dk1"/>
                </a:solidFill>
              </a:defRPr>
            </a:lvl6pPr>
            <a:lvl7pPr marL="3200400" lvl="6" indent="-228600">
              <a:lnSpc>
                <a:spcPct val="115000"/>
              </a:lnSpc>
              <a:spcBef>
                <a:spcPts val="0"/>
              </a:spcBef>
              <a:spcAft>
                <a:spcPts val="0"/>
              </a:spcAft>
              <a:buNone/>
              <a:defRPr sz="1000">
                <a:solidFill>
                  <a:schemeClr val="dk1"/>
                </a:solidFill>
              </a:defRPr>
            </a:lvl7pPr>
            <a:lvl8pPr marL="3657600" lvl="7" indent="-228600">
              <a:lnSpc>
                <a:spcPct val="115000"/>
              </a:lnSpc>
              <a:spcBef>
                <a:spcPts val="0"/>
              </a:spcBef>
              <a:spcAft>
                <a:spcPts val="0"/>
              </a:spcAft>
              <a:buNone/>
              <a:defRPr sz="1000">
                <a:solidFill>
                  <a:schemeClr val="dk1"/>
                </a:solidFill>
              </a:defRPr>
            </a:lvl8pPr>
            <a:lvl9pPr marL="4114800" lvl="8" indent="-228600">
              <a:lnSpc>
                <a:spcPct val="115000"/>
              </a:lnSpc>
              <a:spcBef>
                <a:spcPts val="0"/>
              </a:spcBef>
              <a:spcAft>
                <a:spcPts val="0"/>
              </a:spcAft>
              <a:buNone/>
              <a:defRPr sz="1000">
                <a:solidFill>
                  <a:schemeClr val="dk1"/>
                </a:solidFill>
              </a:defRPr>
            </a:lvl9pPr>
          </a:lstStyle>
          <a:p>
            <a:endParaRPr/>
          </a:p>
        </p:txBody>
      </p:sp>
      <p:sp>
        <p:nvSpPr>
          <p:cNvPr id="29" name="Google Shape;29;p5"/>
          <p:cNvSpPr txBox="1">
            <a:spLocks noGrp="1"/>
          </p:cNvSpPr>
          <p:nvPr>
            <p:ph type="body" idx="4"/>
          </p:nvPr>
        </p:nvSpPr>
        <p:spPr>
          <a:xfrm>
            <a:off x="6244169" y="3334148"/>
            <a:ext cx="2585700" cy="1351800"/>
          </a:xfrm>
          <a:prstGeom prst="rect">
            <a:avLst/>
          </a:prstGeom>
        </p:spPr>
        <p:txBody>
          <a:bodyPr spcFirstLastPara="1" wrap="square" lIns="91425" tIns="91425" rIns="91425" bIns="91425" anchor="t" anchorCtr="0">
            <a:noAutofit/>
          </a:bodyPr>
          <a:lstStyle>
            <a:lvl1pPr marL="457200" lvl="0" indent="-228600">
              <a:lnSpc>
                <a:spcPct val="115000"/>
              </a:lnSpc>
              <a:spcBef>
                <a:spcPts val="0"/>
              </a:spcBef>
              <a:spcAft>
                <a:spcPts val="0"/>
              </a:spcAft>
              <a:buNone/>
              <a:defRPr sz="1000">
                <a:solidFill>
                  <a:schemeClr val="dk1"/>
                </a:solidFill>
              </a:defRPr>
            </a:lvl1pPr>
            <a:lvl2pPr marL="914400" lvl="1" indent="-228600">
              <a:lnSpc>
                <a:spcPct val="115000"/>
              </a:lnSpc>
              <a:spcBef>
                <a:spcPts val="0"/>
              </a:spcBef>
              <a:spcAft>
                <a:spcPts val="0"/>
              </a:spcAft>
              <a:buNone/>
              <a:defRPr sz="1000">
                <a:solidFill>
                  <a:schemeClr val="dk1"/>
                </a:solidFill>
              </a:defRPr>
            </a:lvl2pPr>
            <a:lvl3pPr marL="1371600" lvl="2" indent="-228600">
              <a:lnSpc>
                <a:spcPct val="115000"/>
              </a:lnSpc>
              <a:spcBef>
                <a:spcPts val="0"/>
              </a:spcBef>
              <a:spcAft>
                <a:spcPts val="0"/>
              </a:spcAft>
              <a:buNone/>
              <a:defRPr sz="1000">
                <a:solidFill>
                  <a:schemeClr val="dk1"/>
                </a:solidFill>
              </a:defRPr>
            </a:lvl3pPr>
            <a:lvl4pPr marL="1828800" lvl="3" indent="-228600">
              <a:lnSpc>
                <a:spcPct val="115000"/>
              </a:lnSpc>
              <a:spcBef>
                <a:spcPts val="0"/>
              </a:spcBef>
              <a:spcAft>
                <a:spcPts val="0"/>
              </a:spcAft>
              <a:buNone/>
              <a:defRPr sz="1000">
                <a:solidFill>
                  <a:schemeClr val="dk1"/>
                </a:solidFill>
              </a:defRPr>
            </a:lvl4pPr>
            <a:lvl5pPr marL="2286000" lvl="4" indent="-228600">
              <a:lnSpc>
                <a:spcPct val="115000"/>
              </a:lnSpc>
              <a:spcBef>
                <a:spcPts val="0"/>
              </a:spcBef>
              <a:spcAft>
                <a:spcPts val="0"/>
              </a:spcAft>
              <a:buNone/>
              <a:defRPr sz="1000">
                <a:solidFill>
                  <a:schemeClr val="dk1"/>
                </a:solidFill>
              </a:defRPr>
            </a:lvl5pPr>
            <a:lvl6pPr marL="2743200" lvl="5" indent="-228600">
              <a:lnSpc>
                <a:spcPct val="115000"/>
              </a:lnSpc>
              <a:spcBef>
                <a:spcPts val="0"/>
              </a:spcBef>
              <a:spcAft>
                <a:spcPts val="0"/>
              </a:spcAft>
              <a:buNone/>
              <a:defRPr sz="1000">
                <a:solidFill>
                  <a:schemeClr val="dk1"/>
                </a:solidFill>
              </a:defRPr>
            </a:lvl6pPr>
            <a:lvl7pPr marL="3200400" lvl="6" indent="-228600">
              <a:lnSpc>
                <a:spcPct val="115000"/>
              </a:lnSpc>
              <a:spcBef>
                <a:spcPts val="0"/>
              </a:spcBef>
              <a:spcAft>
                <a:spcPts val="0"/>
              </a:spcAft>
              <a:buNone/>
              <a:defRPr sz="1000">
                <a:solidFill>
                  <a:schemeClr val="dk1"/>
                </a:solidFill>
              </a:defRPr>
            </a:lvl7pPr>
            <a:lvl8pPr marL="3657600" lvl="7" indent="-228600">
              <a:lnSpc>
                <a:spcPct val="115000"/>
              </a:lnSpc>
              <a:spcBef>
                <a:spcPts val="0"/>
              </a:spcBef>
              <a:spcAft>
                <a:spcPts val="0"/>
              </a:spcAft>
              <a:buNone/>
              <a:defRPr sz="1000">
                <a:solidFill>
                  <a:schemeClr val="dk1"/>
                </a:solidFill>
              </a:defRPr>
            </a:lvl8pPr>
            <a:lvl9pPr marL="4114800" lvl="8" indent="-228600">
              <a:lnSpc>
                <a:spcPct val="115000"/>
              </a:lnSpc>
              <a:spcBef>
                <a:spcPts val="0"/>
              </a:spcBef>
              <a:spcAft>
                <a:spcPts val="0"/>
              </a:spcAft>
              <a:buNone/>
              <a:defRPr sz="1000">
                <a:solidFill>
                  <a:schemeClr val="dk1"/>
                </a:solidFill>
              </a:defRPr>
            </a:lvl9pPr>
          </a:lstStyle>
          <a:p>
            <a:endParaRPr/>
          </a:p>
        </p:txBody>
      </p:sp>
      <p:sp>
        <p:nvSpPr>
          <p:cNvPr id="30" name="Google Shape;30;p5"/>
          <p:cNvSpPr txBox="1">
            <a:spLocks noGrp="1"/>
          </p:cNvSpPr>
          <p:nvPr>
            <p:ph type="subTitle" idx="5"/>
          </p:nvPr>
        </p:nvSpPr>
        <p:spPr>
          <a:xfrm>
            <a:off x="3236376" y="2963675"/>
            <a:ext cx="430800" cy="323100"/>
          </a:xfrm>
          <a:prstGeom prst="rect">
            <a:avLst/>
          </a:prstGeom>
        </p:spPr>
        <p:txBody>
          <a:bodyPr spcFirstLastPara="1" wrap="square" lIns="91425" tIns="91425" rIns="91425" bIns="91425" anchor="ctr" anchorCtr="0">
            <a:noAutofit/>
          </a:bodyPr>
          <a:lstStyle>
            <a:lvl1pPr lvl="0">
              <a:spcBef>
                <a:spcPts val="0"/>
              </a:spcBef>
              <a:spcAft>
                <a:spcPts val="0"/>
              </a:spcAft>
              <a:buClr>
                <a:schemeClr val="accent5"/>
              </a:buClr>
              <a:buSzPts val="1200"/>
              <a:buFont typeface="Taviraj Light"/>
              <a:buNone/>
              <a:defRPr sz="1200">
                <a:solidFill>
                  <a:schemeClr val="accent5"/>
                </a:solidFill>
                <a:latin typeface="Taviraj SemiBold"/>
                <a:ea typeface="Taviraj SemiBold"/>
                <a:cs typeface="Taviraj SemiBold"/>
                <a:sym typeface="Taviraj SemiBold"/>
              </a:defRPr>
            </a:lvl1pPr>
            <a:lvl2pPr lvl="1">
              <a:spcBef>
                <a:spcPts val="0"/>
              </a:spcBef>
              <a:spcAft>
                <a:spcPts val="0"/>
              </a:spcAft>
              <a:buClr>
                <a:schemeClr val="accent5"/>
              </a:buClr>
              <a:buSzPts val="1200"/>
              <a:buFont typeface="Taviraj Light"/>
              <a:buNone/>
              <a:defRPr sz="1200">
                <a:solidFill>
                  <a:schemeClr val="accent5"/>
                </a:solidFill>
                <a:latin typeface="Taviraj Light"/>
                <a:ea typeface="Taviraj Light"/>
                <a:cs typeface="Taviraj Light"/>
                <a:sym typeface="Taviraj Light"/>
              </a:defRPr>
            </a:lvl2pPr>
            <a:lvl3pPr lvl="2">
              <a:spcBef>
                <a:spcPts val="0"/>
              </a:spcBef>
              <a:spcAft>
                <a:spcPts val="0"/>
              </a:spcAft>
              <a:buClr>
                <a:schemeClr val="accent5"/>
              </a:buClr>
              <a:buSzPts val="1200"/>
              <a:buFont typeface="Taviraj Light"/>
              <a:buNone/>
              <a:defRPr sz="1200">
                <a:solidFill>
                  <a:schemeClr val="accent5"/>
                </a:solidFill>
                <a:latin typeface="Taviraj Light"/>
                <a:ea typeface="Taviraj Light"/>
                <a:cs typeface="Taviraj Light"/>
                <a:sym typeface="Taviraj Light"/>
              </a:defRPr>
            </a:lvl3pPr>
            <a:lvl4pPr lvl="3">
              <a:spcBef>
                <a:spcPts val="0"/>
              </a:spcBef>
              <a:spcAft>
                <a:spcPts val="0"/>
              </a:spcAft>
              <a:buClr>
                <a:schemeClr val="accent5"/>
              </a:buClr>
              <a:buSzPts val="1200"/>
              <a:buFont typeface="Taviraj Light"/>
              <a:buNone/>
              <a:defRPr sz="1200">
                <a:solidFill>
                  <a:schemeClr val="accent5"/>
                </a:solidFill>
                <a:latin typeface="Taviraj Light"/>
                <a:ea typeface="Taviraj Light"/>
                <a:cs typeface="Taviraj Light"/>
                <a:sym typeface="Taviraj Light"/>
              </a:defRPr>
            </a:lvl4pPr>
            <a:lvl5pPr lvl="4">
              <a:spcBef>
                <a:spcPts val="0"/>
              </a:spcBef>
              <a:spcAft>
                <a:spcPts val="0"/>
              </a:spcAft>
              <a:buClr>
                <a:schemeClr val="accent5"/>
              </a:buClr>
              <a:buSzPts val="1200"/>
              <a:buFont typeface="Taviraj Light"/>
              <a:buNone/>
              <a:defRPr sz="1200">
                <a:solidFill>
                  <a:schemeClr val="accent5"/>
                </a:solidFill>
                <a:latin typeface="Taviraj Light"/>
                <a:ea typeface="Taviraj Light"/>
                <a:cs typeface="Taviraj Light"/>
                <a:sym typeface="Taviraj Light"/>
              </a:defRPr>
            </a:lvl5pPr>
            <a:lvl6pPr lvl="5">
              <a:spcBef>
                <a:spcPts val="0"/>
              </a:spcBef>
              <a:spcAft>
                <a:spcPts val="0"/>
              </a:spcAft>
              <a:buClr>
                <a:schemeClr val="accent5"/>
              </a:buClr>
              <a:buSzPts val="1200"/>
              <a:buFont typeface="Taviraj Light"/>
              <a:buNone/>
              <a:defRPr sz="1200">
                <a:solidFill>
                  <a:schemeClr val="accent5"/>
                </a:solidFill>
                <a:latin typeface="Taviraj Light"/>
                <a:ea typeface="Taviraj Light"/>
                <a:cs typeface="Taviraj Light"/>
                <a:sym typeface="Taviraj Light"/>
              </a:defRPr>
            </a:lvl6pPr>
            <a:lvl7pPr lvl="6">
              <a:spcBef>
                <a:spcPts val="0"/>
              </a:spcBef>
              <a:spcAft>
                <a:spcPts val="0"/>
              </a:spcAft>
              <a:buClr>
                <a:schemeClr val="accent5"/>
              </a:buClr>
              <a:buSzPts val="1200"/>
              <a:buFont typeface="Taviraj Light"/>
              <a:buNone/>
              <a:defRPr sz="1200">
                <a:solidFill>
                  <a:schemeClr val="accent5"/>
                </a:solidFill>
                <a:latin typeface="Taviraj Light"/>
                <a:ea typeface="Taviraj Light"/>
                <a:cs typeface="Taviraj Light"/>
                <a:sym typeface="Taviraj Light"/>
              </a:defRPr>
            </a:lvl7pPr>
            <a:lvl8pPr lvl="7">
              <a:spcBef>
                <a:spcPts val="0"/>
              </a:spcBef>
              <a:spcAft>
                <a:spcPts val="0"/>
              </a:spcAft>
              <a:buClr>
                <a:schemeClr val="accent5"/>
              </a:buClr>
              <a:buSzPts val="1200"/>
              <a:buFont typeface="Taviraj Light"/>
              <a:buNone/>
              <a:defRPr sz="1200">
                <a:solidFill>
                  <a:schemeClr val="accent5"/>
                </a:solidFill>
                <a:latin typeface="Taviraj Light"/>
                <a:ea typeface="Taviraj Light"/>
                <a:cs typeface="Taviraj Light"/>
                <a:sym typeface="Taviraj Light"/>
              </a:defRPr>
            </a:lvl8pPr>
            <a:lvl9pPr lvl="8">
              <a:spcBef>
                <a:spcPts val="0"/>
              </a:spcBef>
              <a:spcAft>
                <a:spcPts val="0"/>
              </a:spcAft>
              <a:buClr>
                <a:schemeClr val="accent5"/>
              </a:buClr>
              <a:buSzPts val="1200"/>
              <a:buFont typeface="Taviraj Light"/>
              <a:buNone/>
              <a:defRPr sz="1200">
                <a:solidFill>
                  <a:schemeClr val="accent5"/>
                </a:solidFill>
                <a:latin typeface="Taviraj Light"/>
                <a:ea typeface="Taviraj Light"/>
                <a:cs typeface="Taviraj Light"/>
                <a:sym typeface="Taviraj Light"/>
              </a:defRPr>
            </a:lvl9pPr>
          </a:lstStyle>
          <a:p>
            <a:endParaRPr/>
          </a:p>
        </p:txBody>
      </p:sp>
      <p:sp>
        <p:nvSpPr>
          <p:cNvPr id="31" name="Google Shape;31;p5"/>
          <p:cNvSpPr txBox="1">
            <a:spLocks noGrp="1"/>
          </p:cNvSpPr>
          <p:nvPr>
            <p:ph type="subTitle" idx="6"/>
          </p:nvPr>
        </p:nvSpPr>
        <p:spPr>
          <a:xfrm>
            <a:off x="3667188" y="2963675"/>
            <a:ext cx="2154900" cy="323100"/>
          </a:xfrm>
          <a:prstGeom prst="rect">
            <a:avLst/>
          </a:prstGeom>
        </p:spPr>
        <p:txBody>
          <a:bodyPr spcFirstLastPara="1" wrap="square" lIns="91425" tIns="91425" rIns="91425" bIns="91425" anchor="ctr" anchorCtr="0">
            <a:noAutofit/>
          </a:bodyPr>
          <a:lstStyle>
            <a:lvl1pPr lvl="0">
              <a:lnSpc>
                <a:spcPct val="90000"/>
              </a:lnSpc>
              <a:spcBef>
                <a:spcPts val="0"/>
              </a:spcBef>
              <a:spcAft>
                <a:spcPts val="0"/>
              </a:spcAft>
              <a:buNone/>
              <a:defRPr sz="1200"/>
            </a:lvl1pPr>
            <a:lvl2pPr lvl="1">
              <a:lnSpc>
                <a:spcPct val="90000"/>
              </a:lnSpc>
              <a:spcBef>
                <a:spcPts val="0"/>
              </a:spcBef>
              <a:spcAft>
                <a:spcPts val="0"/>
              </a:spcAft>
              <a:buNone/>
              <a:defRPr sz="1200"/>
            </a:lvl2pPr>
            <a:lvl3pPr lvl="2">
              <a:lnSpc>
                <a:spcPct val="90000"/>
              </a:lnSpc>
              <a:spcBef>
                <a:spcPts val="0"/>
              </a:spcBef>
              <a:spcAft>
                <a:spcPts val="0"/>
              </a:spcAft>
              <a:buNone/>
              <a:defRPr sz="1200"/>
            </a:lvl3pPr>
            <a:lvl4pPr lvl="3">
              <a:lnSpc>
                <a:spcPct val="90000"/>
              </a:lnSpc>
              <a:spcBef>
                <a:spcPts val="0"/>
              </a:spcBef>
              <a:spcAft>
                <a:spcPts val="0"/>
              </a:spcAft>
              <a:buNone/>
              <a:defRPr sz="1200"/>
            </a:lvl4pPr>
            <a:lvl5pPr lvl="4">
              <a:lnSpc>
                <a:spcPct val="90000"/>
              </a:lnSpc>
              <a:spcBef>
                <a:spcPts val="0"/>
              </a:spcBef>
              <a:spcAft>
                <a:spcPts val="0"/>
              </a:spcAft>
              <a:buNone/>
              <a:defRPr sz="1200"/>
            </a:lvl5pPr>
            <a:lvl6pPr lvl="5">
              <a:lnSpc>
                <a:spcPct val="90000"/>
              </a:lnSpc>
              <a:spcBef>
                <a:spcPts val="0"/>
              </a:spcBef>
              <a:spcAft>
                <a:spcPts val="0"/>
              </a:spcAft>
              <a:buNone/>
              <a:defRPr sz="1200"/>
            </a:lvl6pPr>
            <a:lvl7pPr lvl="6">
              <a:lnSpc>
                <a:spcPct val="90000"/>
              </a:lnSpc>
              <a:spcBef>
                <a:spcPts val="0"/>
              </a:spcBef>
              <a:spcAft>
                <a:spcPts val="0"/>
              </a:spcAft>
              <a:buNone/>
              <a:defRPr sz="1200"/>
            </a:lvl7pPr>
            <a:lvl8pPr lvl="7">
              <a:lnSpc>
                <a:spcPct val="90000"/>
              </a:lnSpc>
              <a:spcBef>
                <a:spcPts val="0"/>
              </a:spcBef>
              <a:spcAft>
                <a:spcPts val="0"/>
              </a:spcAft>
              <a:buNone/>
              <a:defRPr sz="1200"/>
            </a:lvl8pPr>
            <a:lvl9pPr lvl="8">
              <a:lnSpc>
                <a:spcPct val="90000"/>
              </a:lnSpc>
              <a:spcBef>
                <a:spcPts val="0"/>
              </a:spcBef>
              <a:spcAft>
                <a:spcPts val="0"/>
              </a:spcAft>
              <a:buNone/>
              <a:defRPr sz="1200"/>
            </a:lvl9pPr>
          </a:lstStyle>
          <a:p>
            <a:endParaRPr/>
          </a:p>
        </p:txBody>
      </p:sp>
      <p:sp>
        <p:nvSpPr>
          <p:cNvPr id="32" name="Google Shape;32;p5"/>
          <p:cNvSpPr txBox="1">
            <a:spLocks noGrp="1"/>
          </p:cNvSpPr>
          <p:nvPr>
            <p:ph type="subTitle" idx="7"/>
          </p:nvPr>
        </p:nvSpPr>
        <p:spPr>
          <a:xfrm>
            <a:off x="6244169" y="2963675"/>
            <a:ext cx="430800" cy="323100"/>
          </a:xfrm>
          <a:prstGeom prst="rect">
            <a:avLst/>
          </a:prstGeom>
        </p:spPr>
        <p:txBody>
          <a:bodyPr spcFirstLastPara="1" wrap="square" lIns="91425" tIns="91425" rIns="91425" bIns="91425" anchor="ctr" anchorCtr="0">
            <a:noAutofit/>
          </a:bodyPr>
          <a:lstStyle>
            <a:lvl1pPr lvl="0">
              <a:spcBef>
                <a:spcPts val="0"/>
              </a:spcBef>
              <a:spcAft>
                <a:spcPts val="0"/>
              </a:spcAft>
              <a:buClr>
                <a:schemeClr val="accent5"/>
              </a:buClr>
              <a:buSzPts val="1200"/>
              <a:buFont typeface="Taviraj Light"/>
              <a:buNone/>
              <a:defRPr sz="1200">
                <a:solidFill>
                  <a:schemeClr val="accent5"/>
                </a:solidFill>
                <a:latin typeface="Taviraj SemiBold"/>
                <a:ea typeface="Taviraj SemiBold"/>
                <a:cs typeface="Taviraj SemiBold"/>
                <a:sym typeface="Taviraj SemiBold"/>
              </a:defRPr>
            </a:lvl1pPr>
            <a:lvl2pPr lvl="1">
              <a:spcBef>
                <a:spcPts val="0"/>
              </a:spcBef>
              <a:spcAft>
                <a:spcPts val="0"/>
              </a:spcAft>
              <a:buClr>
                <a:schemeClr val="accent5"/>
              </a:buClr>
              <a:buSzPts val="1200"/>
              <a:buFont typeface="Taviraj Light"/>
              <a:buNone/>
              <a:defRPr sz="1200">
                <a:solidFill>
                  <a:schemeClr val="accent5"/>
                </a:solidFill>
                <a:latin typeface="Taviraj Light"/>
                <a:ea typeface="Taviraj Light"/>
                <a:cs typeface="Taviraj Light"/>
                <a:sym typeface="Taviraj Light"/>
              </a:defRPr>
            </a:lvl2pPr>
            <a:lvl3pPr lvl="2">
              <a:spcBef>
                <a:spcPts val="0"/>
              </a:spcBef>
              <a:spcAft>
                <a:spcPts val="0"/>
              </a:spcAft>
              <a:buClr>
                <a:schemeClr val="accent5"/>
              </a:buClr>
              <a:buSzPts val="1200"/>
              <a:buFont typeface="Taviraj Light"/>
              <a:buNone/>
              <a:defRPr sz="1200">
                <a:solidFill>
                  <a:schemeClr val="accent5"/>
                </a:solidFill>
                <a:latin typeface="Taviraj Light"/>
                <a:ea typeface="Taviraj Light"/>
                <a:cs typeface="Taviraj Light"/>
                <a:sym typeface="Taviraj Light"/>
              </a:defRPr>
            </a:lvl3pPr>
            <a:lvl4pPr lvl="3">
              <a:spcBef>
                <a:spcPts val="0"/>
              </a:spcBef>
              <a:spcAft>
                <a:spcPts val="0"/>
              </a:spcAft>
              <a:buClr>
                <a:schemeClr val="accent5"/>
              </a:buClr>
              <a:buSzPts val="1200"/>
              <a:buFont typeface="Taviraj Light"/>
              <a:buNone/>
              <a:defRPr sz="1200">
                <a:solidFill>
                  <a:schemeClr val="accent5"/>
                </a:solidFill>
                <a:latin typeface="Taviraj Light"/>
                <a:ea typeface="Taviraj Light"/>
                <a:cs typeface="Taviraj Light"/>
                <a:sym typeface="Taviraj Light"/>
              </a:defRPr>
            </a:lvl4pPr>
            <a:lvl5pPr lvl="4">
              <a:spcBef>
                <a:spcPts val="0"/>
              </a:spcBef>
              <a:spcAft>
                <a:spcPts val="0"/>
              </a:spcAft>
              <a:buClr>
                <a:schemeClr val="accent5"/>
              </a:buClr>
              <a:buSzPts val="1200"/>
              <a:buFont typeface="Taviraj Light"/>
              <a:buNone/>
              <a:defRPr sz="1200">
                <a:solidFill>
                  <a:schemeClr val="accent5"/>
                </a:solidFill>
                <a:latin typeface="Taviraj Light"/>
                <a:ea typeface="Taviraj Light"/>
                <a:cs typeface="Taviraj Light"/>
                <a:sym typeface="Taviraj Light"/>
              </a:defRPr>
            </a:lvl5pPr>
            <a:lvl6pPr lvl="5">
              <a:spcBef>
                <a:spcPts val="0"/>
              </a:spcBef>
              <a:spcAft>
                <a:spcPts val="0"/>
              </a:spcAft>
              <a:buClr>
                <a:schemeClr val="accent5"/>
              </a:buClr>
              <a:buSzPts val="1200"/>
              <a:buFont typeface="Taviraj Light"/>
              <a:buNone/>
              <a:defRPr sz="1200">
                <a:solidFill>
                  <a:schemeClr val="accent5"/>
                </a:solidFill>
                <a:latin typeface="Taviraj Light"/>
                <a:ea typeface="Taviraj Light"/>
                <a:cs typeface="Taviraj Light"/>
                <a:sym typeface="Taviraj Light"/>
              </a:defRPr>
            </a:lvl6pPr>
            <a:lvl7pPr lvl="6">
              <a:spcBef>
                <a:spcPts val="0"/>
              </a:spcBef>
              <a:spcAft>
                <a:spcPts val="0"/>
              </a:spcAft>
              <a:buClr>
                <a:schemeClr val="accent5"/>
              </a:buClr>
              <a:buSzPts val="1200"/>
              <a:buFont typeface="Taviraj Light"/>
              <a:buNone/>
              <a:defRPr sz="1200">
                <a:solidFill>
                  <a:schemeClr val="accent5"/>
                </a:solidFill>
                <a:latin typeface="Taviraj Light"/>
                <a:ea typeface="Taviraj Light"/>
                <a:cs typeface="Taviraj Light"/>
                <a:sym typeface="Taviraj Light"/>
              </a:defRPr>
            </a:lvl7pPr>
            <a:lvl8pPr lvl="7">
              <a:spcBef>
                <a:spcPts val="0"/>
              </a:spcBef>
              <a:spcAft>
                <a:spcPts val="0"/>
              </a:spcAft>
              <a:buClr>
                <a:schemeClr val="accent5"/>
              </a:buClr>
              <a:buSzPts val="1200"/>
              <a:buFont typeface="Taviraj Light"/>
              <a:buNone/>
              <a:defRPr sz="1200">
                <a:solidFill>
                  <a:schemeClr val="accent5"/>
                </a:solidFill>
                <a:latin typeface="Taviraj Light"/>
                <a:ea typeface="Taviraj Light"/>
                <a:cs typeface="Taviraj Light"/>
                <a:sym typeface="Taviraj Light"/>
              </a:defRPr>
            </a:lvl8pPr>
            <a:lvl9pPr lvl="8">
              <a:spcBef>
                <a:spcPts val="0"/>
              </a:spcBef>
              <a:spcAft>
                <a:spcPts val="0"/>
              </a:spcAft>
              <a:buClr>
                <a:schemeClr val="accent5"/>
              </a:buClr>
              <a:buSzPts val="1200"/>
              <a:buFont typeface="Taviraj Light"/>
              <a:buNone/>
              <a:defRPr sz="1200">
                <a:solidFill>
                  <a:schemeClr val="accent5"/>
                </a:solidFill>
                <a:latin typeface="Taviraj Light"/>
                <a:ea typeface="Taviraj Light"/>
                <a:cs typeface="Taviraj Light"/>
                <a:sym typeface="Taviraj Light"/>
              </a:defRPr>
            </a:lvl9pPr>
          </a:lstStyle>
          <a:p>
            <a:endParaRPr/>
          </a:p>
        </p:txBody>
      </p:sp>
      <p:sp>
        <p:nvSpPr>
          <p:cNvPr id="33" name="Google Shape;33;p5"/>
          <p:cNvSpPr txBox="1">
            <a:spLocks noGrp="1"/>
          </p:cNvSpPr>
          <p:nvPr>
            <p:ph type="subTitle" idx="8"/>
          </p:nvPr>
        </p:nvSpPr>
        <p:spPr>
          <a:xfrm>
            <a:off x="6674981" y="2963675"/>
            <a:ext cx="2154900" cy="323100"/>
          </a:xfrm>
          <a:prstGeom prst="rect">
            <a:avLst/>
          </a:prstGeom>
        </p:spPr>
        <p:txBody>
          <a:bodyPr spcFirstLastPara="1" wrap="square" lIns="91425" tIns="91425" rIns="91425" bIns="91425" anchor="ctr" anchorCtr="0">
            <a:noAutofit/>
          </a:bodyPr>
          <a:lstStyle>
            <a:lvl1pPr lvl="0">
              <a:lnSpc>
                <a:spcPct val="90000"/>
              </a:lnSpc>
              <a:spcBef>
                <a:spcPts val="0"/>
              </a:spcBef>
              <a:spcAft>
                <a:spcPts val="0"/>
              </a:spcAft>
              <a:buNone/>
              <a:defRPr sz="1200"/>
            </a:lvl1pPr>
            <a:lvl2pPr lvl="1">
              <a:lnSpc>
                <a:spcPct val="90000"/>
              </a:lnSpc>
              <a:spcBef>
                <a:spcPts val="0"/>
              </a:spcBef>
              <a:spcAft>
                <a:spcPts val="0"/>
              </a:spcAft>
              <a:buNone/>
              <a:defRPr sz="1200"/>
            </a:lvl2pPr>
            <a:lvl3pPr lvl="2">
              <a:lnSpc>
                <a:spcPct val="90000"/>
              </a:lnSpc>
              <a:spcBef>
                <a:spcPts val="0"/>
              </a:spcBef>
              <a:spcAft>
                <a:spcPts val="0"/>
              </a:spcAft>
              <a:buNone/>
              <a:defRPr sz="1200"/>
            </a:lvl3pPr>
            <a:lvl4pPr lvl="3">
              <a:lnSpc>
                <a:spcPct val="90000"/>
              </a:lnSpc>
              <a:spcBef>
                <a:spcPts val="0"/>
              </a:spcBef>
              <a:spcAft>
                <a:spcPts val="0"/>
              </a:spcAft>
              <a:buNone/>
              <a:defRPr sz="1200"/>
            </a:lvl4pPr>
            <a:lvl5pPr lvl="4">
              <a:lnSpc>
                <a:spcPct val="90000"/>
              </a:lnSpc>
              <a:spcBef>
                <a:spcPts val="0"/>
              </a:spcBef>
              <a:spcAft>
                <a:spcPts val="0"/>
              </a:spcAft>
              <a:buNone/>
              <a:defRPr sz="1200"/>
            </a:lvl5pPr>
            <a:lvl6pPr lvl="5">
              <a:lnSpc>
                <a:spcPct val="90000"/>
              </a:lnSpc>
              <a:spcBef>
                <a:spcPts val="0"/>
              </a:spcBef>
              <a:spcAft>
                <a:spcPts val="0"/>
              </a:spcAft>
              <a:buNone/>
              <a:defRPr sz="1200"/>
            </a:lvl6pPr>
            <a:lvl7pPr lvl="6">
              <a:lnSpc>
                <a:spcPct val="90000"/>
              </a:lnSpc>
              <a:spcBef>
                <a:spcPts val="0"/>
              </a:spcBef>
              <a:spcAft>
                <a:spcPts val="0"/>
              </a:spcAft>
              <a:buNone/>
              <a:defRPr sz="1200"/>
            </a:lvl7pPr>
            <a:lvl8pPr lvl="7">
              <a:lnSpc>
                <a:spcPct val="90000"/>
              </a:lnSpc>
              <a:spcBef>
                <a:spcPts val="0"/>
              </a:spcBef>
              <a:spcAft>
                <a:spcPts val="0"/>
              </a:spcAft>
              <a:buNone/>
              <a:defRPr sz="1200"/>
            </a:lvl8pPr>
            <a:lvl9pPr lvl="8">
              <a:lnSpc>
                <a:spcPct val="90000"/>
              </a:lnSpc>
              <a:spcBef>
                <a:spcPts val="0"/>
              </a:spcBef>
              <a:spcAft>
                <a:spcPts val="0"/>
              </a:spcAft>
              <a:buNone/>
              <a:defRPr sz="1200"/>
            </a:lvl9pPr>
          </a:lstStyle>
          <a:p>
            <a:endParaRPr/>
          </a:p>
        </p:txBody>
      </p:sp>
      <p:sp>
        <p:nvSpPr>
          <p:cNvPr id="34" name="Google Shape;34;p5"/>
          <p:cNvSpPr>
            <a:spLocks noGrp="1"/>
          </p:cNvSpPr>
          <p:nvPr>
            <p:ph type="pic" idx="9"/>
          </p:nvPr>
        </p:nvSpPr>
        <p:spPr>
          <a:xfrm>
            <a:off x="5477150" y="455550"/>
            <a:ext cx="3346800" cy="2116200"/>
          </a:xfrm>
          <a:prstGeom prst="rect">
            <a:avLst/>
          </a:prstGeom>
          <a:noFill/>
          <a:ln>
            <a:noFill/>
          </a:ln>
        </p:spPr>
      </p:sp>
      <p:sp>
        <p:nvSpPr>
          <p:cNvPr id="35" name="Google Shape;35;p5"/>
          <p:cNvSpPr txBox="1">
            <a:spLocks noGrp="1"/>
          </p:cNvSpPr>
          <p:nvPr>
            <p:ph type="subTitle" idx="13"/>
          </p:nvPr>
        </p:nvSpPr>
        <p:spPr>
          <a:xfrm>
            <a:off x="223625" y="2963675"/>
            <a:ext cx="430800" cy="323100"/>
          </a:xfrm>
          <a:prstGeom prst="rect">
            <a:avLst/>
          </a:prstGeom>
        </p:spPr>
        <p:txBody>
          <a:bodyPr spcFirstLastPara="1" wrap="square" lIns="91425" tIns="91425" rIns="91425" bIns="91425" anchor="ctr" anchorCtr="0">
            <a:noAutofit/>
          </a:bodyPr>
          <a:lstStyle>
            <a:lvl1pPr lvl="0">
              <a:spcBef>
                <a:spcPts val="0"/>
              </a:spcBef>
              <a:spcAft>
                <a:spcPts val="0"/>
              </a:spcAft>
              <a:buClr>
                <a:schemeClr val="accent5"/>
              </a:buClr>
              <a:buSzPts val="1200"/>
              <a:buFont typeface="Taviraj Light"/>
              <a:buNone/>
              <a:defRPr sz="1200">
                <a:solidFill>
                  <a:schemeClr val="accent5"/>
                </a:solidFill>
                <a:latin typeface="Taviraj SemiBold"/>
                <a:ea typeface="Taviraj SemiBold"/>
                <a:cs typeface="Taviraj SemiBold"/>
                <a:sym typeface="Taviraj SemiBold"/>
              </a:defRPr>
            </a:lvl1pPr>
            <a:lvl2pPr lvl="1">
              <a:spcBef>
                <a:spcPts val="0"/>
              </a:spcBef>
              <a:spcAft>
                <a:spcPts val="0"/>
              </a:spcAft>
              <a:buClr>
                <a:schemeClr val="accent5"/>
              </a:buClr>
              <a:buSzPts val="1200"/>
              <a:buFont typeface="Taviraj Light"/>
              <a:buNone/>
              <a:defRPr sz="1200">
                <a:solidFill>
                  <a:schemeClr val="accent5"/>
                </a:solidFill>
                <a:latin typeface="Taviraj Light"/>
                <a:ea typeface="Taviraj Light"/>
                <a:cs typeface="Taviraj Light"/>
                <a:sym typeface="Taviraj Light"/>
              </a:defRPr>
            </a:lvl2pPr>
            <a:lvl3pPr lvl="2">
              <a:spcBef>
                <a:spcPts val="0"/>
              </a:spcBef>
              <a:spcAft>
                <a:spcPts val="0"/>
              </a:spcAft>
              <a:buClr>
                <a:schemeClr val="accent5"/>
              </a:buClr>
              <a:buSzPts val="1200"/>
              <a:buFont typeface="Taviraj Light"/>
              <a:buNone/>
              <a:defRPr sz="1200">
                <a:solidFill>
                  <a:schemeClr val="accent5"/>
                </a:solidFill>
                <a:latin typeface="Taviraj Light"/>
                <a:ea typeface="Taviraj Light"/>
                <a:cs typeface="Taviraj Light"/>
                <a:sym typeface="Taviraj Light"/>
              </a:defRPr>
            </a:lvl3pPr>
            <a:lvl4pPr lvl="3">
              <a:spcBef>
                <a:spcPts val="0"/>
              </a:spcBef>
              <a:spcAft>
                <a:spcPts val="0"/>
              </a:spcAft>
              <a:buClr>
                <a:schemeClr val="accent5"/>
              </a:buClr>
              <a:buSzPts val="1200"/>
              <a:buFont typeface="Taviraj Light"/>
              <a:buNone/>
              <a:defRPr sz="1200">
                <a:solidFill>
                  <a:schemeClr val="accent5"/>
                </a:solidFill>
                <a:latin typeface="Taviraj Light"/>
                <a:ea typeface="Taviraj Light"/>
                <a:cs typeface="Taviraj Light"/>
                <a:sym typeface="Taviraj Light"/>
              </a:defRPr>
            </a:lvl4pPr>
            <a:lvl5pPr lvl="4">
              <a:spcBef>
                <a:spcPts val="0"/>
              </a:spcBef>
              <a:spcAft>
                <a:spcPts val="0"/>
              </a:spcAft>
              <a:buClr>
                <a:schemeClr val="accent5"/>
              </a:buClr>
              <a:buSzPts val="1200"/>
              <a:buFont typeface="Taviraj Light"/>
              <a:buNone/>
              <a:defRPr sz="1200">
                <a:solidFill>
                  <a:schemeClr val="accent5"/>
                </a:solidFill>
                <a:latin typeface="Taviraj Light"/>
                <a:ea typeface="Taviraj Light"/>
                <a:cs typeface="Taviraj Light"/>
                <a:sym typeface="Taviraj Light"/>
              </a:defRPr>
            </a:lvl5pPr>
            <a:lvl6pPr lvl="5">
              <a:spcBef>
                <a:spcPts val="0"/>
              </a:spcBef>
              <a:spcAft>
                <a:spcPts val="0"/>
              </a:spcAft>
              <a:buClr>
                <a:schemeClr val="accent5"/>
              </a:buClr>
              <a:buSzPts val="1200"/>
              <a:buFont typeface="Taviraj Light"/>
              <a:buNone/>
              <a:defRPr sz="1200">
                <a:solidFill>
                  <a:schemeClr val="accent5"/>
                </a:solidFill>
                <a:latin typeface="Taviraj Light"/>
                <a:ea typeface="Taviraj Light"/>
                <a:cs typeface="Taviraj Light"/>
                <a:sym typeface="Taviraj Light"/>
              </a:defRPr>
            </a:lvl6pPr>
            <a:lvl7pPr lvl="6">
              <a:spcBef>
                <a:spcPts val="0"/>
              </a:spcBef>
              <a:spcAft>
                <a:spcPts val="0"/>
              </a:spcAft>
              <a:buClr>
                <a:schemeClr val="accent5"/>
              </a:buClr>
              <a:buSzPts val="1200"/>
              <a:buFont typeface="Taviraj Light"/>
              <a:buNone/>
              <a:defRPr sz="1200">
                <a:solidFill>
                  <a:schemeClr val="accent5"/>
                </a:solidFill>
                <a:latin typeface="Taviraj Light"/>
                <a:ea typeface="Taviraj Light"/>
                <a:cs typeface="Taviraj Light"/>
                <a:sym typeface="Taviraj Light"/>
              </a:defRPr>
            </a:lvl7pPr>
            <a:lvl8pPr lvl="7">
              <a:spcBef>
                <a:spcPts val="0"/>
              </a:spcBef>
              <a:spcAft>
                <a:spcPts val="0"/>
              </a:spcAft>
              <a:buClr>
                <a:schemeClr val="accent5"/>
              </a:buClr>
              <a:buSzPts val="1200"/>
              <a:buFont typeface="Taviraj Light"/>
              <a:buNone/>
              <a:defRPr sz="1200">
                <a:solidFill>
                  <a:schemeClr val="accent5"/>
                </a:solidFill>
                <a:latin typeface="Taviraj Light"/>
                <a:ea typeface="Taviraj Light"/>
                <a:cs typeface="Taviraj Light"/>
                <a:sym typeface="Taviraj Light"/>
              </a:defRPr>
            </a:lvl8pPr>
            <a:lvl9pPr lvl="8">
              <a:spcBef>
                <a:spcPts val="0"/>
              </a:spcBef>
              <a:spcAft>
                <a:spcPts val="0"/>
              </a:spcAft>
              <a:buClr>
                <a:schemeClr val="accent5"/>
              </a:buClr>
              <a:buSzPts val="1200"/>
              <a:buFont typeface="Taviraj Light"/>
              <a:buNone/>
              <a:defRPr sz="1200">
                <a:solidFill>
                  <a:schemeClr val="accent5"/>
                </a:solidFill>
                <a:latin typeface="Taviraj Light"/>
                <a:ea typeface="Taviraj Light"/>
                <a:cs typeface="Taviraj Light"/>
                <a:sym typeface="Taviraj Light"/>
              </a:defRPr>
            </a:lvl9pPr>
          </a:lstStyle>
          <a:p>
            <a:endParaRPr/>
          </a:p>
        </p:txBody>
      </p:sp>
      <p:sp>
        <p:nvSpPr>
          <p:cNvPr id="36" name="Google Shape;36;p5"/>
          <p:cNvSpPr txBox="1">
            <a:spLocks noGrp="1"/>
          </p:cNvSpPr>
          <p:nvPr>
            <p:ph type="subTitle" idx="14"/>
          </p:nvPr>
        </p:nvSpPr>
        <p:spPr>
          <a:xfrm>
            <a:off x="654425" y="2963675"/>
            <a:ext cx="2154900" cy="323100"/>
          </a:xfrm>
          <a:prstGeom prst="rect">
            <a:avLst/>
          </a:prstGeom>
        </p:spPr>
        <p:txBody>
          <a:bodyPr spcFirstLastPara="1" wrap="square" lIns="91425" tIns="91425" rIns="91425" bIns="91425" anchor="ctr" anchorCtr="0">
            <a:noAutofit/>
          </a:bodyPr>
          <a:lstStyle>
            <a:lvl1pPr lvl="0">
              <a:lnSpc>
                <a:spcPct val="90000"/>
              </a:lnSpc>
              <a:spcBef>
                <a:spcPts val="0"/>
              </a:spcBef>
              <a:spcAft>
                <a:spcPts val="0"/>
              </a:spcAft>
              <a:buNone/>
              <a:defRPr sz="1200"/>
            </a:lvl1pPr>
            <a:lvl2pPr lvl="1">
              <a:lnSpc>
                <a:spcPct val="90000"/>
              </a:lnSpc>
              <a:spcBef>
                <a:spcPts val="0"/>
              </a:spcBef>
              <a:spcAft>
                <a:spcPts val="0"/>
              </a:spcAft>
              <a:buNone/>
              <a:defRPr sz="1200"/>
            </a:lvl2pPr>
            <a:lvl3pPr lvl="2">
              <a:lnSpc>
                <a:spcPct val="90000"/>
              </a:lnSpc>
              <a:spcBef>
                <a:spcPts val="0"/>
              </a:spcBef>
              <a:spcAft>
                <a:spcPts val="0"/>
              </a:spcAft>
              <a:buNone/>
              <a:defRPr sz="1200"/>
            </a:lvl3pPr>
            <a:lvl4pPr lvl="3">
              <a:lnSpc>
                <a:spcPct val="90000"/>
              </a:lnSpc>
              <a:spcBef>
                <a:spcPts val="0"/>
              </a:spcBef>
              <a:spcAft>
                <a:spcPts val="0"/>
              </a:spcAft>
              <a:buNone/>
              <a:defRPr sz="1200"/>
            </a:lvl4pPr>
            <a:lvl5pPr lvl="4">
              <a:lnSpc>
                <a:spcPct val="90000"/>
              </a:lnSpc>
              <a:spcBef>
                <a:spcPts val="0"/>
              </a:spcBef>
              <a:spcAft>
                <a:spcPts val="0"/>
              </a:spcAft>
              <a:buNone/>
              <a:defRPr sz="1200"/>
            </a:lvl5pPr>
            <a:lvl6pPr lvl="5">
              <a:lnSpc>
                <a:spcPct val="90000"/>
              </a:lnSpc>
              <a:spcBef>
                <a:spcPts val="0"/>
              </a:spcBef>
              <a:spcAft>
                <a:spcPts val="0"/>
              </a:spcAft>
              <a:buNone/>
              <a:defRPr sz="1200"/>
            </a:lvl6pPr>
            <a:lvl7pPr lvl="6">
              <a:lnSpc>
                <a:spcPct val="90000"/>
              </a:lnSpc>
              <a:spcBef>
                <a:spcPts val="0"/>
              </a:spcBef>
              <a:spcAft>
                <a:spcPts val="0"/>
              </a:spcAft>
              <a:buNone/>
              <a:defRPr sz="1200"/>
            </a:lvl7pPr>
            <a:lvl8pPr lvl="7">
              <a:lnSpc>
                <a:spcPct val="90000"/>
              </a:lnSpc>
              <a:spcBef>
                <a:spcPts val="0"/>
              </a:spcBef>
              <a:spcAft>
                <a:spcPts val="0"/>
              </a:spcAft>
              <a:buNone/>
              <a:defRPr sz="1200"/>
            </a:lvl8pPr>
            <a:lvl9pPr lvl="8">
              <a:lnSpc>
                <a:spcPct val="90000"/>
              </a:lnSpc>
              <a:spcBef>
                <a:spcPts val="0"/>
              </a:spcBef>
              <a:spcAft>
                <a:spcPts val="0"/>
              </a:spcAft>
              <a:buNone/>
              <a:defRPr sz="1200"/>
            </a:lvl9pPr>
          </a:lstStyle>
          <a:p>
            <a:endParaRPr/>
          </a:p>
        </p:txBody>
      </p:sp>
      <p:sp>
        <p:nvSpPr>
          <p:cNvPr id="37" name="Google Shape;37;p5"/>
          <p:cNvSpPr txBox="1">
            <a:spLocks noGrp="1"/>
          </p:cNvSpPr>
          <p:nvPr>
            <p:ph type="subTitle" idx="15"/>
          </p:nvPr>
        </p:nvSpPr>
        <p:spPr>
          <a:xfrm>
            <a:off x="320100" y="228590"/>
            <a:ext cx="1805400" cy="123300"/>
          </a:xfrm>
          <a:prstGeom prst="rect">
            <a:avLst/>
          </a:prstGeom>
        </p:spPr>
        <p:txBody>
          <a:bodyPr spcFirstLastPara="1" wrap="square" lIns="0" tIns="0" rIns="0" bIns="0" anchor="ctr" anchorCtr="0">
            <a:noAutofit/>
          </a:bodyPr>
          <a:lstStyle>
            <a:lvl1pPr lvl="0">
              <a:spcBef>
                <a:spcPts val="0"/>
              </a:spcBef>
              <a:spcAft>
                <a:spcPts val="0"/>
              </a:spcAft>
              <a:buNone/>
              <a:defRPr sz="700"/>
            </a:lvl1pPr>
            <a:lvl2pPr lvl="1">
              <a:spcBef>
                <a:spcPts val="0"/>
              </a:spcBef>
              <a:spcAft>
                <a:spcPts val="0"/>
              </a:spcAft>
              <a:buNone/>
              <a:defRPr sz="700"/>
            </a:lvl2pPr>
            <a:lvl3pPr lvl="2">
              <a:spcBef>
                <a:spcPts val="0"/>
              </a:spcBef>
              <a:spcAft>
                <a:spcPts val="0"/>
              </a:spcAft>
              <a:buNone/>
              <a:defRPr sz="700"/>
            </a:lvl3pPr>
            <a:lvl4pPr lvl="3">
              <a:spcBef>
                <a:spcPts val="0"/>
              </a:spcBef>
              <a:spcAft>
                <a:spcPts val="0"/>
              </a:spcAft>
              <a:buNone/>
              <a:defRPr sz="700"/>
            </a:lvl4pPr>
            <a:lvl5pPr lvl="4">
              <a:spcBef>
                <a:spcPts val="0"/>
              </a:spcBef>
              <a:spcAft>
                <a:spcPts val="0"/>
              </a:spcAft>
              <a:buNone/>
              <a:defRPr sz="700"/>
            </a:lvl5pPr>
            <a:lvl6pPr lvl="5">
              <a:spcBef>
                <a:spcPts val="0"/>
              </a:spcBef>
              <a:spcAft>
                <a:spcPts val="0"/>
              </a:spcAft>
              <a:buNone/>
              <a:defRPr sz="700"/>
            </a:lvl6pPr>
            <a:lvl7pPr lvl="6">
              <a:spcBef>
                <a:spcPts val="0"/>
              </a:spcBef>
              <a:spcAft>
                <a:spcPts val="0"/>
              </a:spcAft>
              <a:buNone/>
              <a:defRPr sz="700"/>
            </a:lvl7pPr>
            <a:lvl8pPr lvl="7">
              <a:spcBef>
                <a:spcPts val="0"/>
              </a:spcBef>
              <a:spcAft>
                <a:spcPts val="0"/>
              </a:spcAft>
              <a:buNone/>
              <a:defRPr sz="700"/>
            </a:lvl8pPr>
            <a:lvl9pPr lvl="8">
              <a:spcBef>
                <a:spcPts val="0"/>
              </a:spcBef>
              <a:spcAft>
                <a:spcPts val="0"/>
              </a:spcAft>
              <a:buNone/>
              <a:defRPr sz="700"/>
            </a:lvl9pPr>
          </a:lstStyle>
          <a:p>
            <a:endParaRPr/>
          </a:p>
        </p:txBody>
      </p:sp>
      <p:sp>
        <p:nvSpPr>
          <p:cNvPr id="38" name="Google Shape;38;p5"/>
          <p:cNvSpPr txBox="1">
            <a:spLocks noGrp="1"/>
          </p:cNvSpPr>
          <p:nvPr>
            <p:ph type="subTitle" idx="16"/>
          </p:nvPr>
        </p:nvSpPr>
        <p:spPr>
          <a:xfrm>
            <a:off x="7196175" y="228600"/>
            <a:ext cx="1627800" cy="123300"/>
          </a:xfrm>
          <a:prstGeom prst="rect">
            <a:avLst/>
          </a:prstGeom>
        </p:spPr>
        <p:txBody>
          <a:bodyPr spcFirstLastPara="1" wrap="square" lIns="0" tIns="0" rIns="0" bIns="0" anchor="ctr" anchorCtr="0">
            <a:noAutofit/>
          </a:bodyPr>
          <a:lstStyle>
            <a:lvl1pPr lvl="0" algn="r">
              <a:spcBef>
                <a:spcPts val="0"/>
              </a:spcBef>
              <a:spcAft>
                <a:spcPts val="0"/>
              </a:spcAft>
              <a:buNone/>
              <a:defRPr sz="700"/>
            </a:lvl1pPr>
            <a:lvl2pPr lvl="1" algn="r">
              <a:spcBef>
                <a:spcPts val="0"/>
              </a:spcBef>
              <a:spcAft>
                <a:spcPts val="0"/>
              </a:spcAft>
              <a:buNone/>
              <a:defRPr sz="700"/>
            </a:lvl2pPr>
            <a:lvl3pPr lvl="2" algn="r">
              <a:spcBef>
                <a:spcPts val="0"/>
              </a:spcBef>
              <a:spcAft>
                <a:spcPts val="0"/>
              </a:spcAft>
              <a:buNone/>
              <a:defRPr sz="700"/>
            </a:lvl3pPr>
            <a:lvl4pPr lvl="3" algn="r">
              <a:spcBef>
                <a:spcPts val="0"/>
              </a:spcBef>
              <a:spcAft>
                <a:spcPts val="0"/>
              </a:spcAft>
              <a:buNone/>
              <a:defRPr sz="700"/>
            </a:lvl4pPr>
            <a:lvl5pPr lvl="4" algn="r">
              <a:spcBef>
                <a:spcPts val="0"/>
              </a:spcBef>
              <a:spcAft>
                <a:spcPts val="0"/>
              </a:spcAft>
              <a:buNone/>
              <a:defRPr sz="700"/>
            </a:lvl5pPr>
            <a:lvl6pPr lvl="5" algn="r">
              <a:spcBef>
                <a:spcPts val="0"/>
              </a:spcBef>
              <a:spcAft>
                <a:spcPts val="0"/>
              </a:spcAft>
              <a:buNone/>
              <a:defRPr sz="700"/>
            </a:lvl6pPr>
            <a:lvl7pPr lvl="6" algn="r">
              <a:spcBef>
                <a:spcPts val="0"/>
              </a:spcBef>
              <a:spcAft>
                <a:spcPts val="0"/>
              </a:spcAft>
              <a:buNone/>
              <a:defRPr sz="700"/>
            </a:lvl7pPr>
            <a:lvl8pPr lvl="7" algn="r">
              <a:spcBef>
                <a:spcPts val="0"/>
              </a:spcBef>
              <a:spcAft>
                <a:spcPts val="0"/>
              </a:spcAft>
              <a:buNone/>
              <a:defRPr sz="700"/>
            </a:lvl8pPr>
            <a:lvl9pPr lvl="8" algn="r">
              <a:spcBef>
                <a:spcPts val="0"/>
              </a:spcBef>
              <a:spcAft>
                <a:spcPts val="0"/>
              </a:spcAft>
              <a:buNone/>
              <a:defRPr sz="700"/>
            </a:lvl9pPr>
          </a:lstStyle>
          <a:p>
            <a:endParaRPr/>
          </a:p>
        </p:txBody>
      </p:sp>
    </p:spTree>
  </p:cSld>
  <p:clrMapOvr>
    <a:masterClrMapping/>
  </p:clrMapOvr>
  <p:extLst>
    <p:ext uri="{DCECCB84-F9BA-43D5-87BE-67443E8EF086}">
      <p15:sldGuideLst xmlns:p15="http://schemas.microsoft.com/office/powerpoint/2012/main">
        <p15:guide id="1" pos="2037">
          <p15:clr>
            <a:srgbClr val="E46962"/>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Overview slide">
  <p:cSld name="BLANK_1_1_1_1_2_3">
    <p:spTree>
      <p:nvGrpSpPr>
        <p:cNvPr id="1" name="Shape 39"/>
        <p:cNvGrpSpPr/>
        <p:nvPr/>
      </p:nvGrpSpPr>
      <p:grpSpPr>
        <a:xfrm>
          <a:off x="0" y="0"/>
          <a:ext cx="0" cy="0"/>
          <a:chOff x="0" y="0"/>
          <a:chExt cx="0" cy="0"/>
        </a:xfrm>
      </p:grpSpPr>
      <p:sp>
        <p:nvSpPr>
          <p:cNvPr id="40" name="Google Shape;40;p6"/>
          <p:cNvSpPr txBox="1">
            <a:spLocks noGrp="1"/>
          </p:cNvSpPr>
          <p:nvPr>
            <p:ph type="title"/>
          </p:nvPr>
        </p:nvSpPr>
        <p:spPr>
          <a:xfrm>
            <a:off x="228650" y="320200"/>
            <a:ext cx="1728000" cy="1066800"/>
          </a:xfrm>
          <a:prstGeom prst="rect">
            <a:avLst/>
          </a:prstGeom>
        </p:spPr>
        <p:txBody>
          <a:bodyPr spcFirstLastPara="1" wrap="square" lIns="91425" tIns="91425" rIns="91425" bIns="91425" anchor="t" anchorCtr="0">
            <a:noAutofit/>
          </a:bodyPr>
          <a:lstStyle>
            <a:lvl1pPr lvl="0">
              <a:spcBef>
                <a:spcPts val="0"/>
              </a:spcBef>
              <a:spcAft>
                <a:spcPts val="0"/>
              </a:spcAft>
              <a:buClr>
                <a:schemeClr val="dk1"/>
              </a:buClr>
              <a:buSzPts val="3000"/>
              <a:buFont typeface="Taviraj"/>
              <a:buNone/>
              <a:defRPr>
                <a:solidFill>
                  <a:schemeClr val="dk1"/>
                </a:solidFill>
                <a:latin typeface="Taviraj"/>
                <a:ea typeface="Taviraj"/>
                <a:cs typeface="Taviraj"/>
                <a:sym typeface="Taviraj"/>
              </a:defRPr>
            </a:lvl1pPr>
            <a:lvl2pPr lvl="1">
              <a:spcBef>
                <a:spcPts val="0"/>
              </a:spcBef>
              <a:spcAft>
                <a:spcPts val="0"/>
              </a:spcAft>
              <a:buClr>
                <a:schemeClr val="dk1"/>
              </a:buClr>
              <a:buSzPts val="3000"/>
              <a:buFont typeface="Taviraj"/>
              <a:buNone/>
              <a:defRPr>
                <a:solidFill>
                  <a:schemeClr val="dk1"/>
                </a:solidFill>
              </a:defRPr>
            </a:lvl2pPr>
            <a:lvl3pPr lvl="2">
              <a:spcBef>
                <a:spcPts val="0"/>
              </a:spcBef>
              <a:spcAft>
                <a:spcPts val="0"/>
              </a:spcAft>
              <a:buClr>
                <a:schemeClr val="dk1"/>
              </a:buClr>
              <a:buSzPts val="3000"/>
              <a:buFont typeface="Taviraj"/>
              <a:buNone/>
              <a:defRPr>
                <a:solidFill>
                  <a:schemeClr val="dk1"/>
                </a:solidFill>
              </a:defRPr>
            </a:lvl3pPr>
            <a:lvl4pPr lvl="3">
              <a:spcBef>
                <a:spcPts val="0"/>
              </a:spcBef>
              <a:spcAft>
                <a:spcPts val="0"/>
              </a:spcAft>
              <a:buClr>
                <a:schemeClr val="dk1"/>
              </a:buClr>
              <a:buSzPts val="3000"/>
              <a:buFont typeface="Taviraj"/>
              <a:buNone/>
              <a:defRPr>
                <a:solidFill>
                  <a:schemeClr val="dk1"/>
                </a:solidFill>
              </a:defRPr>
            </a:lvl4pPr>
            <a:lvl5pPr lvl="4">
              <a:spcBef>
                <a:spcPts val="0"/>
              </a:spcBef>
              <a:spcAft>
                <a:spcPts val="0"/>
              </a:spcAft>
              <a:buClr>
                <a:schemeClr val="dk1"/>
              </a:buClr>
              <a:buSzPts val="3000"/>
              <a:buFont typeface="Taviraj"/>
              <a:buNone/>
              <a:defRPr>
                <a:solidFill>
                  <a:schemeClr val="dk1"/>
                </a:solidFill>
              </a:defRPr>
            </a:lvl5pPr>
            <a:lvl6pPr lvl="5">
              <a:spcBef>
                <a:spcPts val="0"/>
              </a:spcBef>
              <a:spcAft>
                <a:spcPts val="0"/>
              </a:spcAft>
              <a:buClr>
                <a:schemeClr val="dk1"/>
              </a:buClr>
              <a:buSzPts val="3000"/>
              <a:buFont typeface="Taviraj"/>
              <a:buNone/>
              <a:defRPr>
                <a:solidFill>
                  <a:schemeClr val="dk1"/>
                </a:solidFill>
              </a:defRPr>
            </a:lvl6pPr>
            <a:lvl7pPr lvl="6">
              <a:spcBef>
                <a:spcPts val="0"/>
              </a:spcBef>
              <a:spcAft>
                <a:spcPts val="0"/>
              </a:spcAft>
              <a:buClr>
                <a:schemeClr val="dk1"/>
              </a:buClr>
              <a:buSzPts val="3000"/>
              <a:buFont typeface="Taviraj"/>
              <a:buNone/>
              <a:defRPr>
                <a:solidFill>
                  <a:schemeClr val="dk1"/>
                </a:solidFill>
              </a:defRPr>
            </a:lvl7pPr>
            <a:lvl8pPr lvl="7">
              <a:spcBef>
                <a:spcPts val="0"/>
              </a:spcBef>
              <a:spcAft>
                <a:spcPts val="0"/>
              </a:spcAft>
              <a:buClr>
                <a:schemeClr val="dk1"/>
              </a:buClr>
              <a:buSzPts val="3000"/>
              <a:buFont typeface="Taviraj"/>
              <a:buNone/>
              <a:defRPr>
                <a:solidFill>
                  <a:schemeClr val="dk1"/>
                </a:solidFill>
              </a:defRPr>
            </a:lvl8pPr>
            <a:lvl9pPr lvl="8">
              <a:spcBef>
                <a:spcPts val="0"/>
              </a:spcBef>
              <a:spcAft>
                <a:spcPts val="0"/>
              </a:spcAft>
              <a:buClr>
                <a:schemeClr val="dk1"/>
              </a:buClr>
              <a:buSzPts val="3000"/>
              <a:buFont typeface="Taviraj"/>
              <a:buNone/>
              <a:defRPr>
                <a:solidFill>
                  <a:schemeClr val="dk1"/>
                </a:solidFill>
              </a:defRPr>
            </a:lvl9pPr>
          </a:lstStyle>
          <a:p>
            <a:endParaRPr/>
          </a:p>
        </p:txBody>
      </p:sp>
      <p:sp>
        <p:nvSpPr>
          <p:cNvPr id="41" name="Google Shape;41;p6"/>
          <p:cNvSpPr>
            <a:spLocks noGrp="1"/>
          </p:cNvSpPr>
          <p:nvPr>
            <p:ph type="pic" idx="2"/>
          </p:nvPr>
        </p:nvSpPr>
        <p:spPr>
          <a:xfrm>
            <a:off x="320100" y="2576275"/>
            <a:ext cx="2493600" cy="2112000"/>
          </a:xfrm>
          <a:prstGeom prst="rect">
            <a:avLst/>
          </a:prstGeom>
          <a:noFill/>
          <a:ln>
            <a:noFill/>
          </a:ln>
        </p:spPr>
      </p:sp>
      <p:sp>
        <p:nvSpPr>
          <p:cNvPr id="42" name="Google Shape;42;p6"/>
          <p:cNvSpPr txBox="1">
            <a:spLocks noGrp="1"/>
          </p:cNvSpPr>
          <p:nvPr>
            <p:ph type="subTitle" idx="1"/>
          </p:nvPr>
        </p:nvSpPr>
        <p:spPr>
          <a:xfrm>
            <a:off x="4138875" y="533400"/>
            <a:ext cx="2722800" cy="202800"/>
          </a:xfrm>
          <a:prstGeom prst="rect">
            <a:avLst/>
          </a:prstGeom>
        </p:spPr>
        <p:txBody>
          <a:bodyPr spcFirstLastPara="1" wrap="square" lIns="0" tIns="0" rIns="0" bIns="0" anchor="t" anchorCtr="0">
            <a:spAutoFit/>
          </a:bodyPr>
          <a:lstStyle>
            <a:lvl1pPr lvl="0">
              <a:lnSpc>
                <a:spcPct val="115000"/>
              </a:lnSpc>
              <a:spcBef>
                <a:spcPts val="0"/>
              </a:spcBef>
              <a:spcAft>
                <a:spcPts val="0"/>
              </a:spcAft>
              <a:buNone/>
              <a:defRPr sz="1200">
                <a:solidFill>
                  <a:schemeClr val="lt1"/>
                </a:solidFill>
                <a:highlight>
                  <a:schemeClr val="accent5"/>
                </a:highlight>
                <a:latin typeface="Taviraj Medium"/>
                <a:ea typeface="Taviraj Medium"/>
                <a:cs typeface="Taviraj Medium"/>
                <a:sym typeface="Taviraj Medium"/>
              </a:defRPr>
            </a:lvl1pPr>
            <a:lvl2pPr lvl="1">
              <a:spcBef>
                <a:spcPts val="0"/>
              </a:spcBef>
              <a:spcAft>
                <a:spcPts val="0"/>
              </a:spcAft>
              <a:buSzPts val="1800"/>
              <a:buFont typeface="Taviraj Light"/>
              <a:buNone/>
              <a:defRPr>
                <a:highlight>
                  <a:schemeClr val="accent5"/>
                </a:highlight>
                <a:latin typeface="Taviraj Light"/>
                <a:ea typeface="Taviraj Light"/>
                <a:cs typeface="Taviraj Light"/>
                <a:sym typeface="Taviraj Light"/>
              </a:defRPr>
            </a:lvl2pPr>
            <a:lvl3pPr lvl="2">
              <a:spcBef>
                <a:spcPts val="0"/>
              </a:spcBef>
              <a:spcAft>
                <a:spcPts val="0"/>
              </a:spcAft>
              <a:buSzPts val="1800"/>
              <a:buFont typeface="Taviraj Light"/>
              <a:buNone/>
              <a:defRPr>
                <a:highlight>
                  <a:schemeClr val="accent5"/>
                </a:highlight>
                <a:latin typeface="Taviraj Light"/>
                <a:ea typeface="Taviraj Light"/>
                <a:cs typeface="Taviraj Light"/>
                <a:sym typeface="Taviraj Light"/>
              </a:defRPr>
            </a:lvl3pPr>
            <a:lvl4pPr lvl="3">
              <a:spcBef>
                <a:spcPts val="0"/>
              </a:spcBef>
              <a:spcAft>
                <a:spcPts val="0"/>
              </a:spcAft>
              <a:buSzPts val="1800"/>
              <a:buFont typeface="Taviraj Light"/>
              <a:buNone/>
              <a:defRPr>
                <a:highlight>
                  <a:schemeClr val="accent5"/>
                </a:highlight>
                <a:latin typeface="Taviraj Light"/>
                <a:ea typeface="Taviraj Light"/>
                <a:cs typeface="Taviraj Light"/>
                <a:sym typeface="Taviraj Light"/>
              </a:defRPr>
            </a:lvl4pPr>
            <a:lvl5pPr lvl="4">
              <a:spcBef>
                <a:spcPts val="0"/>
              </a:spcBef>
              <a:spcAft>
                <a:spcPts val="0"/>
              </a:spcAft>
              <a:buSzPts val="1800"/>
              <a:buFont typeface="Taviraj Light"/>
              <a:buNone/>
              <a:defRPr>
                <a:highlight>
                  <a:schemeClr val="accent5"/>
                </a:highlight>
                <a:latin typeface="Taviraj Light"/>
                <a:ea typeface="Taviraj Light"/>
                <a:cs typeface="Taviraj Light"/>
                <a:sym typeface="Taviraj Light"/>
              </a:defRPr>
            </a:lvl5pPr>
            <a:lvl6pPr lvl="5">
              <a:spcBef>
                <a:spcPts val="0"/>
              </a:spcBef>
              <a:spcAft>
                <a:spcPts val="0"/>
              </a:spcAft>
              <a:buSzPts val="1800"/>
              <a:buFont typeface="Taviraj Light"/>
              <a:buNone/>
              <a:defRPr>
                <a:highlight>
                  <a:schemeClr val="accent5"/>
                </a:highlight>
                <a:latin typeface="Taviraj Light"/>
                <a:ea typeface="Taviraj Light"/>
                <a:cs typeface="Taviraj Light"/>
                <a:sym typeface="Taviraj Light"/>
              </a:defRPr>
            </a:lvl6pPr>
            <a:lvl7pPr lvl="6">
              <a:spcBef>
                <a:spcPts val="0"/>
              </a:spcBef>
              <a:spcAft>
                <a:spcPts val="0"/>
              </a:spcAft>
              <a:buSzPts val="1800"/>
              <a:buFont typeface="Taviraj Light"/>
              <a:buNone/>
              <a:defRPr>
                <a:highlight>
                  <a:schemeClr val="accent5"/>
                </a:highlight>
                <a:latin typeface="Taviraj Light"/>
                <a:ea typeface="Taviraj Light"/>
                <a:cs typeface="Taviraj Light"/>
                <a:sym typeface="Taviraj Light"/>
              </a:defRPr>
            </a:lvl7pPr>
            <a:lvl8pPr lvl="7">
              <a:spcBef>
                <a:spcPts val="0"/>
              </a:spcBef>
              <a:spcAft>
                <a:spcPts val="0"/>
              </a:spcAft>
              <a:buSzPts val="1800"/>
              <a:buFont typeface="Taviraj Light"/>
              <a:buNone/>
              <a:defRPr>
                <a:highlight>
                  <a:schemeClr val="accent5"/>
                </a:highlight>
                <a:latin typeface="Taviraj Light"/>
                <a:ea typeface="Taviraj Light"/>
                <a:cs typeface="Taviraj Light"/>
                <a:sym typeface="Taviraj Light"/>
              </a:defRPr>
            </a:lvl8pPr>
            <a:lvl9pPr lvl="8">
              <a:spcBef>
                <a:spcPts val="0"/>
              </a:spcBef>
              <a:spcAft>
                <a:spcPts val="0"/>
              </a:spcAft>
              <a:buSzPts val="1800"/>
              <a:buFont typeface="Taviraj Light"/>
              <a:buNone/>
              <a:defRPr>
                <a:highlight>
                  <a:schemeClr val="accent5"/>
                </a:highlight>
                <a:latin typeface="Taviraj Light"/>
                <a:ea typeface="Taviraj Light"/>
                <a:cs typeface="Taviraj Light"/>
                <a:sym typeface="Taviraj Light"/>
              </a:defRPr>
            </a:lvl9pPr>
          </a:lstStyle>
          <a:p>
            <a:endParaRPr/>
          </a:p>
        </p:txBody>
      </p:sp>
      <p:sp>
        <p:nvSpPr>
          <p:cNvPr id="43" name="Google Shape;43;p6"/>
          <p:cNvSpPr txBox="1">
            <a:spLocks noGrp="1"/>
          </p:cNvSpPr>
          <p:nvPr>
            <p:ph type="body" idx="3"/>
          </p:nvPr>
        </p:nvSpPr>
        <p:spPr>
          <a:xfrm>
            <a:off x="4143075" y="762000"/>
            <a:ext cx="3342600" cy="848700"/>
          </a:xfrm>
          <a:prstGeom prst="rect">
            <a:avLst/>
          </a:prstGeom>
        </p:spPr>
        <p:txBody>
          <a:bodyPr spcFirstLastPara="1" wrap="square" lIns="0" tIns="91425" rIns="0" bIns="91425" anchor="t" anchorCtr="0">
            <a:noAutofit/>
          </a:bodyPr>
          <a:lstStyle>
            <a:lvl1pPr marL="457200" lvl="0" indent="-228600">
              <a:lnSpc>
                <a:spcPct val="115000"/>
              </a:lnSpc>
              <a:spcBef>
                <a:spcPts val="0"/>
              </a:spcBef>
              <a:spcAft>
                <a:spcPts val="0"/>
              </a:spcAft>
              <a:buNone/>
              <a:defRPr sz="1200">
                <a:solidFill>
                  <a:schemeClr val="dk1"/>
                </a:solidFill>
              </a:defRPr>
            </a:lvl1pPr>
            <a:lvl2pPr marL="914400" lvl="1" indent="-228600">
              <a:lnSpc>
                <a:spcPct val="115000"/>
              </a:lnSpc>
              <a:spcBef>
                <a:spcPts val="0"/>
              </a:spcBef>
              <a:spcAft>
                <a:spcPts val="0"/>
              </a:spcAft>
              <a:buNone/>
              <a:defRPr sz="1200">
                <a:solidFill>
                  <a:schemeClr val="dk1"/>
                </a:solidFill>
              </a:defRPr>
            </a:lvl2pPr>
            <a:lvl3pPr marL="1371600" lvl="2" indent="-228600">
              <a:lnSpc>
                <a:spcPct val="115000"/>
              </a:lnSpc>
              <a:spcBef>
                <a:spcPts val="0"/>
              </a:spcBef>
              <a:spcAft>
                <a:spcPts val="0"/>
              </a:spcAft>
              <a:buNone/>
              <a:defRPr sz="1200">
                <a:solidFill>
                  <a:schemeClr val="dk1"/>
                </a:solidFill>
              </a:defRPr>
            </a:lvl3pPr>
            <a:lvl4pPr marL="1828800" lvl="3" indent="-228600">
              <a:lnSpc>
                <a:spcPct val="115000"/>
              </a:lnSpc>
              <a:spcBef>
                <a:spcPts val="0"/>
              </a:spcBef>
              <a:spcAft>
                <a:spcPts val="0"/>
              </a:spcAft>
              <a:buNone/>
              <a:defRPr sz="1200">
                <a:solidFill>
                  <a:schemeClr val="dk1"/>
                </a:solidFill>
              </a:defRPr>
            </a:lvl4pPr>
            <a:lvl5pPr marL="2286000" lvl="4" indent="-228600">
              <a:lnSpc>
                <a:spcPct val="115000"/>
              </a:lnSpc>
              <a:spcBef>
                <a:spcPts val="0"/>
              </a:spcBef>
              <a:spcAft>
                <a:spcPts val="0"/>
              </a:spcAft>
              <a:buNone/>
              <a:defRPr sz="1200">
                <a:solidFill>
                  <a:schemeClr val="dk1"/>
                </a:solidFill>
              </a:defRPr>
            </a:lvl5pPr>
            <a:lvl6pPr marL="2743200" lvl="5" indent="-228600">
              <a:lnSpc>
                <a:spcPct val="115000"/>
              </a:lnSpc>
              <a:spcBef>
                <a:spcPts val="0"/>
              </a:spcBef>
              <a:spcAft>
                <a:spcPts val="0"/>
              </a:spcAft>
              <a:buNone/>
              <a:defRPr sz="1200">
                <a:solidFill>
                  <a:schemeClr val="dk1"/>
                </a:solidFill>
              </a:defRPr>
            </a:lvl6pPr>
            <a:lvl7pPr marL="3200400" lvl="6" indent="-228600">
              <a:lnSpc>
                <a:spcPct val="115000"/>
              </a:lnSpc>
              <a:spcBef>
                <a:spcPts val="0"/>
              </a:spcBef>
              <a:spcAft>
                <a:spcPts val="0"/>
              </a:spcAft>
              <a:buNone/>
              <a:defRPr sz="1200">
                <a:solidFill>
                  <a:schemeClr val="dk1"/>
                </a:solidFill>
              </a:defRPr>
            </a:lvl7pPr>
            <a:lvl8pPr marL="3657600" lvl="7" indent="-228600">
              <a:lnSpc>
                <a:spcPct val="115000"/>
              </a:lnSpc>
              <a:spcBef>
                <a:spcPts val="0"/>
              </a:spcBef>
              <a:spcAft>
                <a:spcPts val="0"/>
              </a:spcAft>
              <a:buNone/>
              <a:defRPr sz="1200">
                <a:solidFill>
                  <a:schemeClr val="dk1"/>
                </a:solidFill>
              </a:defRPr>
            </a:lvl8pPr>
            <a:lvl9pPr marL="4114800" lvl="8" indent="-228600">
              <a:lnSpc>
                <a:spcPct val="115000"/>
              </a:lnSpc>
              <a:spcBef>
                <a:spcPts val="0"/>
              </a:spcBef>
              <a:spcAft>
                <a:spcPts val="0"/>
              </a:spcAft>
              <a:buNone/>
              <a:defRPr sz="1200">
                <a:solidFill>
                  <a:schemeClr val="dk1"/>
                </a:solidFill>
              </a:defRPr>
            </a:lvl9pPr>
          </a:lstStyle>
          <a:p>
            <a:endParaRPr/>
          </a:p>
        </p:txBody>
      </p:sp>
      <p:sp>
        <p:nvSpPr>
          <p:cNvPr id="44" name="Google Shape;44;p6"/>
          <p:cNvSpPr txBox="1">
            <a:spLocks noGrp="1"/>
          </p:cNvSpPr>
          <p:nvPr>
            <p:ph type="subTitle" idx="4"/>
          </p:nvPr>
        </p:nvSpPr>
        <p:spPr>
          <a:xfrm>
            <a:off x="3757500" y="533400"/>
            <a:ext cx="354300" cy="202800"/>
          </a:xfrm>
          <a:prstGeom prst="rect">
            <a:avLst/>
          </a:prstGeom>
        </p:spPr>
        <p:txBody>
          <a:bodyPr spcFirstLastPara="1" wrap="square" lIns="0" tIns="0" rIns="0" bIns="0" anchor="t" anchorCtr="0">
            <a:spAutoFit/>
          </a:bodyPr>
          <a:lstStyle>
            <a:lvl1pPr lvl="0">
              <a:lnSpc>
                <a:spcPct val="115000"/>
              </a:lnSpc>
              <a:spcBef>
                <a:spcPts val="0"/>
              </a:spcBef>
              <a:spcAft>
                <a:spcPts val="0"/>
              </a:spcAft>
              <a:buNone/>
              <a:defRPr sz="1200" b="1">
                <a:solidFill>
                  <a:schemeClr val="accent5"/>
                </a:solidFill>
                <a:latin typeface="Taviraj"/>
                <a:ea typeface="Taviraj"/>
                <a:cs typeface="Taviraj"/>
                <a:sym typeface="Taviraj"/>
              </a:defRPr>
            </a:lvl1pPr>
            <a:lvl2pPr lvl="1">
              <a:spcBef>
                <a:spcPts val="0"/>
              </a:spcBef>
              <a:spcAft>
                <a:spcPts val="0"/>
              </a:spcAft>
              <a:buClr>
                <a:schemeClr val="accent5"/>
              </a:buClr>
              <a:buSzPts val="1800"/>
              <a:buFont typeface="Taviraj"/>
              <a:buNone/>
              <a:defRPr b="1">
                <a:solidFill>
                  <a:schemeClr val="accent5"/>
                </a:solidFill>
                <a:latin typeface="Taviraj"/>
                <a:ea typeface="Taviraj"/>
                <a:cs typeface="Taviraj"/>
                <a:sym typeface="Taviraj"/>
              </a:defRPr>
            </a:lvl2pPr>
            <a:lvl3pPr lvl="2">
              <a:spcBef>
                <a:spcPts val="0"/>
              </a:spcBef>
              <a:spcAft>
                <a:spcPts val="0"/>
              </a:spcAft>
              <a:buClr>
                <a:schemeClr val="accent5"/>
              </a:buClr>
              <a:buSzPts val="1800"/>
              <a:buFont typeface="Taviraj"/>
              <a:buNone/>
              <a:defRPr b="1">
                <a:solidFill>
                  <a:schemeClr val="accent5"/>
                </a:solidFill>
                <a:latin typeface="Taviraj"/>
                <a:ea typeface="Taviraj"/>
                <a:cs typeface="Taviraj"/>
                <a:sym typeface="Taviraj"/>
              </a:defRPr>
            </a:lvl3pPr>
            <a:lvl4pPr lvl="3">
              <a:spcBef>
                <a:spcPts val="0"/>
              </a:spcBef>
              <a:spcAft>
                <a:spcPts val="0"/>
              </a:spcAft>
              <a:buClr>
                <a:schemeClr val="accent5"/>
              </a:buClr>
              <a:buSzPts val="1800"/>
              <a:buFont typeface="Taviraj"/>
              <a:buNone/>
              <a:defRPr b="1">
                <a:solidFill>
                  <a:schemeClr val="accent5"/>
                </a:solidFill>
                <a:latin typeface="Taviraj"/>
                <a:ea typeface="Taviraj"/>
                <a:cs typeface="Taviraj"/>
                <a:sym typeface="Taviraj"/>
              </a:defRPr>
            </a:lvl4pPr>
            <a:lvl5pPr lvl="4">
              <a:spcBef>
                <a:spcPts val="0"/>
              </a:spcBef>
              <a:spcAft>
                <a:spcPts val="0"/>
              </a:spcAft>
              <a:buClr>
                <a:schemeClr val="accent5"/>
              </a:buClr>
              <a:buSzPts val="1800"/>
              <a:buFont typeface="Taviraj"/>
              <a:buNone/>
              <a:defRPr b="1">
                <a:solidFill>
                  <a:schemeClr val="accent5"/>
                </a:solidFill>
                <a:latin typeface="Taviraj"/>
                <a:ea typeface="Taviraj"/>
                <a:cs typeface="Taviraj"/>
                <a:sym typeface="Taviraj"/>
              </a:defRPr>
            </a:lvl5pPr>
            <a:lvl6pPr lvl="5">
              <a:spcBef>
                <a:spcPts val="0"/>
              </a:spcBef>
              <a:spcAft>
                <a:spcPts val="0"/>
              </a:spcAft>
              <a:buClr>
                <a:schemeClr val="accent5"/>
              </a:buClr>
              <a:buSzPts val="1800"/>
              <a:buFont typeface="Taviraj"/>
              <a:buNone/>
              <a:defRPr b="1">
                <a:solidFill>
                  <a:schemeClr val="accent5"/>
                </a:solidFill>
                <a:latin typeface="Taviraj"/>
                <a:ea typeface="Taviraj"/>
                <a:cs typeface="Taviraj"/>
                <a:sym typeface="Taviraj"/>
              </a:defRPr>
            </a:lvl6pPr>
            <a:lvl7pPr lvl="6">
              <a:spcBef>
                <a:spcPts val="0"/>
              </a:spcBef>
              <a:spcAft>
                <a:spcPts val="0"/>
              </a:spcAft>
              <a:buClr>
                <a:schemeClr val="accent5"/>
              </a:buClr>
              <a:buSzPts val="1800"/>
              <a:buFont typeface="Taviraj"/>
              <a:buNone/>
              <a:defRPr b="1">
                <a:solidFill>
                  <a:schemeClr val="accent5"/>
                </a:solidFill>
                <a:latin typeface="Taviraj"/>
                <a:ea typeface="Taviraj"/>
                <a:cs typeface="Taviraj"/>
                <a:sym typeface="Taviraj"/>
              </a:defRPr>
            </a:lvl7pPr>
            <a:lvl8pPr lvl="7">
              <a:spcBef>
                <a:spcPts val="0"/>
              </a:spcBef>
              <a:spcAft>
                <a:spcPts val="0"/>
              </a:spcAft>
              <a:buClr>
                <a:schemeClr val="accent5"/>
              </a:buClr>
              <a:buSzPts val="1800"/>
              <a:buFont typeface="Taviraj"/>
              <a:buNone/>
              <a:defRPr b="1">
                <a:solidFill>
                  <a:schemeClr val="accent5"/>
                </a:solidFill>
                <a:latin typeface="Taviraj"/>
                <a:ea typeface="Taviraj"/>
                <a:cs typeface="Taviraj"/>
                <a:sym typeface="Taviraj"/>
              </a:defRPr>
            </a:lvl8pPr>
            <a:lvl9pPr lvl="8">
              <a:spcBef>
                <a:spcPts val="0"/>
              </a:spcBef>
              <a:spcAft>
                <a:spcPts val="0"/>
              </a:spcAft>
              <a:buClr>
                <a:schemeClr val="accent5"/>
              </a:buClr>
              <a:buSzPts val="1800"/>
              <a:buFont typeface="Taviraj"/>
              <a:buNone/>
              <a:defRPr b="1">
                <a:solidFill>
                  <a:schemeClr val="accent5"/>
                </a:solidFill>
                <a:latin typeface="Taviraj"/>
                <a:ea typeface="Taviraj"/>
                <a:cs typeface="Taviraj"/>
                <a:sym typeface="Taviraj"/>
              </a:defRPr>
            </a:lvl9pPr>
          </a:lstStyle>
          <a:p>
            <a:endParaRPr/>
          </a:p>
        </p:txBody>
      </p:sp>
      <p:sp>
        <p:nvSpPr>
          <p:cNvPr id="45" name="Google Shape;45;p6"/>
          <p:cNvSpPr txBox="1">
            <a:spLocks noGrp="1"/>
          </p:cNvSpPr>
          <p:nvPr>
            <p:ph type="subTitle" idx="5"/>
          </p:nvPr>
        </p:nvSpPr>
        <p:spPr>
          <a:xfrm>
            <a:off x="320100" y="228590"/>
            <a:ext cx="1805400" cy="123300"/>
          </a:xfrm>
          <a:prstGeom prst="rect">
            <a:avLst/>
          </a:prstGeom>
        </p:spPr>
        <p:txBody>
          <a:bodyPr spcFirstLastPara="1" wrap="square" lIns="0" tIns="0" rIns="0" bIns="0" anchor="ctr" anchorCtr="0">
            <a:noAutofit/>
          </a:bodyPr>
          <a:lstStyle>
            <a:lvl1pPr lvl="0">
              <a:spcBef>
                <a:spcPts val="0"/>
              </a:spcBef>
              <a:spcAft>
                <a:spcPts val="0"/>
              </a:spcAft>
              <a:buNone/>
              <a:defRPr sz="700"/>
            </a:lvl1pPr>
            <a:lvl2pPr lvl="1">
              <a:spcBef>
                <a:spcPts val="0"/>
              </a:spcBef>
              <a:spcAft>
                <a:spcPts val="0"/>
              </a:spcAft>
              <a:buNone/>
              <a:defRPr sz="700"/>
            </a:lvl2pPr>
            <a:lvl3pPr lvl="2">
              <a:spcBef>
                <a:spcPts val="0"/>
              </a:spcBef>
              <a:spcAft>
                <a:spcPts val="0"/>
              </a:spcAft>
              <a:buNone/>
              <a:defRPr sz="700"/>
            </a:lvl3pPr>
            <a:lvl4pPr lvl="3">
              <a:spcBef>
                <a:spcPts val="0"/>
              </a:spcBef>
              <a:spcAft>
                <a:spcPts val="0"/>
              </a:spcAft>
              <a:buNone/>
              <a:defRPr sz="700"/>
            </a:lvl4pPr>
            <a:lvl5pPr lvl="4">
              <a:spcBef>
                <a:spcPts val="0"/>
              </a:spcBef>
              <a:spcAft>
                <a:spcPts val="0"/>
              </a:spcAft>
              <a:buNone/>
              <a:defRPr sz="700"/>
            </a:lvl5pPr>
            <a:lvl6pPr lvl="5">
              <a:spcBef>
                <a:spcPts val="0"/>
              </a:spcBef>
              <a:spcAft>
                <a:spcPts val="0"/>
              </a:spcAft>
              <a:buNone/>
              <a:defRPr sz="700"/>
            </a:lvl6pPr>
            <a:lvl7pPr lvl="6">
              <a:spcBef>
                <a:spcPts val="0"/>
              </a:spcBef>
              <a:spcAft>
                <a:spcPts val="0"/>
              </a:spcAft>
              <a:buNone/>
              <a:defRPr sz="700"/>
            </a:lvl7pPr>
            <a:lvl8pPr lvl="7">
              <a:spcBef>
                <a:spcPts val="0"/>
              </a:spcBef>
              <a:spcAft>
                <a:spcPts val="0"/>
              </a:spcAft>
              <a:buNone/>
              <a:defRPr sz="700"/>
            </a:lvl8pPr>
            <a:lvl9pPr lvl="8">
              <a:spcBef>
                <a:spcPts val="0"/>
              </a:spcBef>
              <a:spcAft>
                <a:spcPts val="0"/>
              </a:spcAft>
              <a:buNone/>
              <a:defRPr sz="700"/>
            </a:lvl9pPr>
          </a:lstStyle>
          <a:p>
            <a:endParaRPr/>
          </a:p>
        </p:txBody>
      </p:sp>
      <p:sp>
        <p:nvSpPr>
          <p:cNvPr id="46" name="Google Shape;46;p6"/>
          <p:cNvSpPr txBox="1">
            <a:spLocks noGrp="1"/>
          </p:cNvSpPr>
          <p:nvPr>
            <p:ph type="subTitle" idx="6"/>
          </p:nvPr>
        </p:nvSpPr>
        <p:spPr>
          <a:xfrm>
            <a:off x="7196175" y="228600"/>
            <a:ext cx="1627800" cy="123300"/>
          </a:xfrm>
          <a:prstGeom prst="rect">
            <a:avLst/>
          </a:prstGeom>
        </p:spPr>
        <p:txBody>
          <a:bodyPr spcFirstLastPara="1" wrap="square" lIns="0" tIns="0" rIns="0" bIns="0" anchor="ctr" anchorCtr="0">
            <a:noAutofit/>
          </a:bodyPr>
          <a:lstStyle>
            <a:lvl1pPr lvl="0" algn="r">
              <a:spcBef>
                <a:spcPts val="0"/>
              </a:spcBef>
              <a:spcAft>
                <a:spcPts val="0"/>
              </a:spcAft>
              <a:buNone/>
              <a:defRPr sz="700"/>
            </a:lvl1pPr>
            <a:lvl2pPr lvl="1" algn="r">
              <a:spcBef>
                <a:spcPts val="0"/>
              </a:spcBef>
              <a:spcAft>
                <a:spcPts val="0"/>
              </a:spcAft>
              <a:buNone/>
              <a:defRPr sz="700"/>
            </a:lvl2pPr>
            <a:lvl3pPr lvl="2" algn="r">
              <a:spcBef>
                <a:spcPts val="0"/>
              </a:spcBef>
              <a:spcAft>
                <a:spcPts val="0"/>
              </a:spcAft>
              <a:buNone/>
              <a:defRPr sz="700"/>
            </a:lvl3pPr>
            <a:lvl4pPr lvl="3" algn="r">
              <a:spcBef>
                <a:spcPts val="0"/>
              </a:spcBef>
              <a:spcAft>
                <a:spcPts val="0"/>
              </a:spcAft>
              <a:buNone/>
              <a:defRPr sz="700"/>
            </a:lvl4pPr>
            <a:lvl5pPr lvl="4" algn="r">
              <a:spcBef>
                <a:spcPts val="0"/>
              </a:spcBef>
              <a:spcAft>
                <a:spcPts val="0"/>
              </a:spcAft>
              <a:buNone/>
              <a:defRPr sz="700"/>
            </a:lvl5pPr>
            <a:lvl6pPr lvl="5" algn="r">
              <a:spcBef>
                <a:spcPts val="0"/>
              </a:spcBef>
              <a:spcAft>
                <a:spcPts val="0"/>
              </a:spcAft>
              <a:buNone/>
              <a:defRPr sz="700"/>
            </a:lvl6pPr>
            <a:lvl7pPr lvl="6" algn="r">
              <a:spcBef>
                <a:spcPts val="0"/>
              </a:spcBef>
              <a:spcAft>
                <a:spcPts val="0"/>
              </a:spcAft>
              <a:buNone/>
              <a:defRPr sz="700"/>
            </a:lvl7pPr>
            <a:lvl8pPr lvl="7" algn="r">
              <a:spcBef>
                <a:spcPts val="0"/>
              </a:spcBef>
              <a:spcAft>
                <a:spcPts val="0"/>
              </a:spcAft>
              <a:buNone/>
              <a:defRPr sz="700"/>
            </a:lvl8pPr>
            <a:lvl9pPr lvl="8" algn="r">
              <a:spcBef>
                <a:spcPts val="0"/>
              </a:spcBef>
              <a:spcAft>
                <a:spcPts val="0"/>
              </a:spcAft>
              <a:buNone/>
              <a:defRPr sz="700"/>
            </a:lvl9pPr>
          </a:lstStyle>
          <a:p>
            <a:endParaRPr/>
          </a:p>
        </p:txBody>
      </p:sp>
      <p:sp>
        <p:nvSpPr>
          <p:cNvPr id="47" name="Google Shape;47;p6"/>
          <p:cNvSpPr txBox="1">
            <a:spLocks noGrp="1"/>
          </p:cNvSpPr>
          <p:nvPr>
            <p:ph type="subTitle" idx="7"/>
          </p:nvPr>
        </p:nvSpPr>
        <p:spPr>
          <a:xfrm>
            <a:off x="4139063" y="1972650"/>
            <a:ext cx="2722800" cy="202800"/>
          </a:xfrm>
          <a:prstGeom prst="rect">
            <a:avLst/>
          </a:prstGeom>
        </p:spPr>
        <p:txBody>
          <a:bodyPr spcFirstLastPara="1" wrap="square" lIns="0" tIns="0" rIns="0" bIns="0" anchor="t" anchorCtr="0">
            <a:spAutoFit/>
          </a:bodyPr>
          <a:lstStyle>
            <a:lvl1pPr lvl="0">
              <a:lnSpc>
                <a:spcPct val="115000"/>
              </a:lnSpc>
              <a:spcBef>
                <a:spcPts val="0"/>
              </a:spcBef>
              <a:spcAft>
                <a:spcPts val="0"/>
              </a:spcAft>
              <a:buNone/>
              <a:defRPr sz="1200">
                <a:solidFill>
                  <a:schemeClr val="lt1"/>
                </a:solidFill>
                <a:highlight>
                  <a:schemeClr val="accent5"/>
                </a:highlight>
                <a:latin typeface="Taviraj Medium"/>
                <a:ea typeface="Taviraj Medium"/>
                <a:cs typeface="Taviraj Medium"/>
                <a:sym typeface="Taviraj Medium"/>
              </a:defRPr>
            </a:lvl1pPr>
            <a:lvl2pPr lvl="1">
              <a:spcBef>
                <a:spcPts val="0"/>
              </a:spcBef>
              <a:spcAft>
                <a:spcPts val="0"/>
              </a:spcAft>
              <a:buSzPts val="1800"/>
              <a:buFont typeface="Taviraj Light"/>
              <a:buNone/>
              <a:defRPr>
                <a:highlight>
                  <a:schemeClr val="accent5"/>
                </a:highlight>
                <a:latin typeface="Taviraj Light"/>
                <a:ea typeface="Taviraj Light"/>
                <a:cs typeface="Taviraj Light"/>
                <a:sym typeface="Taviraj Light"/>
              </a:defRPr>
            </a:lvl2pPr>
            <a:lvl3pPr lvl="2">
              <a:spcBef>
                <a:spcPts val="0"/>
              </a:spcBef>
              <a:spcAft>
                <a:spcPts val="0"/>
              </a:spcAft>
              <a:buSzPts val="1800"/>
              <a:buFont typeface="Taviraj Light"/>
              <a:buNone/>
              <a:defRPr>
                <a:highlight>
                  <a:schemeClr val="accent5"/>
                </a:highlight>
                <a:latin typeface="Taviraj Light"/>
                <a:ea typeface="Taviraj Light"/>
                <a:cs typeface="Taviraj Light"/>
                <a:sym typeface="Taviraj Light"/>
              </a:defRPr>
            </a:lvl3pPr>
            <a:lvl4pPr lvl="3">
              <a:spcBef>
                <a:spcPts val="0"/>
              </a:spcBef>
              <a:spcAft>
                <a:spcPts val="0"/>
              </a:spcAft>
              <a:buSzPts val="1800"/>
              <a:buFont typeface="Taviraj Light"/>
              <a:buNone/>
              <a:defRPr>
                <a:highlight>
                  <a:schemeClr val="accent5"/>
                </a:highlight>
                <a:latin typeface="Taviraj Light"/>
                <a:ea typeface="Taviraj Light"/>
                <a:cs typeface="Taviraj Light"/>
                <a:sym typeface="Taviraj Light"/>
              </a:defRPr>
            </a:lvl4pPr>
            <a:lvl5pPr lvl="4">
              <a:spcBef>
                <a:spcPts val="0"/>
              </a:spcBef>
              <a:spcAft>
                <a:spcPts val="0"/>
              </a:spcAft>
              <a:buSzPts val="1800"/>
              <a:buFont typeface="Taviraj Light"/>
              <a:buNone/>
              <a:defRPr>
                <a:highlight>
                  <a:schemeClr val="accent5"/>
                </a:highlight>
                <a:latin typeface="Taviraj Light"/>
                <a:ea typeface="Taviraj Light"/>
                <a:cs typeface="Taviraj Light"/>
                <a:sym typeface="Taviraj Light"/>
              </a:defRPr>
            </a:lvl5pPr>
            <a:lvl6pPr lvl="5">
              <a:spcBef>
                <a:spcPts val="0"/>
              </a:spcBef>
              <a:spcAft>
                <a:spcPts val="0"/>
              </a:spcAft>
              <a:buSzPts val="1800"/>
              <a:buFont typeface="Taviraj Light"/>
              <a:buNone/>
              <a:defRPr>
                <a:highlight>
                  <a:schemeClr val="accent5"/>
                </a:highlight>
                <a:latin typeface="Taviraj Light"/>
                <a:ea typeface="Taviraj Light"/>
                <a:cs typeface="Taviraj Light"/>
                <a:sym typeface="Taviraj Light"/>
              </a:defRPr>
            </a:lvl6pPr>
            <a:lvl7pPr lvl="6">
              <a:spcBef>
                <a:spcPts val="0"/>
              </a:spcBef>
              <a:spcAft>
                <a:spcPts val="0"/>
              </a:spcAft>
              <a:buSzPts val="1800"/>
              <a:buFont typeface="Taviraj Light"/>
              <a:buNone/>
              <a:defRPr>
                <a:highlight>
                  <a:schemeClr val="accent5"/>
                </a:highlight>
                <a:latin typeface="Taviraj Light"/>
                <a:ea typeface="Taviraj Light"/>
                <a:cs typeface="Taviraj Light"/>
                <a:sym typeface="Taviraj Light"/>
              </a:defRPr>
            </a:lvl7pPr>
            <a:lvl8pPr lvl="7">
              <a:spcBef>
                <a:spcPts val="0"/>
              </a:spcBef>
              <a:spcAft>
                <a:spcPts val="0"/>
              </a:spcAft>
              <a:buSzPts val="1800"/>
              <a:buFont typeface="Taviraj Light"/>
              <a:buNone/>
              <a:defRPr>
                <a:highlight>
                  <a:schemeClr val="accent5"/>
                </a:highlight>
                <a:latin typeface="Taviraj Light"/>
                <a:ea typeface="Taviraj Light"/>
                <a:cs typeface="Taviraj Light"/>
                <a:sym typeface="Taviraj Light"/>
              </a:defRPr>
            </a:lvl8pPr>
            <a:lvl9pPr lvl="8">
              <a:spcBef>
                <a:spcPts val="0"/>
              </a:spcBef>
              <a:spcAft>
                <a:spcPts val="0"/>
              </a:spcAft>
              <a:buSzPts val="1800"/>
              <a:buFont typeface="Taviraj Light"/>
              <a:buNone/>
              <a:defRPr>
                <a:highlight>
                  <a:schemeClr val="accent5"/>
                </a:highlight>
                <a:latin typeface="Taviraj Light"/>
                <a:ea typeface="Taviraj Light"/>
                <a:cs typeface="Taviraj Light"/>
                <a:sym typeface="Taviraj Light"/>
              </a:defRPr>
            </a:lvl9pPr>
          </a:lstStyle>
          <a:p>
            <a:endParaRPr/>
          </a:p>
        </p:txBody>
      </p:sp>
      <p:sp>
        <p:nvSpPr>
          <p:cNvPr id="48" name="Google Shape;48;p6"/>
          <p:cNvSpPr txBox="1">
            <a:spLocks noGrp="1"/>
          </p:cNvSpPr>
          <p:nvPr>
            <p:ph type="body" idx="8"/>
          </p:nvPr>
        </p:nvSpPr>
        <p:spPr>
          <a:xfrm>
            <a:off x="4143263" y="2201250"/>
            <a:ext cx="3342600" cy="848700"/>
          </a:xfrm>
          <a:prstGeom prst="rect">
            <a:avLst/>
          </a:prstGeom>
        </p:spPr>
        <p:txBody>
          <a:bodyPr spcFirstLastPara="1" wrap="square" lIns="0" tIns="91425" rIns="0" bIns="91425" anchor="t" anchorCtr="0">
            <a:noAutofit/>
          </a:bodyPr>
          <a:lstStyle>
            <a:lvl1pPr marL="457200" lvl="0" indent="-228600">
              <a:lnSpc>
                <a:spcPct val="115000"/>
              </a:lnSpc>
              <a:spcBef>
                <a:spcPts val="0"/>
              </a:spcBef>
              <a:spcAft>
                <a:spcPts val="0"/>
              </a:spcAft>
              <a:buNone/>
              <a:defRPr sz="1200">
                <a:solidFill>
                  <a:schemeClr val="dk1"/>
                </a:solidFill>
              </a:defRPr>
            </a:lvl1pPr>
            <a:lvl2pPr marL="914400" lvl="1" indent="-228600">
              <a:lnSpc>
                <a:spcPct val="115000"/>
              </a:lnSpc>
              <a:spcBef>
                <a:spcPts val="0"/>
              </a:spcBef>
              <a:spcAft>
                <a:spcPts val="0"/>
              </a:spcAft>
              <a:buNone/>
              <a:defRPr sz="1200">
                <a:solidFill>
                  <a:schemeClr val="dk1"/>
                </a:solidFill>
              </a:defRPr>
            </a:lvl2pPr>
            <a:lvl3pPr marL="1371600" lvl="2" indent="-228600">
              <a:lnSpc>
                <a:spcPct val="115000"/>
              </a:lnSpc>
              <a:spcBef>
                <a:spcPts val="0"/>
              </a:spcBef>
              <a:spcAft>
                <a:spcPts val="0"/>
              </a:spcAft>
              <a:buNone/>
              <a:defRPr sz="1200">
                <a:solidFill>
                  <a:schemeClr val="dk1"/>
                </a:solidFill>
              </a:defRPr>
            </a:lvl3pPr>
            <a:lvl4pPr marL="1828800" lvl="3" indent="-228600">
              <a:lnSpc>
                <a:spcPct val="115000"/>
              </a:lnSpc>
              <a:spcBef>
                <a:spcPts val="0"/>
              </a:spcBef>
              <a:spcAft>
                <a:spcPts val="0"/>
              </a:spcAft>
              <a:buNone/>
              <a:defRPr sz="1200">
                <a:solidFill>
                  <a:schemeClr val="dk1"/>
                </a:solidFill>
              </a:defRPr>
            </a:lvl4pPr>
            <a:lvl5pPr marL="2286000" lvl="4" indent="-228600">
              <a:lnSpc>
                <a:spcPct val="115000"/>
              </a:lnSpc>
              <a:spcBef>
                <a:spcPts val="0"/>
              </a:spcBef>
              <a:spcAft>
                <a:spcPts val="0"/>
              </a:spcAft>
              <a:buNone/>
              <a:defRPr sz="1200">
                <a:solidFill>
                  <a:schemeClr val="dk1"/>
                </a:solidFill>
              </a:defRPr>
            </a:lvl5pPr>
            <a:lvl6pPr marL="2743200" lvl="5" indent="-228600">
              <a:lnSpc>
                <a:spcPct val="115000"/>
              </a:lnSpc>
              <a:spcBef>
                <a:spcPts val="0"/>
              </a:spcBef>
              <a:spcAft>
                <a:spcPts val="0"/>
              </a:spcAft>
              <a:buNone/>
              <a:defRPr sz="1200">
                <a:solidFill>
                  <a:schemeClr val="dk1"/>
                </a:solidFill>
              </a:defRPr>
            </a:lvl6pPr>
            <a:lvl7pPr marL="3200400" lvl="6" indent="-228600">
              <a:lnSpc>
                <a:spcPct val="115000"/>
              </a:lnSpc>
              <a:spcBef>
                <a:spcPts val="0"/>
              </a:spcBef>
              <a:spcAft>
                <a:spcPts val="0"/>
              </a:spcAft>
              <a:buNone/>
              <a:defRPr sz="1200">
                <a:solidFill>
                  <a:schemeClr val="dk1"/>
                </a:solidFill>
              </a:defRPr>
            </a:lvl7pPr>
            <a:lvl8pPr marL="3657600" lvl="7" indent="-228600">
              <a:lnSpc>
                <a:spcPct val="115000"/>
              </a:lnSpc>
              <a:spcBef>
                <a:spcPts val="0"/>
              </a:spcBef>
              <a:spcAft>
                <a:spcPts val="0"/>
              </a:spcAft>
              <a:buNone/>
              <a:defRPr sz="1200">
                <a:solidFill>
                  <a:schemeClr val="dk1"/>
                </a:solidFill>
              </a:defRPr>
            </a:lvl8pPr>
            <a:lvl9pPr marL="4114800" lvl="8" indent="-228600">
              <a:lnSpc>
                <a:spcPct val="115000"/>
              </a:lnSpc>
              <a:spcBef>
                <a:spcPts val="0"/>
              </a:spcBef>
              <a:spcAft>
                <a:spcPts val="0"/>
              </a:spcAft>
              <a:buNone/>
              <a:defRPr sz="1200">
                <a:solidFill>
                  <a:schemeClr val="dk1"/>
                </a:solidFill>
              </a:defRPr>
            </a:lvl9pPr>
          </a:lstStyle>
          <a:p>
            <a:endParaRPr/>
          </a:p>
        </p:txBody>
      </p:sp>
      <p:sp>
        <p:nvSpPr>
          <p:cNvPr id="49" name="Google Shape;49;p6"/>
          <p:cNvSpPr txBox="1">
            <a:spLocks noGrp="1"/>
          </p:cNvSpPr>
          <p:nvPr>
            <p:ph type="subTitle" idx="9"/>
          </p:nvPr>
        </p:nvSpPr>
        <p:spPr>
          <a:xfrm>
            <a:off x="3757645" y="1972650"/>
            <a:ext cx="354300" cy="202800"/>
          </a:xfrm>
          <a:prstGeom prst="rect">
            <a:avLst/>
          </a:prstGeom>
        </p:spPr>
        <p:txBody>
          <a:bodyPr spcFirstLastPara="1" wrap="square" lIns="0" tIns="0" rIns="0" bIns="0" anchor="t" anchorCtr="0">
            <a:spAutoFit/>
          </a:bodyPr>
          <a:lstStyle>
            <a:lvl1pPr lvl="0">
              <a:lnSpc>
                <a:spcPct val="115000"/>
              </a:lnSpc>
              <a:spcBef>
                <a:spcPts val="0"/>
              </a:spcBef>
              <a:spcAft>
                <a:spcPts val="0"/>
              </a:spcAft>
              <a:buNone/>
              <a:defRPr sz="1200" b="1">
                <a:solidFill>
                  <a:schemeClr val="accent5"/>
                </a:solidFill>
                <a:latin typeface="Taviraj"/>
                <a:ea typeface="Taviraj"/>
                <a:cs typeface="Taviraj"/>
                <a:sym typeface="Taviraj"/>
              </a:defRPr>
            </a:lvl1pPr>
            <a:lvl2pPr lvl="1">
              <a:spcBef>
                <a:spcPts val="0"/>
              </a:spcBef>
              <a:spcAft>
                <a:spcPts val="0"/>
              </a:spcAft>
              <a:buClr>
                <a:schemeClr val="accent5"/>
              </a:buClr>
              <a:buSzPts val="1800"/>
              <a:buFont typeface="Taviraj"/>
              <a:buNone/>
              <a:defRPr b="1">
                <a:solidFill>
                  <a:schemeClr val="accent5"/>
                </a:solidFill>
                <a:latin typeface="Taviraj"/>
                <a:ea typeface="Taviraj"/>
                <a:cs typeface="Taviraj"/>
                <a:sym typeface="Taviraj"/>
              </a:defRPr>
            </a:lvl2pPr>
            <a:lvl3pPr lvl="2">
              <a:spcBef>
                <a:spcPts val="0"/>
              </a:spcBef>
              <a:spcAft>
                <a:spcPts val="0"/>
              </a:spcAft>
              <a:buClr>
                <a:schemeClr val="accent5"/>
              </a:buClr>
              <a:buSzPts val="1800"/>
              <a:buFont typeface="Taviraj"/>
              <a:buNone/>
              <a:defRPr b="1">
                <a:solidFill>
                  <a:schemeClr val="accent5"/>
                </a:solidFill>
                <a:latin typeface="Taviraj"/>
                <a:ea typeface="Taviraj"/>
                <a:cs typeface="Taviraj"/>
                <a:sym typeface="Taviraj"/>
              </a:defRPr>
            </a:lvl3pPr>
            <a:lvl4pPr lvl="3">
              <a:spcBef>
                <a:spcPts val="0"/>
              </a:spcBef>
              <a:spcAft>
                <a:spcPts val="0"/>
              </a:spcAft>
              <a:buClr>
                <a:schemeClr val="accent5"/>
              </a:buClr>
              <a:buSzPts val="1800"/>
              <a:buFont typeface="Taviraj"/>
              <a:buNone/>
              <a:defRPr b="1">
                <a:solidFill>
                  <a:schemeClr val="accent5"/>
                </a:solidFill>
                <a:latin typeface="Taviraj"/>
                <a:ea typeface="Taviraj"/>
                <a:cs typeface="Taviraj"/>
                <a:sym typeface="Taviraj"/>
              </a:defRPr>
            </a:lvl4pPr>
            <a:lvl5pPr lvl="4">
              <a:spcBef>
                <a:spcPts val="0"/>
              </a:spcBef>
              <a:spcAft>
                <a:spcPts val="0"/>
              </a:spcAft>
              <a:buClr>
                <a:schemeClr val="accent5"/>
              </a:buClr>
              <a:buSzPts val="1800"/>
              <a:buFont typeface="Taviraj"/>
              <a:buNone/>
              <a:defRPr b="1">
                <a:solidFill>
                  <a:schemeClr val="accent5"/>
                </a:solidFill>
                <a:latin typeface="Taviraj"/>
                <a:ea typeface="Taviraj"/>
                <a:cs typeface="Taviraj"/>
                <a:sym typeface="Taviraj"/>
              </a:defRPr>
            </a:lvl5pPr>
            <a:lvl6pPr lvl="5">
              <a:spcBef>
                <a:spcPts val="0"/>
              </a:spcBef>
              <a:spcAft>
                <a:spcPts val="0"/>
              </a:spcAft>
              <a:buClr>
                <a:schemeClr val="accent5"/>
              </a:buClr>
              <a:buSzPts val="1800"/>
              <a:buFont typeface="Taviraj"/>
              <a:buNone/>
              <a:defRPr b="1">
                <a:solidFill>
                  <a:schemeClr val="accent5"/>
                </a:solidFill>
                <a:latin typeface="Taviraj"/>
                <a:ea typeface="Taviraj"/>
                <a:cs typeface="Taviraj"/>
                <a:sym typeface="Taviraj"/>
              </a:defRPr>
            </a:lvl6pPr>
            <a:lvl7pPr lvl="6">
              <a:spcBef>
                <a:spcPts val="0"/>
              </a:spcBef>
              <a:spcAft>
                <a:spcPts val="0"/>
              </a:spcAft>
              <a:buClr>
                <a:schemeClr val="accent5"/>
              </a:buClr>
              <a:buSzPts val="1800"/>
              <a:buFont typeface="Taviraj"/>
              <a:buNone/>
              <a:defRPr b="1">
                <a:solidFill>
                  <a:schemeClr val="accent5"/>
                </a:solidFill>
                <a:latin typeface="Taviraj"/>
                <a:ea typeface="Taviraj"/>
                <a:cs typeface="Taviraj"/>
                <a:sym typeface="Taviraj"/>
              </a:defRPr>
            </a:lvl7pPr>
            <a:lvl8pPr lvl="7">
              <a:spcBef>
                <a:spcPts val="0"/>
              </a:spcBef>
              <a:spcAft>
                <a:spcPts val="0"/>
              </a:spcAft>
              <a:buClr>
                <a:schemeClr val="accent5"/>
              </a:buClr>
              <a:buSzPts val="1800"/>
              <a:buFont typeface="Taviraj"/>
              <a:buNone/>
              <a:defRPr b="1">
                <a:solidFill>
                  <a:schemeClr val="accent5"/>
                </a:solidFill>
                <a:latin typeface="Taviraj"/>
                <a:ea typeface="Taviraj"/>
                <a:cs typeface="Taviraj"/>
                <a:sym typeface="Taviraj"/>
              </a:defRPr>
            </a:lvl8pPr>
            <a:lvl9pPr lvl="8">
              <a:spcBef>
                <a:spcPts val="0"/>
              </a:spcBef>
              <a:spcAft>
                <a:spcPts val="0"/>
              </a:spcAft>
              <a:buClr>
                <a:schemeClr val="accent5"/>
              </a:buClr>
              <a:buSzPts val="1800"/>
              <a:buFont typeface="Taviraj"/>
              <a:buNone/>
              <a:defRPr b="1">
                <a:solidFill>
                  <a:schemeClr val="accent5"/>
                </a:solidFill>
                <a:latin typeface="Taviraj"/>
                <a:ea typeface="Taviraj"/>
                <a:cs typeface="Taviraj"/>
                <a:sym typeface="Taviraj"/>
              </a:defRPr>
            </a:lvl9pPr>
          </a:lstStyle>
          <a:p>
            <a:endParaRPr/>
          </a:p>
        </p:txBody>
      </p:sp>
      <p:sp>
        <p:nvSpPr>
          <p:cNvPr id="50" name="Google Shape;50;p6"/>
          <p:cNvSpPr txBox="1">
            <a:spLocks noGrp="1"/>
          </p:cNvSpPr>
          <p:nvPr>
            <p:ph type="subTitle" idx="13"/>
          </p:nvPr>
        </p:nvSpPr>
        <p:spPr>
          <a:xfrm>
            <a:off x="4139063" y="3411900"/>
            <a:ext cx="2722800" cy="202800"/>
          </a:xfrm>
          <a:prstGeom prst="rect">
            <a:avLst/>
          </a:prstGeom>
        </p:spPr>
        <p:txBody>
          <a:bodyPr spcFirstLastPara="1" wrap="square" lIns="0" tIns="0" rIns="0" bIns="0" anchor="t" anchorCtr="0">
            <a:spAutoFit/>
          </a:bodyPr>
          <a:lstStyle>
            <a:lvl1pPr lvl="0">
              <a:lnSpc>
                <a:spcPct val="115000"/>
              </a:lnSpc>
              <a:spcBef>
                <a:spcPts val="0"/>
              </a:spcBef>
              <a:spcAft>
                <a:spcPts val="0"/>
              </a:spcAft>
              <a:buNone/>
              <a:defRPr sz="1200">
                <a:solidFill>
                  <a:schemeClr val="lt1"/>
                </a:solidFill>
                <a:highlight>
                  <a:schemeClr val="accent5"/>
                </a:highlight>
                <a:latin typeface="Taviraj Medium"/>
                <a:ea typeface="Taviraj Medium"/>
                <a:cs typeface="Taviraj Medium"/>
                <a:sym typeface="Taviraj Medium"/>
              </a:defRPr>
            </a:lvl1pPr>
            <a:lvl2pPr lvl="1">
              <a:spcBef>
                <a:spcPts val="0"/>
              </a:spcBef>
              <a:spcAft>
                <a:spcPts val="0"/>
              </a:spcAft>
              <a:buSzPts val="1800"/>
              <a:buFont typeface="Taviraj Light"/>
              <a:buNone/>
              <a:defRPr>
                <a:highlight>
                  <a:schemeClr val="accent5"/>
                </a:highlight>
                <a:latin typeface="Taviraj Light"/>
                <a:ea typeface="Taviraj Light"/>
                <a:cs typeface="Taviraj Light"/>
                <a:sym typeface="Taviraj Light"/>
              </a:defRPr>
            </a:lvl2pPr>
            <a:lvl3pPr lvl="2">
              <a:spcBef>
                <a:spcPts val="0"/>
              </a:spcBef>
              <a:spcAft>
                <a:spcPts val="0"/>
              </a:spcAft>
              <a:buSzPts val="1800"/>
              <a:buFont typeface="Taviraj Light"/>
              <a:buNone/>
              <a:defRPr>
                <a:highlight>
                  <a:schemeClr val="accent5"/>
                </a:highlight>
                <a:latin typeface="Taviraj Light"/>
                <a:ea typeface="Taviraj Light"/>
                <a:cs typeface="Taviraj Light"/>
                <a:sym typeface="Taviraj Light"/>
              </a:defRPr>
            </a:lvl3pPr>
            <a:lvl4pPr lvl="3">
              <a:spcBef>
                <a:spcPts val="0"/>
              </a:spcBef>
              <a:spcAft>
                <a:spcPts val="0"/>
              </a:spcAft>
              <a:buSzPts val="1800"/>
              <a:buFont typeface="Taviraj Light"/>
              <a:buNone/>
              <a:defRPr>
                <a:highlight>
                  <a:schemeClr val="accent5"/>
                </a:highlight>
                <a:latin typeface="Taviraj Light"/>
                <a:ea typeface="Taviraj Light"/>
                <a:cs typeface="Taviraj Light"/>
                <a:sym typeface="Taviraj Light"/>
              </a:defRPr>
            </a:lvl4pPr>
            <a:lvl5pPr lvl="4">
              <a:spcBef>
                <a:spcPts val="0"/>
              </a:spcBef>
              <a:spcAft>
                <a:spcPts val="0"/>
              </a:spcAft>
              <a:buSzPts val="1800"/>
              <a:buFont typeface="Taviraj Light"/>
              <a:buNone/>
              <a:defRPr>
                <a:highlight>
                  <a:schemeClr val="accent5"/>
                </a:highlight>
                <a:latin typeface="Taviraj Light"/>
                <a:ea typeface="Taviraj Light"/>
                <a:cs typeface="Taviraj Light"/>
                <a:sym typeface="Taviraj Light"/>
              </a:defRPr>
            </a:lvl5pPr>
            <a:lvl6pPr lvl="5">
              <a:spcBef>
                <a:spcPts val="0"/>
              </a:spcBef>
              <a:spcAft>
                <a:spcPts val="0"/>
              </a:spcAft>
              <a:buSzPts val="1800"/>
              <a:buFont typeface="Taviraj Light"/>
              <a:buNone/>
              <a:defRPr>
                <a:highlight>
                  <a:schemeClr val="accent5"/>
                </a:highlight>
                <a:latin typeface="Taviraj Light"/>
                <a:ea typeface="Taviraj Light"/>
                <a:cs typeface="Taviraj Light"/>
                <a:sym typeface="Taviraj Light"/>
              </a:defRPr>
            </a:lvl6pPr>
            <a:lvl7pPr lvl="6">
              <a:spcBef>
                <a:spcPts val="0"/>
              </a:spcBef>
              <a:spcAft>
                <a:spcPts val="0"/>
              </a:spcAft>
              <a:buSzPts val="1800"/>
              <a:buFont typeface="Taviraj Light"/>
              <a:buNone/>
              <a:defRPr>
                <a:highlight>
                  <a:schemeClr val="accent5"/>
                </a:highlight>
                <a:latin typeface="Taviraj Light"/>
                <a:ea typeface="Taviraj Light"/>
                <a:cs typeface="Taviraj Light"/>
                <a:sym typeface="Taviraj Light"/>
              </a:defRPr>
            </a:lvl7pPr>
            <a:lvl8pPr lvl="7">
              <a:spcBef>
                <a:spcPts val="0"/>
              </a:spcBef>
              <a:spcAft>
                <a:spcPts val="0"/>
              </a:spcAft>
              <a:buSzPts val="1800"/>
              <a:buFont typeface="Taviraj Light"/>
              <a:buNone/>
              <a:defRPr>
                <a:highlight>
                  <a:schemeClr val="accent5"/>
                </a:highlight>
                <a:latin typeface="Taviraj Light"/>
                <a:ea typeface="Taviraj Light"/>
                <a:cs typeface="Taviraj Light"/>
                <a:sym typeface="Taviraj Light"/>
              </a:defRPr>
            </a:lvl8pPr>
            <a:lvl9pPr lvl="8">
              <a:spcBef>
                <a:spcPts val="0"/>
              </a:spcBef>
              <a:spcAft>
                <a:spcPts val="0"/>
              </a:spcAft>
              <a:buSzPts val="1800"/>
              <a:buFont typeface="Taviraj Light"/>
              <a:buNone/>
              <a:defRPr>
                <a:highlight>
                  <a:schemeClr val="accent5"/>
                </a:highlight>
                <a:latin typeface="Taviraj Light"/>
                <a:ea typeface="Taviraj Light"/>
                <a:cs typeface="Taviraj Light"/>
                <a:sym typeface="Taviraj Light"/>
              </a:defRPr>
            </a:lvl9pPr>
          </a:lstStyle>
          <a:p>
            <a:endParaRPr/>
          </a:p>
        </p:txBody>
      </p:sp>
      <p:sp>
        <p:nvSpPr>
          <p:cNvPr id="51" name="Google Shape;51;p6"/>
          <p:cNvSpPr txBox="1">
            <a:spLocks noGrp="1"/>
          </p:cNvSpPr>
          <p:nvPr>
            <p:ph type="body" idx="14"/>
          </p:nvPr>
        </p:nvSpPr>
        <p:spPr>
          <a:xfrm>
            <a:off x="4143263" y="3640500"/>
            <a:ext cx="3342600" cy="848700"/>
          </a:xfrm>
          <a:prstGeom prst="rect">
            <a:avLst/>
          </a:prstGeom>
        </p:spPr>
        <p:txBody>
          <a:bodyPr spcFirstLastPara="1" wrap="square" lIns="0" tIns="91425" rIns="0" bIns="91425" anchor="t" anchorCtr="0">
            <a:noAutofit/>
          </a:bodyPr>
          <a:lstStyle>
            <a:lvl1pPr marL="457200" lvl="0" indent="-228600">
              <a:lnSpc>
                <a:spcPct val="115000"/>
              </a:lnSpc>
              <a:spcBef>
                <a:spcPts val="0"/>
              </a:spcBef>
              <a:spcAft>
                <a:spcPts val="0"/>
              </a:spcAft>
              <a:buNone/>
              <a:defRPr sz="1200">
                <a:solidFill>
                  <a:schemeClr val="dk1"/>
                </a:solidFill>
              </a:defRPr>
            </a:lvl1pPr>
            <a:lvl2pPr marL="914400" lvl="1" indent="-228600">
              <a:lnSpc>
                <a:spcPct val="115000"/>
              </a:lnSpc>
              <a:spcBef>
                <a:spcPts val="0"/>
              </a:spcBef>
              <a:spcAft>
                <a:spcPts val="0"/>
              </a:spcAft>
              <a:buNone/>
              <a:defRPr sz="1200">
                <a:solidFill>
                  <a:schemeClr val="dk1"/>
                </a:solidFill>
              </a:defRPr>
            </a:lvl2pPr>
            <a:lvl3pPr marL="1371600" lvl="2" indent="-228600">
              <a:lnSpc>
                <a:spcPct val="115000"/>
              </a:lnSpc>
              <a:spcBef>
                <a:spcPts val="0"/>
              </a:spcBef>
              <a:spcAft>
                <a:spcPts val="0"/>
              </a:spcAft>
              <a:buNone/>
              <a:defRPr sz="1200">
                <a:solidFill>
                  <a:schemeClr val="dk1"/>
                </a:solidFill>
              </a:defRPr>
            </a:lvl3pPr>
            <a:lvl4pPr marL="1828800" lvl="3" indent="-228600">
              <a:lnSpc>
                <a:spcPct val="115000"/>
              </a:lnSpc>
              <a:spcBef>
                <a:spcPts val="0"/>
              </a:spcBef>
              <a:spcAft>
                <a:spcPts val="0"/>
              </a:spcAft>
              <a:buNone/>
              <a:defRPr sz="1200">
                <a:solidFill>
                  <a:schemeClr val="dk1"/>
                </a:solidFill>
              </a:defRPr>
            </a:lvl4pPr>
            <a:lvl5pPr marL="2286000" lvl="4" indent="-228600">
              <a:lnSpc>
                <a:spcPct val="115000"/>
              </a:lnSpc>
              <a:spcBef>
                <a:spcPts val="0"/>
              </a:spcBef>
              <a:spcAft>
                <a:spcPts val="0"/>
              </a:spcAft>
              <a:buNone/>
              <a:defRPr sz="1200">
                <a:solidFill>
                  <a:schemeClr val="dk1"/>
                </a:solidFill>
              </a:defRPr>
            </a:lvl5pPr>
            <a:lvl6pPr marL="2743200" lvl="5" indent="-228600">
              <a:lnSpc>
                <a:spcPct val="115000"/>
              </a:lnSpc>
              <a:spcBef>
                <a:spcPts val="0"/>
              </a:spcBef>
              <a:spcAft>
                <a:spcPts val="0"/>
              </a:spcAft>
              <a:buNone/>
              <a:defRPr sz="1200">
                <a:solidFill>
                  <a:schemeClr val="dk1"/>
                </a:solidFill>
              </a:defRPr>
            </a:lvl6pPr>
            <a:lvl7pPr marL="3200400" lvl="6" indent="-228600">
              <a:lnSpc>
                <a:spcPct val="115000"/>
              </a:lnSpc>
              <a:spcBef>
                <a:spcPts val="0"/>
              </a:spcBef>
              <a:spcAft>
                <a:spcPts val="0"/>
              </a:spcAft>
              <a:buNone/>
              <a:defRPr sz="1200">
                <a:solidFill>
                  <a:schemeClr val="dk1"/>
                </a:solidFill>
              </a:defRPr>
            </a:lvl7pPr>
            <a:lvl8pPr marL="3657600" lvl="7" indent="-228600">
              <a:lnSpc>
                <a:spcPct val="115000"/>
              </a:lnSpc>
              <a:spcBef>
                <a:spcPts val="0"/>
              </a:spcBef>
              <a:spcAft>
                <a:spcPts val="0"/>
              </a:spcAft>
              <a:buNone/>
              <a:defRPr sz="1200">
                <a:solidFill>
                  <a:schemeClr val="dk1"/>
                </a:solidFill>
              </a:defRPr>
            </a:lvl8pPr>
            <a:lvl9pPr marL="4114800" lvl="8" indent="-228600">
              <a:lnSpc>
                <a:spcPct val="115000"/>
              </a:lnSpc>
              <a:spcBef>
                <a:spcPts val="0"/>
              </a:spcBef>
              <a:spcAft>
                <a:spcPts val="0"/>
              </a:spcAft>
              <a:buNone/>
              <a:defRPr sz="1200">
                <a:solidFill>
                  <a:schemeClr val="dk1"/>
                </a:solidFill>
              </a:defRPr>
            </a:lvl9pPr>
          </a:lstStyle>
          <a:p>
            <a:endParaRPr/>
          </a:p>
        </p:txBody>
      </p:sp>
      <p:sp>
        <p:nvSpPr>
          <p:cNvPr id="52" name="Google Shape;52;p6"/>
          <p:cNvSpPr txBox="1">
            <a:spLocks noGrp="1"/>
          </p:cNvSpPr>
          <p:nvPr>
            <p:ph type="subTitle" idx="15"/>
          </p:nvPr>
        </p:nvSpPr>
        <p:spPr>
          <a:xfrm>
            <a:off x="3757645" y="3411900"/>
            <a:ext cx="354300" cy="202800"/>
          </a:xfrm>
          <a:prstGeom prst="rect">
            <a:avLst/>
          </a:prstGeom>
        </p:spPr>
        <p:txBody>
          <a:bodyPr spcFirstLastPara="1" wrap="square" lIns="0" tIns="0" rIns="0" bIns="0" anchor="t" anchorCtr="0">
            <a:spAutoFit/>
          </a:bodyPr>
          <a:lstStyle>
            <a:lvl1pPr lvl="0">
              <a:lnSpc>
                <a:spcPct val="115000"/>
              </a:lnSpc>
              <a:spcBef>
                <a:spcPts val="0"/>
              </a:spcBef>
              <a:spcAft>
                <a:spcPts val="0"/>
              </a:spcAft>
              <a:buNone/>
              <a:defRPr sz="1200" b="1">
                <a:solidFill>
                  <a:schemeClr val="accent5"/>
                </a:solidFill>
                <a:latin typeface="Taviraj"/>
                <a:ea typeface="Taviraj"/>
                <a:cs typeface="Taviraj"/>
                <a:sym typeface="Taviraj"/>
              </a:defRPr>
            </a:lvl1pPr>
            <a:lvl2pPr lvl="1">
              <a:spcBef>
                <a:spcPts val="0"/>
              </a:spcBef>
              <a:spcAft>
                <a:spcPts val="0"/>
              </a:spcAft>
              <a:buClr>
                <a:schemeClr val="accent5"/>
              </a:buClr>
              <a:buSzPts val="1800"/>
              <a:buFont typeface="Taviraj"/>
              <a:buNone/>
              <a:defRPr b="1">
                <a:solidFill>
                  <a:schemeClr val="accent5"/>
                </a:solidFill>
                <a:latin typeface="Taviraj"/>
                <a:ea typeface="Taviraj"/>
                <a:cs typeface="Taviraj"/>
                <a:sym typeface="Taviraj"/>
              </a:defRPr>
            </a:lvl2pPr>
            <a:lvl3pPr lvl="2">
              <a:spcBef>
                <a:spcPts val="0"/>
              </a:spcBef>
              <a:spcAft>
                <a:spcPts val="0"/>
              </a:spcAft>
              <a:buClr>
                <a:schemeClr val="accent5"/>
              </a:buClr>
              <a:buSzPts val="1800"/>
              <a:buFont typeface="Taviraj"/>
              <a:buNone/>
              <a:defRPr b="1">
                <a:solidFill>
                  <a:schemeClr val="accent5"/>
                </a:solidFill>
                <a:latin typeface="Taviraj"/>
                <a:ea typeface="Taviraj"/>
                <a:cs typeface="Taviraj"/>
                <a:sym typeface="Taviraj"/>
              </a:defRPr>
            </a:lvl3pPr>
            <a:lvl4pPr lvl="3">
              <a:spcBef>
                <a:spcPts val="0"/>
              </a:spcBef>
              <a:spcAft>
                <a:spcPts val="0"/>
              </a:spcAft>
              <a:buClr>
                <a:schemeClr val="accent5"/>
              </a:buClr>
              <a:buSzPts val="1800"/>
              <a:buFont typeface="Taviraj"/>
              <a:buNone/>
              <a:defRPr b="1">
                <a:solidFill>
                  <a:schemeClr val="accent5"/>
                </a:solidFill>
                <a:latin typeface="Taviraj"/>
                <a:ea typeface="Taviraj"/>
                <a:cs typeface="Taviraj"/>
                <a:sym typeface="Taviraj"/>
              </a:defRPr>
            </a:lvl4pPr>
            <a:lvl5pPr lvl="4">
              <a:spcBef>
                <a:spcPts val="0"/>
              </a:spcBef>
              <a:spcAft>
                <a:spcPts val="0"/>
              </a:spcAft>
              <a:buClr>
                <a:schemeClr val="accent5"/>
              </a:buClr>
              <a:buSzPts val="1800"/>
              <a:buFont typeface="Taviraj"/>
              <a:buNone/>
              <a:defRPr b="1">
                <a:solidFill>
                  <a:schemeClr val="accent5"/>
                </a:solidFill>
                <a:latin typeface="Taviraj"/>
                <a:ea typeface="Taviraj"/>
                <a:cs typeface="Taviraj"/>
                <a:sym typeface="Taviraj"/>
              </a:defRPr>
            </a:lvl5pPr>
            <a:lvl6pPr lvl="5">
              <a:spcBef>
                <a:spcPts val="0"/>
              </a:spcBef>
              <a:spcAft>
                <a:spcPts val="0"/>
              </a:spcAft>
              <a:buClr>
                <a:schemeClr val="accent5"/>
              </a:buClr>
              <a:buSzPts val="1800"/>
              <a:buFont typeface="Taviraj"/>
              <a:buNone/>
              <a:defRPr b="1">
                <a:solidFill>
                  <a:schemeClr val="accent5"/>
                </a:solidFill>
                <a:latin typeface="Taviraj"/>
                <a:ea typeface="Taviraj"/>
                <a:cs typeface="Taviraj"/>
                <a:sym typeface="Taviraj"/>
              </a:defRPr>
            </a:lvl6pPr>
            <a:lvl7pPr lvl="6">
              <a:spcBef>
                <a:spcPts val="0"/>
              </a:spcBef>
              <a:spcAft>
                <a:spcPts val="0"/>
              </a:spcAft>
              <a:buClr>
                <a:schemeClr val="accent5"/>
              </a:buClr>
              <a:buSzPts val="1800"/>
              <a:buFont typeface="Taviraj"/>
              <a:buNone/>
              <a:defRPr b="1">
                <a:solidFill>
                  <a:schemeClr val="accent5"/>
                </a:solidFill>
                <a:latin typeface="Taviraj"/>
                <a:ea typeface="Taviraj"/>
                <a:cs typeface="Taviraj"/>
                <a:sym typeface="Taviraj"/>
              </a:defRPr>
            </a:lvl7pPr>
            <a:lvl8pPr lvl="7">
              <a:spcBef>
                <a:spcPts val="0"/>
              </a:spcBef>
              <a:spcAft>
                <a:spcPts val="0"/>
              </a:spcAft>
              <a:buClr>
                <a:schemeClr val="accent5"/>
              </a:buClr>
              <a:buSzPts val="1800"/>
              <a:buFont typeface="Taviraj"/>
              <a:buNone/>
              <a:defRPr b="1">
                <a:solidFill>
                  <a:schemeClr val="accent5"/>
                </a:solidFill>
                <a:latin typeface="Taviraj"/>
                <a:ea typeface="Taviraj"/>
                <a:cs typeface="Taviraj"/>
                <a:sym typeface="Taviraj"/>
              </a:defRPr>
            </a:lvl8pPr>
            <a:lvl9pPr lvl="8">
              <a:spcBef>
                <a:spcPts val="0"/>
              </a:spcBef>
              <a:spcAft>
                <a:spcPts val="0"/>
              </a:spcAft>
              <a:buClr>
                <a:schemeClr val="accent5"/>
              </a:buClr>
              <a:buSzPts val="1800"/>
              <a:buFont typeface="Taviraj"/>
              <a:buNone/>
              <a:defRPr b="1">
                <a:solidFill>
                  <a:schemeClr val="accent5"/>
                </a:solidFill>
                <a:latin typeface="Taviraj"/>
                <a:ea typeface="Taviraj"/>
                <a:cs typeface="Taviraj"/>
                <a:sym typeface="Taviraj"/>
              </a:defRPr>
            </a:lvl9pPr>
          </a:lstStyle>
          <a:p>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and eyebrow">
  <p:cSld name="BLANK_1_1_1_1_2_2">
    <p:spTree>
      <p:nvGrpSpPr>
        <p:cNvPr id="1" name="Shape 53"/>
        <p:cNvGrpSpPr/>
        <p:nvPr/>
      </p:nvGrpSpPr>
      <p:grpSpPr>
        <a:xfrm>
          <a:off x="0" y="0"/>
          <a:ext cx="0" cy="0"/>
          <a:chOff x="0" y="0"/>
          <a:chExt cx="0" cy="0"/>
        </a:xfrm>
      </p:grpSpPr>
      <p:sp>
        <p:nvSpPr>
          <p:cNvPr id="54" name="Google Shape;54;p7"/>
          <p:cNvSpPr txBox="1">
            <a:spLocks noGrp="1"/>
          </p:cNvSpPr>
          <p:nvPr>
            <p:ph type="title"/>
          </p:nvPr>
        </p:nvSpPr>
        <p:spPr>
          <a:xfrm>
            <a:off x="228650" y="592749"/>
            <a:ext cx="6876000" cy="578700"/>
          </a:xfrm>
          <a:prstGeom prst="rect">
            <a:avLst/>
          </a:prstGeom>
        </p:spPr>
        <p:txBody>
          <a:bodyPr spcFirstLastPara="1" wrap="square" lIns="91425" tIns="91425" rIns="91425" bIns="91425" anchor="t" anchorCtr="0">
            <a:spAutoFit/>
          </a:bodyPr>
          <a:lstStyle>
            <a:lvl1pPr lvl="0">
              <a:lnSpc>
                <a:spcPct val="80000"/>
              </a:lnSpc>
              <a:spcBef>
                <a:spcPts val="0"/>
              </a:spcBef>
              <a:spcAft>
                <a:spcPts val="0"/>
              </a:spcAft>
              <a:buClr>
                <a:schemeClr val="dk1"/>
              </a:buClr>
              <a:buSzPts val="3200"/>
              <a:buFont typeface="Taviraj Light"/>
              <a:buNone/>
              <a:defRPr sz="3200">
                <a:solidFill>
                  <a:schemeClr val="dk1"/>
                </a:solidFill>
              </a:defRPr>
            </a:lvl1pPr>
            <a:lvl2pPr lvl="1">
              <a:lnSpc>
                <a:spcPct val="80000"/>
              </a:lnSpc>
              <a:spcBef>
                <a:spcPts val="0"/>
              </a:spcBef>
              <a:spcAft>
                <a:spcPts val="0"/>
              </a:spcAft>
              <a:buClr>
                <a:schemeClr val="dk1"/>
              </a:buClr>
              <a:buSzPts val="3200"/>
              <a:buFont typeface="Taviraj Light"/>
              <a:buNone/>
              <a:defRPr sz="3200">
                <a:solidFill>
                  <a:schemeClr val="dk1"/>
                </a:solidFill>
                <a:latin typeface="Taviraj Light"/>
                <a:ea typeface="Taviraj Light"/>
                <a:cs typeface="Taviraj Light"/>
                <a:sym typeface="Taviraj Light"/>
              </a:defRPr>
            </a:lvl2pPr>
            <a:lvl3pPr lvl="2">
              <a:lnSpc>
                <a:spcPct val="80000"/>
              </a:lnSpc>
              <a:spcBef>
                <a:spcPts val="0"/>
              </a:spcBef>
              <a:spcAft>
                <a:spcPts val="0"/>
              </a:spcAft>
              <a:buClr>
                <a:schemeClr val="dk1"/>
              </a:buClr>
              <a:buSzPts val="3200"/>
              <a:buFont typeface="Taviraj Light"/>
              <a:buNone/>
              <a:defRPr sz="3200">
                <a:solidFill>
                  <a:schemeClr val="dk1"/>
                </a:solidFill>
                <a:latin typeface="Taviraj Light"/>
                <a:ea typeface="Taviraj Light"/>
                <a:cs typeface="Taviraj Light"/>
                <a:sym typeface="Taviraj Light"/>
              </a:defRPr>
            </a:lvl3pPr>
            <a:lvl4pPr lvl="3">
              <a:lnSpc>
                <a:spcPct val="80000"/>
              </a:lnSpc>
              <a:spcBef>
                <a:spcPts val="0"/>
              </a:spcBef>
              <a:spcAft>
                <a:spcPts val="0"/>
              </a:spcAft>
              <a:buClr>
                <a:schemeClr val="dk1"/>
              </a:buClr>
              <a:buSzPts val="3200"/>
              <a:buFont typeface="Taviraj Light"/>
              <a:buNone/>
              <a:defRPr sz="3200">
                <a:solidFill>
                  <a:schemeClr val="dk1"/>
                </a:solidFill>
                <a:latin typeface="Taviraj Light"/>
                <a:ea typeface="Taviraj Light"/>
                <a:cs typeface="Taviraj Light"/>
                <a:sym typeface="Taviraj Light"/>
              </a:defRPr>
            </a:lvl4pPr>
            <a:lvl5pPr lvl="4">
              <a:lnSpc>
                <a:spcPct val="80000"/>
              </a:lnSpc>
              <a:spcBef>
                <a:spcPts val="0"/>
              </a:spcBef>
              <a:spcAft>
                <a:spcPts val="0"/>
              </a:spcAft>
              <a:buClr>
                <a:schemeClr val="dk1"/>
              </a:buClr>
              <a:buSzPts val="3200"/>
              <a:buFont typeface="Taviraj Light"/>
              <a:buNone/>
              <a:defRPr sz="3200">
                <a:solidFill>
                  <a:schemeClr val="dk1"/>
                </a:solidFill>
                <a:latin typeface="Taviraj Light"/>
                <a:ea typeface="Taviraj Light"/>
                <a:cs typeface="Taviraj Light"/>
                <a:sym typeface="Taviraj Light"/>
              </a:defRPr>
            </a:lvl5pPr>
            <a:lvl6pPr lvl="5">
              <a:lnSpc>
                <a:spcPct val="80000"/>
              </a:lnSpc>
              <a:spcBef>
                <a:spcPts val="0"/>
              </a:spcBef>
              <a:spcAft>
                <a:spcPts val="0"/>
              </a:spcAft>
              <a:buClr>
                <a:schemeClr val="dk1"/>
              </a:buClr>
              <a:buSzPts val="3200"/>
              <a:buFont typeface="Taviraj Light"/>
              <a:buNone/>
              <a:defRPr sz="3200">
                <a:solidFill>
                  <a:schemeClr val="dk1"/>
                </a:solidFill>
                <a:latin typeface="Taviraj Light"/>
                <a:ea typeface="Taviraj Light"/>
                <a:cs typeface="Taviraj Light"/>
                <a:sym typeface="Taviraj Light"/>
              </a:defRPr>
            </a:lvl6pPr>
            <a:lvl7pPr lvl="6">
              <a:lnSpc>
                <a:spcPct val="80000"/>
              </a:lnSpc>
              <a:spcBef>
                <a:spcPts val="0"/>
              </a:spcBef>
              <a:spcAft>
                <a:spcPts val="0"/>
              </a:spcAft>
              <a:buClr>
                <a:schemeClr val="dk1"/>
              </a:buClr>
              <a:buSzPts val="3200"/>
              <a:buFont typeface="Taviraj Light"/>
              <a:buNone/>
              <a:defRPr sz="3200">
                <a:solidFill>
                  <a:schemeClr val="dk1"/>
                </a:solidFill>
                <a:latin typeface="Taviraj Light"/>
                <a:ea typeface="Taviraj Light"/>
                <a:cs typeface="Taviraj Light"/>
                <a:sym typeface="Taviraj Light"/>
              </a:defRPr>
            </a:lvl7pPr>
            <a:lvl8pPr lvl="7">
              <a:lnSpc>
                <a:spcPct val="80000"/>
              </a:lnSpc>
              <a:spcBef>
                <a:spcPts val="0"/>
              </a:spcBef>
              <a:spcAft>
                <a:spcPts val="0"/>
              </a:spcAft>
              <a:buClr>
                <a:schemeClr val="dk1"/>
              </a:buClr>
              <a:buSzPts val="3200"/>
              <a:buFont typeface="Taviraj Light"/>
              <a:buNone/>
              <a:defRPr sz="3200">
                <a:solidFill>
                  <a:schemeClr val="dk1"/>
                </a:solidFill>
                <a:latin typeface="Taviraj Light"/>
                <a:ea typeface="Taviraj Light"/>
                <a:cs typeface="Taviraj Light"/>
                <a:sym typeface="Taviraj Light"/>
              </a:defRPr>
            </a:lvl8pPr>
            <a:lvl9pPr lvl="8">
              <a:lnSpc>
                <a:spcPct val="80000"/>
              </a:lnSpc>
              <a:spcBef>
                <a:spcPts val="0"/>
              </a:spcBef>
              <a:spcAft>
                <a:spcPts val="0"/>
              </a:spcAft>
              <a:buClr>
                <a:schemeClr val="dk1"/>
              </a:buClr>
              <a:buSzPts val="3200"/>
              <a:buFont typeface="Taviraj Light"/>
              <a:buNone/>
              <a:defRPr sz="3200">
                <a:solidFill>
                  <a:schemeClr val="dk1"/>
                </a:solidFill>
                <a:latin typeface="Taviraj Light"/>
                <a:ea typeface="Taviraj Light"/>
                <a:cs typeface="Taviraj Light"/>
                <a:sym typeface="Taviraj Light"/>
              </a:defRPr>
            </a:lvl9pPr>
          </a:lstStyle>
          <a:p>
            <a:endParaRPr/>
          </a:p>
        </p:txBody>
      </p:sp>
      <p:sp>
        <p:nvSpPr>
          <p:cNvPr id="55" name="Google Shape;55;p7"/>
          <p:cNvSpPr txBox="1">
            <a:spLocks noGrp="1"/>
          </p:cNvSpPr>
          <p:nvPr>
            <p:ph type="subTitle" idx="1"/>
          </p:nvPr>
        </p:nvSpPr>
        <p:spPr>
          <a:xfrm>
            <a:off x="228650" y="363801"/>
            <a:ext cx="3129300" cy="292500"/>
          </a:xfrm>
          <a:prstGeom prst="rect">
            <a:avLst/>
          </a:prstGeom>
        </p:spPr>
        <p:txBody>
          <a:bodyPr spcFirstLastPara="1" wrap="square" lIns="91425" tIns="91425" rIns="91425" bIns="91425" anchor="t" anchorCtr="0">
            <a:noAutofit/>
          </a:bodyPr>
          <a:lstStyle>
            <a:lvl1pPr lvl="0">
              <a:lnSpc>
                <a:spcPct val="80000"/>
              </a:lnSpc>
              <a:spcBef>
                <a:spcPts val="0"/>
              </a:spcBef>
              <a:spcAft>
                <a:spcPts val="0"/>
              </a:spcAft>
              <a:buSzPts val="1000"/>
              <a:buNone/>
              <a:defRPr sz="1000"/>
            </a:lvl1pPr>
            <a:lvl2pPr lvl="1">
              <a:lnSpc>
                <a:spcPct val="80000"/>
              </a:lnSpc>
              <a:spcBef>
                <a:spcPts val="0"/>
              </a:spcBef>
              <a:spcAft>
                <a:spcPts val="0"/>
              </a:spcAft>
              <a:buSzPts val="1000"/>
              <a:buNone/>
              <a:defRPr sz="1000"/>
            </a:lvl2pPr>
            <a:lvl3pPr lvl="2">
              <a:lnSpc>
                <a:spcPct val="80000"/>
              </a:lnSpc>
              <a:spcBef>
                <a:spcPts val="0"/>
              </a:spcBef>
              <a:spcAft>
                <a:spcPts val="0"/>
              </a:spcAft>
              <a:buSzPts val="1000"/>
              <a:buNone/>
              <a:defRPr sz="1000"/>
            </a:lvl3pPr>
            <a:lvl4pPr lvl="3">
              <a:lnSpc>
                <a:spcPct val="80000"/>
              </a:lnSpc>
              <a:spcBef>
                <a:spcPts val="0"/>
              </a:spcBef>
              <a:spcAft>
                <a:spcPts val="0"/>
              </a:spcAft>
              <a:buSzPts val="1000"/>
              <a:buNone/>
              <a:defRPr sz="1000"/>
            </a:lvl4pPr>
            <a:lvl5pPr lvl="4">
              <a:lnSpc>
                <a:spcPct val="80000"/>
              </a:lnSpc>
              <a:spcBef>
                <a:spcPts val="0"/>
              </a:spcBef>
              <a:spcAft>
                <a:spcPts val="0"/>
              </a:spcAft>
              <a:buSzPts val="1000"/>
              <a:buNone/>
              <a:defRPr sz="1000"/>
            </a:lvl5pPr>
            <a:lvl6pPr lvl="5">
              <a:lnSpc>
                <a:spcPct val="80000"/>
              </a:lnSpc>
              <a:spcBef>
                <a:spcPts val="0"/>
              </a:spcBef>
              <a:spcAft>
                <a:spcPts val="0"/>
              </a:spcAft>
              <a:buSzPts val="1000"/>
              <a:buNone/>
              <a:defRPr sz="1000"/>
            </a:lvl6pPr>
            <a:lvl7pPr lvl="6">
              <a:lnSpc>
                <a:spcPct val="80000"/>
              </a:lnSpc>
              <a:spcBef>
                <a:spcPts val="0"/>
              </a:spcBef>
              <a:spcAft>
                <a:spcPts val="0"/>
              </a:spcAft>
              <a:buSzPts val="1000"/>
              <a:buNone/>
              <a:defRPr sz="1000"/>
            </a:lvl7pPr>
            <a:lvl8pPr lvl="7">
              <a:lnSpc>
                <a:spcPct val="80000"/>
              </a:lnSpc>
              <a:spcBef>
                <a:spcPts val="0"/>
              </a:spcBef>
              <a:spcAft>
                <a:spcPts val="0"/>
              </a:spcAft>
              <a:buSzPts val="1000"/>
              <a:buNone/>
              <a:defRPr sz="1000"/>
            </a:lvl8pPr>
            <a:lvl9pPr lvl="8">
              <a:lnSpc>
                <a:spcPct val="80000"/>
              </a:lnSpc>
              <a:spcBef>
                <a:spcPts val="0"/>
              </a:spcBef>
              <a:spcAft>
                <a:spcPts val="0"/>
              </a:spcAft>
              <a:buSzPts val="1000"/>
              <a:buNone/>
              <a:defRPr sz="1000"/>
            </a:lvl9pPr>
          </a:lstStyle>
          <a:p>
            <a:endParaRPr/>
          </a:p>
        </p:txBody>
      </p:sp>
      <p:sp>
        <p:nvSpPr>
          <p:cNvPr id="56" name="Google Shape;56;p7"/>
          <p:cNvSpPr txBox="1">
            <a:spLocks noGrp="1"/>
          </p:cNvSpPr>
          <p:nvPr>
            <p:ph type="subTitle" idx="2"/>
          </p:nvPr>
        </p:nvSpPr>
        <p:spPr>
          <a:xfrm>
            <a:off x="320100" y="228590"/>
            <a:ext cx="1805400" cy="123300"/>
          </a:xfrm>
          <a:prstGeom prst="rect">
            <a:avLst/>
          </a:prstGeom>
        </p:spPr>
        <p:txBody>
          <a:bodyPr spcFirstLastPara="1" wrap="square" lIns="0" tIns="0" rIns="0" bIns="0" anchor="ctr" anchorCtr="0">
            <a:noAutofit/>
          </a:bodyPr>
          <a:lstStyle>
            <a:lvl1pPr lvl="0">
              <a:spcBef>
                <a:spcPts val="0"/>
              </a:spcBef>
              <a:spcAft>
                <a:spcPts val="0"/>
              </a:spcAft>
              <a:buNone/>
              <a:defRPr sz="700"/>
            </a:lvl1pPr>
            <a:lvl2pPr lvl="1">
              <a:spcBef>
                <a:spcPts val="0"/>
              </a:spcBef>
              <a:spcAft>
                <a:spcPts val="0"/>
              </a:spcAft>
              <a:buNone/>
              <a:defRPr sz="700"/>
            </a:lvl2pPr>
            <a:lvl3pPr lvl="2">
              <a:spcBef>
                <a:spcPts val="0"/>
              </a:spcBef>
              <a:spcAft>
                <a:spcPts val="0"/>
              </a:spcAft>
              <a:buNone/>
              <a:defRPr sz="700"/>
            </a:lvl3pPr>
            <a:lvl4pPr lvl="3">
              <a:spcBef>
                <a:spcPts val="0"/>
              </a:spcBef>
              <a:spcAft>
                <a:spcPts val="0"/>
              </a:spcAft>
              <a:buNone/>
              <a:defRPr sz="700"/>
            </a:lvl4pPr>
            <a:lvl5pPr lvl="4">
              <a:spcBef>
                <a:spcPts val="0"/>
              </a:spcBef>
              <a:spcAft>
                <a:spcPts val="0"/>
              </a:spcAft>
              <a:buNone/>
              <a:defRPr sz="700"/>
            </a:lvl5pPr>
            <a:lvl6pPr lvl="5">
              <a:spcBef>
                <a:spcPts val="0"/>
              </a:spcBef>
              <a:spcAft>
                <a:spcPts val="0"/>
              </a:spcAft>
              <a:buNone/>
              <a:defRPr sz="700"/>
            </a:lvl6pPr>
            <a:lvl7pPr lvl="6">
              <a:spcBef>
                <a:spcPts val="0"/>
              </a:spcBef>
              <a:spcAft>
                <a:spcPts val="0"/>
              </a:spcAft>
              <a:buNone/>
              <a:defRPr sz="700"/>
            </a:lvl7pPr>
            <a:lvl8pPr lvl="7">
              <a:spcBef>
                <a:spcPts val="0"/>
              </a:spcBef>
              <a:spcAft>
                <a:spcPts val="0"/>
              </a:spcAft>
              <a:buNone/>
              <a:defRPr sz="700"/>
            </a:lvl8pPr>
            <a:lvl9pPr lvl="8">
              <a:spcBef>
                <a:spcPts val="0"/>
              </a:spcBef>
              <a:spcAft>
                <a:spcPts val="0"/>
              </a:spcAft>
              <a:buNone/>
              <a:defRPr sz="700"/>
            </a:lvl9pPr>
          </a:lstStyle>
          <a:p>
            <a:endParaRPr/>
          </a:p>
        </p:txBody>
      </p:sp>
      <p:sp>
        <p:nvSpPr>
          <p:cNvPr id="57" name="Google Shape;57;p7"/>
          <p:cNvSpPr txBox="1">
            <a:spLocks noGrp="1"/>
          </p:cNvSpPr>
          <p:nvPr>
            <p:ph type="subTitle" idx="3"/>
          </p:nvPr>
        </p:nvSpPr>
        <p:spPr>
          <a:xfrm>
            <a:off x="7196175" y="228600"/>
            <a:ext cx="1627800" cy="123300"/>
          </a:xfrm>
          <a:prstGeom prst="rect">
            <a:avLst/>
          </a:prstGeom>
        </p:spPr>
        <p:txBody>
          <a:bodyPr spcFirstLastPara="1" wrap="square" lIns="0" tIns="0" rIns="0" bIns="0" anchor="ctr" anchorCtr="0">
            <a:noAutofit/>
          </a:bodyPr>
          <a:lstStyle>
            <a:lvl1pPr lvl="0" algn="r">
              <a:spcBef>
                <a:spcPts val="0"/>
              </a:spcBef>
              <a:spcAft>
                <a:spcPts val="0"/>
              </a:spcAft>
              <a:buNone/>
              <a:defRPr sz="700"/>
            </a:lvl1pPr>
            <a:lvl2pPr lvl="1" algn="r">
              <a:spcBef>
                <a:spcPts val="0"/>
              </a:spcBef>
              <a:spcAft>
                <a:spcPts val="0"/>
              </a:spcAft>
              <a:buNone/>
              <a:defRPr sz="700"/>
            </a:lvl2pPr>
            <a:lvl3pPr lvl="2" algn="r">
              <a:spcBef>
                <a:spcPts val="0"/>
              </a:spcBef>
              <a:spcAft>
                <a:spcPts val="0"/>
              </a:spcAft>
              <a:buNone/>
              <a:defRPr sz="700"/>
            </a:lvl3pPr>
            <a:lvl4pPr lvl="3" algn="r">
              <a:spcBef>
                <a:spcPts val="0"/>
              </a:spcBef>
              <a:spcAft>
                <a:spcPts val="0"/>
              </a:spcAft>
              <a:buNone/>
              <a:defRPr sz="700"/>
            </a:lvl4pPr>
            <a:lvl5pPr lvl="4" algn="r">
              <a:spcBef>
                <a:spcPts val="0"/>
              </a:spcBef>
              <a:spcAft>
                <a:spcPts val="0"/>
              </a:spcAft>
              <a:buNone/>
              <a:defRPr sz="700"/>
            </a:lvl5pPr>
            <a:lvl6pPr lvl="5" algn="r">
              <a:spcBef>
                <a:spcPts val="0"/>
              </a:spcBef>
              <a:spcAft>
                <a:spcPts val="0"/>
              </a:spcAft>
              <a:buNone/>
              <a:defRPr sz="700"/>
            </a:lvl6pPr>
            <a:lvl7pPr lvl="6" algn="r">
              <a:spcBef>
                <a:spcPts val="0"/>
              </a:spcBef>
              <a:spcAft>
                <a:spcPts val="0"/>
              </a:spcAft>
              <a:buNone/>
              <a:defRPr sz="700"/>
            </a:lvl7pPr>
            <a:lvl8pPr lvl="7" algn="r">
              <a:spcBef>
                <a:spcPts val="0"/>
              </a:spcBef>
              <a:spcAft>
                <a:spcPts val="0"/>
              </a:spcAft>
              <a:buNone/>
              <a:defRPr sz="700"/>
            </a:lvl8pPr>
            <a:lvl9pPr lvl="8" algn="r">
              <a:spcBef>
                <a:spcPts val="0"/>
              </a:spcBef>
              <a:spcAft>
                <a:spcPts val="0"/>
              </a:spcAft>
              <a:buNone/>
              <a:defRPr sz="700"/>
            </a:lvl9pPr>
          </a:lstStyle>
          <a:p>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Custom main point">
  <p:cSld name="BLANK_1_1_1_1_1_1">
    <p:bg>
      <p:bgPr>
        <a:solidFill>
          <a:schemeClr val="accent5"/>
        </a:solidFill>
        <a:effectLst/>
      </p:bgPr>
    </p:bg>
    <p:spTree>
      <p:nvGrpSpPr>
        <p:cNvPr id="1" name="Shape 58"/>
        <p:cNvGrpSpPr/>
        <p:nvPr/>
      </p:nvGrpSpPr>
      <p:grpSpPr>
        <a:xfrm>
          <a:off x="0" y="0"/>
          <a:ext cx="0" cy="0"/>
          <a:chOff x="0" y="0"/>
          <a:chExt cx="0" cy="0"/>
        </a:xfrm>
      </p:grpSpPr>
      <p:sp>
        <p:nvSpPr>
          <p:cNvPr id="59" name="Google Shape;59;p8"/>
          <p:cNvSpPr txBox="1">
            <a:spLocks noGrp="1"/>
          </p:cNvSpPr>
          <p:nvPr>
            <p:ph type="title"/>
          </p:nvPr>
        </p:nvSpPr>
        <p:spPr>
          <a:xfrm>
            <a:off x="2813700" y="278234"/>
            <a:ext cx="6101700" cy="2843100"/>
          </a:xfrm>
          <a:prstGeom prst="rect">
            <a:avLst/>
          </a:prstGeom>
        </p:spPr>
        <p:txBody>
          <a:bodyPr spcFirstLastPara="1" wrap="square" lIns="91425" tIns="91425" rIns="91425" bIns="91425" anchor="t" anchorCtr="0">
            <a:noAutofit/>
          </a:bodyPr>
          <a:lstStyle>
            <a:lvl1pPr lvl="0">
              <a:lnSpc>
                <a:spcPct val="90000"/>
              </a:lnSpc>
              <a:spcBef>
                <a:spcPts val="0"/>
              </a:spcBef>
              <a:spcAft>
                <a:spcPts val="0"/>
              </a:spcAft>
              <a:buNone/>
              <a:defRPr sz="4400">
                <a:solidFill>
                  <a:schemeClr val="lt1"/>
                </a:solidFill>
              </a:defRPr>
            </a:lvl1pPr>
            <a:lvl2pPr lvl="1">
              <a:lnSpc>
                <a:spcPct val="90000"/>
              </a:lnSpc>
              <a:spcBef>
                <a:spcPts val="0"/>
              </a:spcBef>
              <a:spcAft>
                <a:spcPts val="0"/>
              </a:spcAft>
              <a:buNone/>
              <a:defRPr sz="4400">
                <a:solidFill>
                  <a:schemeClr val="lt1"/>
                </a:solidFill>
              </a:defRPr>
            </a:lvl2pPr>
            <a:lvl3pPr lvl="2">
              <a:lnSpc>
                <a:spcPct val="90000"/>
              </a:lnSpc>
              <a:spcBef>
                <a:spcPts val="0"/>
              </a:spcBef>
              <a:spcAft>
                <a:spcPts val="0"/>
              </a:spcAft>
              <a:buNone/>
              <a:defRPr sz="4400">
                <a:solidFill>
                  <a:schemeClr val="lt1"/>
                </a:solidFill>
              </a:defRPr>
            </a:lvl3pPr>
            <a:lvl4pPr lvl="3">
              <a:lnSpc>
                <a:spcPct val="90000"/>
              </a:lnSpc>
              <a:spcBef>
                <a:spcPts val="0"/>
              </a:spcBef>
              <a:spcAft>
                <a:spcPts val="0"/>
              </a:spcAft>
              <a:buNone/>
              <a:defRPr sz="4400">
                <a:solidFill>
                  <a:schemeClr val="lt1"/>
                </a:solidFill>
              </a:defRPr>
            </a:lvl4pPr>
            <a:lvl5pPr lvl="4">
              <a:lnSpc>
                <a:spcPct val="90000"/>
              </a:lnSpc>
              <a:spcBef>
                <a:spcPts val="0"/>
              </a:spcBef>
              <a:spcAft>
                <a:spcPts val="0"/>
              </a:spcAft>
              <a:buNone/>
              <a:defRPr sz="4400">
                <a:solidFill>
                  <a:schemeClr val="lt1"/>
                </a:solidFill>
              </a:defRPr>
            </a:lvl5pPr>
            <a:lvl6pPr lvl="5">
              <a:lnSpc>
                <a:spcPct val="90000"/>
              </a:lnSpc>
              <a:spcBef>
                <a:spcPts val="0"/>
              </a:spcBef>
              <a:spcAft>
                <a:spcPts val="0"/>
              </a:spcAft>
              <a:buNone/>
              <a:defRPr sz="4400">
                <a:solidFill>
                  <a:schemeClr val="lt1"/>
                </a:solidFill>
              </a:defRPr>
            </a:lvl6pPr>
            <a:lvl7pPr lvl="6">
              <a:lnSpc>
                <a:spcPct val="90000"/>
              </a:lnSpc>
              <a:spcBef>
                <a:spcPts val="0"/>
              </a:spcBef>
              <a:spcAft>
                <a:spcPts val="0"/>
              </a:spcAft>
              <a:buNone/>
              <a:defRPr sz="4400">
                <a:solidFill>
                  <a:schemeClr val="lt1"/>
                </a:solidFill>
              </a:defRPr>
            </a:lvl7pPr>
            <a:lvl8pPr lvl="7">
              <a:lnSpc>
                <a:spcPct val="90000"/>
              </a:lnSpc>
              <a:spcBef>
                <a:spcPts val="0"/>
              </a:spcBef>
              <a:spcAft>
                <a:spcPts val="0"/>
              </a:spcAft>
              <a:buNone/>
              <a:defRPr sz="4400">
                <a:solidFill>
                  <a:schemeClr val="lt1"/>
                </a:solidFill>
              </a:defRPr>
            </a:lvl8pPr>
            <a:lvl9pPr lvl="8">
              <a:lnSpc>
                <a:spcPct val="90000"/>
              </a:lnSpc>
              <a:spcBef>
                <a:spcPts val="0"/>
              </a:spcBef>
              <a:spcAft>
                <a:spcPts val="0"/>
              </a:spcAft>
              <a:buNone/>
              <a:defRPr sz="4400">
                <a:solidFill>
                  <a:schemeClr val="lt1"/>
                </a:solidFill>
              </a:defRPr>
            </a:lvl9pPr>
          </a:lstStyle>
          <a:p>
            <a:endParaRPr/>
          </a:p>
        </p:txBody>
      </p:sp>
      <p:sp>
        <p:nvSpPr>
          <p:cNvPr id="60" name="Google Shape;60;p8"/>
          <p:cNvSpPr txBox="1">
            <a:spLocks noGrp="1"/>
          </p:cNvSpPr>
          <p:nvPr>
            <p:ph type="subTitle" idx="1"/>
          </p:nvPr>
        </p:nvSpPr>
        <p:spPr>
          <a:xfrm>
            <a:off x="320100" y="228590"/>
            <a:ext cx="1805400" cy="123300"/>
          </a:xfrm>
          <a:prstGeom prst="rect">
            <a:avLst/>
          </a:prstGeom>
        </p:spPr>
        <p:txBody>
          <a:bodyPr spcFirstLastPara="1" wrap="square" lIns="0" tIns="0" rIns="0" bIns="0" anchor="ctr" anchorCtr="0">
            <a:noAutofit/>
          </a:bodyPr>
          <a:lstStyle>
            <a:lvl1pPr lvl="0">
              <a:spcBef>
                <a:spcPts val="0"/>
              </a:spcBef>
              <a:spcAft>
                <a:spcPts val="0"/>
              </a:spcAft>
              <a:buNone/>
              <a:defRPr sz="700">
                <a:solidFill>
                  <a:schemeClr val="lt1"/>
                </a:solidFill>
              </a:defRPr>
            </a:lvl1pPr>
            <a:lvl2pPr lvl="1">
              <a:spcBef>
                <a:spcPts val="0"/>
              </a:spcBef>
              <a:spcAft>
                <a:spcPts val="0"/>
              </a:spcAft>
              <a:buNone/>
              <a:defRPr sz="700">
                <a:solidFill>
                  <a:schemeClr val="lt1"/>
                </a:solidFill>
              </a:defRPr>
            </a:lvl2pPr>
            <a:lvl3pPr lvl="2">
              <a:spcBef>
                <a:spcPts val="0"/>
              </a:spcBef>
              <a:spcAft>
                <a:spcPts val="0"/>
              </a:spcAft>
              <a:buNone/>
              <a:defRPr sz="700">
                <a:solidFill>
                  <a:schemeClr val="lt1"/>
                </a:solidFill>
              </a:defRPr>
            </a:lvl3pPr>
            <a:lvl4pPr lvl="3">
              <a:spcBef>
                <a:spcPts val="0"/>
              </a:spcBef>
              <a:spcAft>
                <a:spcPts val="0"/>
              </a:spcAft>
              <a:buNone/>
              <a:defRPr sz="700">
                <a:solidFill>
                  <a:schemeClr val="lt1"/>
                </a:solidFill>
              </a:defRPr>
            </a:lvl4pPr>
            <a:lvl5pPr lvl="4">
              <a:spcBef>
                <a:spcPts val="0"/>
              </a:spcBef>
              <a:spcAft>
                <a:spcPts val="0"/>
              </a:spcAft>
              <a:buNone/>
              <a:defRPr sz="700">
                <a:solidFill>
                  <a:schemeClr val="lt1"/>
                </a:solidFill>
              </a:defRPr>
            </a:lvl5pPr>
            <a:lvl6pPr lvl="5">
              <a:spcBef>
                <a:spcPts val="0"/>
              </a:spcBef>
              <a:spcAft>
                <a:spcPts val="0"/>
              </a:spcAft>
              <a:buNone/>
              <a:defRPr sz="700">
                <a:solidFill>
                  <a:schemeClr val="lt1"/>
                </a:solidFill>
              </a:defRPr>
            </a:lvl6pPr>
            <a:lvl7pPr lvl="6">
              <a:spcBef>
                <a:spcPts val="0"/>
              </a:spcBef>
              <a:spcAft>
                <a:spcPts val="0"/>
              </a:spcAft>
              <a:buNone/>
              <a:defRPr sz="700">
                <a:solidFill>
                  <a:schemeClr val="lt1"/>
                </a:solidFill>
              </a:defRPr>
            </a:lvl7pPr>
            <a:lvl8pPr lvl="7">
              <a:spcBef>
                <a:spcPts val="0"/>
              </a:spcBef>
              <a:spcAft>
                <a:spcPts val="0"/>
              </a:spcAft>
              <a:buNone/>
              <a:defRPr sz="700">
                <a:solidFill>
                  <a:schemeClr val="lt1"/>
                </a:solidFill>
              </a:defRPr>
            </a:lvl8pPr>
            <a:lvl9pPr lvl="8">
              <a:spcBef>
                <a:spcPts val="0"/>
              </a:spcBef>
              <a:spcAft>
                <a:spcPts val="0"/>
              </a:spcAft>
              <a:buNone/>
              <a:defRPr sz="700">
                <a:solidFill>
                  <a:schemeClr val="lt1"/>
                </a:solidFill>
              </a:defRPr>
            </a:lvl9pPr>
          </a:lstStyle>
          <a:p>
            <a:endParaRPr/>
          </a:p>
        </p:txBody>
      </p:sp>
      <p:sp>
        <p:nvSpPr>
          <p:cNvPr id="61" name="Google Shape;61;p8"/>
          <p:cNvSpPr txBox="1">
            <a:spLocks noGrp="1"/>
          </p:cNvSpPr>
          <p:nvPr>
            <p:ph type="subTitle" idx="2"/>
          </p:nvPr>
        </p:nvSpPr>
        <p:spPr>
          <a:xfrm>
            <a:off x="7196175" y="228600"/>
            <a:ext cx="1627800" cy="123300"/>
          </a:xfrm>
          <a:prstGeom prst="rect">
            <a:avLst/>
          </a:prstGeom>
        </p:spPr>
        <p:txBody>
          <a:bodyPr spcFirstLastPara="1" wrap="square" lIns="0" tIns="0" rIns="0" bIns="0" anchor="ctr" anchorCtr="0">
            <a:noAutofit/>
          </a:bodyPr>
          <a:lstStyle>
            <a:lvl1pPr lvl="0" algn="r">
              <a:spcBef>
                <a:spcPts val="0"/>
              </a:spcBef>
              <a:spcAft>
                <a:spcPts val="0"/>
              </a:spcAft>
              <a:buNone/>
              <a:defRPr sz="700">
                <a:solidFill>
                  <a:schemeClr val="lt1"/>
                </a:solidFill>
              </a:defRPr>
            </a:lvl1pPr>
            <a:lvl2pPr lvl="1" algn="r">
              <a:spcBef>
                <a:spcPts val="0"/>
              </a:spcBef>
              <a:spcAft>
                <a:spcPts val="0"/>
              </a:spcAft>
              <a:buNone/>
              <a:defRPr sz="700">
                <a:solidFill>
                  <a:schemeClr val="lt1"/>
                </a:solidFill>
              </a:defRPr>
            </a:lvl2pPr>
            <a:lvl3pPr lvl="2" algn="r">
              <a:spcBef>
                <a:spcPts val="0"/>
              </a:spcBef>
              <a:spcAft>
                <a:spcPts val="0"/>
              </a:spcAft>
              <a:buNone/>
              <a:defRPr sz="700">
                <a:solidFill>
                  <a:schemeClr val="lt1"/>
                </a:solidFill>
              </a:defRPr>
            </a:lvl3pPr>
            <a:lvl4pPr lvl="3" algn="r">
              <a:spcBef>
                <a:spcPts val="0"/>
              </a:spcBef>
              <a:spcAft>
                <a:spcPts val="0"/>
              </a:spcAft>
              <a:buNone/>
              <a:defRPr sz="700">
                <a:solidFill>
                  <a:schemeClr val="lt1"/>
                </a:solidFill>
              </a:defRPr>
            </a:lvl4pPr>
            <a:lvl5pPr lvl="4" algn="r">
              <a:spcBef>
                <a:spcPts val="0"/>
              </a:spcBef>
              <a:spcAft>
                <a:spcPts val="0"/>
              </a:spcAft>
              <a:buNone/>
              <a:defRPr sz="700">
                <a:solidFill>
                  <a:schemeClr val="lt1"/>
                </a:solidFill>
              </a:defRPr>
            </a:lvl5pPr>
            <a:lvl6pPr lvl="5" algn="r">
              <a:spcBef>
                <a:spcPts val="0"/>
              </a:spcBef>
              <a:spcAft>
                <a:spcPts val="0"/>
              </a:spcAft>
              <a:buNone/>
              <a:defRPr sz="700">
                <a:solidFill>
                  <a:schemeClr val="lt1"/>
                </a:solidFill>
              </a:defRPr>
            </a:lvl6pPr>
            <a:lvl7pPr lvl="6" algn="r">
              <a:spcBef>
                <a:spcPts val="0"/>
              </a:spcBef>
              <a:spcAft>
                <a:spcPts val="0"/>
              </a:spcAft>
              <a:buNone/>
              <a:defRPr sz="700">
                <a:solidFill>
                  <a:schemeClr val="lt1"/>
                </a:solidFill>
              </a:defRPr>
            </a:lvl7pPr>
            <a:lvl8pPr lvl="7" algn="r">
              <a:spcBef>
                <a:spcPts val="0"/>
              </a:spcBef>
              <a:spcAft>
                <a:spcPts val="0"/>
              </a:spcAft>
              <a:buNone/>
              <a:defRPr sz="700">
                <a:solidFill>
                  <a:schemeClr val="lt1"/>
                </a:solidFill>
              </a:defRPr>
            </a:lvl8pPr>
            <a:lvl9pPr lvl="8" algn="r">
              <a:spcBef>
                <a:spcPts val="0"/>
              </a:spcBef>
              <a:spcAft>
                <a:spcPts val="0"/>
              </a:spcAft>
              <a:buNone/>
              <a:defRPr sz="700">
                <a:solidFill>
                  <a:schemeClr val="lt1"/>
                </a:solidFill>
              </a:defRPr>
            </a:lvl9pPr>
          </a:lstStyle>
          <a:p>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Agenda - Alt 1">
  <p:cSld name="BLANK_1_1_1_1_1_1_1_1_1_1_1_2">
    <p:bg>
      <p:bgPr>
        <a:solidFill>
          <a:schemeClr val="accent2"/>
        </a:solidFill>
        <a:effectLst/>
      </p:bgPr>
    </p:bg>
    <p:spTree>
      <p:nvGrpSpPr>
        <p:cNvPr id="1" name="Shape 62"/>
        <p:cNvGrpSpPr/>
        <p:nvPr/>
      </p:nvGrpSpPr>
      <p:grpSpPr>
        <a:xfrm>
          <a:off x="0" y="0"/>
          <a:ext cx="0" cy="0"/>
          <a:chOff x="0" y="0"/>
          <a:chExt cx="0" cy="0"/>
        </a:xfrm>
      </p:grpSpPr>
      <p:sp>
        <p:nvSpPr>
          <p:cNvPr id="63" name="Google Shape;63;p9"/>
          <p:cNvSpPr txBox="1">
            <a:spLocks noGrp="1"/>
          </p:cNvSpPr>
          <p:nvPr>
            <p:ph type="subTitle" idx="1"/>
          </p:nvPr>
        </p:nvSpPr>
        <p:spPr>
          <a:xfrm>
            <a:off x="234250" y="2987975"/>
            <a:ext cx="2758500" cy="452700"/>
          </a:xfrm>
          <a:prstGeom prst="rect">
            <a:avLst/>
          </a:prstGeom>
        </p:spPr>
        <p:txBody>
          <a:bodyPr spcFirstLastPara="1" wrap="square" lIns="91425" tIns="91425" rIns="91425" bIns="91425" anchor="t" anchorCtr="0">
            <a:spAutoFit/>
          </a:bodyPr>
          <a:lstStyle>
            <a:lvl1pPr lvl="0">
              <a:lnSpc>
                <a:spcPct val="115000"/>
              </a:lnSpc>
              <a:spcBef>
                <a:spcPts val="0"/>
              </a:spcBef>
              <a:spcAft>
                <a:spcPts val="0"/>
              </a:spcAft>
              <a:buClr>
                <a:schemeClr val="lt1"/>
              </a:buClr>
              <a:buSzPts val="1000"/>
              <a:buNone/>
              <a:defRPr sz="1000">
                <a:solidFill>
                  <a:schemeClr val="lt1"/>
                </a:solidFill>
              </a:defRPr>
            </a:lvl1pPr>
            <a:lvl2pPr lvl="1">
              <a:lnSpc>
                <a:spcPct val="115000"/>
              </a:lnSpc>
              <a:spcBef>
                <a:spcPts val="0"/>
              </a:spcBef>
              <a:spcAft>
                <a:spcPts val="0"/>
              </a:spcAft>
              <a:buClr>
                <a:schemeClr val="lt1"/>
              </a:buClr>
              <a:buSzPts val="1000"/>
              <a:buNone/>
              <a:defRPr sz="1000">
                <a:solidFill>
                  <a:schemeClr val="lt1"/>
                </a:solidFill>
              </a:defRPr>
            </a:lvl2pPr>
            <a:lvl3pPr lvl="2">
              <a:lnSpc>
                <a:spcPct val="115000"/>
              </a:lnSpc>
              <a:spcBef>
                <a:spcPts val="0"/>
              </a:spcBef>
              <a:spcAft>
                <a:spcPts val="0"/>
              </a:spcAft>
              <a:buClr>
                <a:schemeClr val="lt1"/>
              </a:buClr>
              <a:buSzPts val="1000"/>
              <a:buNone/>
              <a:defRPr sz="1000">
                <a:solidFill>
                  <a:schemeClr val="lt1"/>
                </a:solidFill>
              </a:defRPr>
            </a:lvl3pPr>
            <a:lvl4pPr lvl="3">
              <a:lnSpc>
                <a:spcPct val="115000"/>
              </a:lnSpc>
              <a:spcBef>
                <a:spcPts val="0"/>
              </a:spcBef>
              <a:spcAft>
                <a:spcPts val="0"/>
              </a:spcAft>
              <a:buClr>
                <a:schemeClr val="lt1"/>
              </a:buClr>
              <a:buSzPts val="1000"/>
              <a:buNone/>
              <a:defRPr sz="1000">
                <a:solidFill>
                  <a:schemeClr val="lt1"/>
                </a:solidFill>
              </a:defRPr>
            </a:lvl4pPr>
            <a:lvl5pPr lvl="4">
              <a:lnSpc>
                <a:spcPct val="115000"/>
              </a:lnSpc>
              <a:spcBef>
                <a:spcPts val="0"/>
              </a:spcBef>
              <a:spcAft>
                <a:spcPts val="0"/>
              </a:spcAft>
              <a:buClr>
                <a:schemeClr val="lt1"/>
              </a:buClr>
              <a:buSzPts val="1000"/>
              <a:buNone/>
              <a:defRPr sz="1000">
                <a:solidFill>
                  <a:schemeClr val="lt1"/>
                </a:solidFill>
              </a:defRPr>
            </a:lvl5pPr>
            <a:lvl6pPr lvl="5">
              <a:lnSpc>
                <a:spcPct val="115000"/>
              </a:lnSpc>
              <a:spcBef>
                <a:spcPts val="0"/>
              </a:spcBef>
              <a:spcAft>
                <a:spcPts val="0"/>
              </a:spcAft>
              <a:buClr>
                <a:schemeClr val="lt1"/>
              </a:buClr>
              <a:buSzPts val="1000"/>
              <a:buNone/>
              <a:defRPr sz="1000">
                <a:solidFill>
                  <a:schemeClr val="lt1"/>
                </a:solidFill>
              </a:defRPr>
            </a:lvl6pPr>
            <a:lvl7pPr lvl="6">
              <a:lnSpc>
                <a:spcPct val="115000"/>
              </a:lnSpc>
              <a:spcBef>
                <a:spcPts val="0"/>
              </a:spcBef>
              <a:spcAft>
                <a:spcPts val="0"/>
              </a:spcAft>
              <a:buClr>
                <a:schemeClr val="lt1"/>
              </a:buClr>
              <a:buSzPts val="1000"/>
              <a:buNone/>
              <a:defRPr sz="1000">
                <a:solidFill>
                  <a:schemeClr val="lt1"/>
                </a:solidFill>
              </a:defRPr>
            </a:lvl7pPr>
            <a:lvl8pPr lvl="7">
              <a:lnSpc>
                <a:spcPct val="115000"/>
              </a:lnSpc>
              <a:spcBef>
                <a:spcPts val="0"/>
              </a:spcBef>
              <a:spcAft>
                <a:spcPts val="0"/>
              </a:spcAft>
              <a:buClr>
                <a:schemeClr val="lt1"/>
              </a:buClr>
              <a:buSzPts val="1000"/>
              <a:buNone/>
              <a:defRPr sz="1000">
                <a:solidFill>
                  <a:schemeClr val="lt1"/>
                </a:solidFill>
              </a:defRPr>
            </a:lvl8pPr>
            <a:lvl9pPr lvl="8">
              <a:lnSpc>
                <a:spcPct val="115000"/>
              </a:lnSpc>
              <a:spcBef>
                <a:spcPts val="0"/>
              </a:spcBef>
              <a:spcAft>
                <a:spcPts val="0"/>
              </a:spcAft>
              <a:buClr>
                <a:schemeClr val="lt1"/>
              </a:buClr>
              <a:buSzPts val="1000"/>
              <a:buNone/>
              <a:defRPr sz="1000">
                <a:solidFill>
                  <a:schemeClr val="lt1"/>
                </a:solidFill>
              </a:defRPr>
            </a:lvl9pPr>
          </a:lstStyle>
          <a:p>
            <a:endParaRPr/>
          </a:p>
        </p:txBody>
      </p:sp>
      <p:sp>
        <p:nvSpPr>
          <p:cNvPr id="64" name="Google Shape;64;p9"/>
          <p:cNvSpPr txBox="1">
            <a:spLocks noGrp="1"/>
          </p:cNvSpPr>
          <p:nvPr>
            <p:ph type="subTitle" idx="2"/>
          </p:nvPr>
        </p:nvSpPr>
        <p:spPr>
          <a:xfrm>
            <a:off x="3195625" y="2987975"/>
            <a:ext cx="2673600" cy="452700"/>
          </a:xfrm>
          <a:prstGeom prst="rect">
            <a:avLst/>
          </a:prstGeom>
        </p:spPr>
        <p:txBody>
          <a:bodyPr spcFirstLastPara="1" wrap="square" lIns="91425" tIns="91425" rIns="91425" bIns="91425" anchor="t" anchorCtr="0">
            <a:spAutoFit/>
          </a:bodyPr>
          <a:lstStyle>
            <a:lvl1pPr lvl="0">
              <a:lnSpc>
                <a:spcPct val="115000"/>
              </a:lnSpc>
              <a:spcBef>
                <a:spcPts val="0"/>
              </a:spcBef>
              <a:spcAft>
                <a:spcPts val="0"/>
              </a:spcAft>
              <a:buClr>
                <a:schemeClr val="lt1"/>
              </a:buClr>
              <a:buSzPts val="1000"/>
              <a:buNone/>
              <a:defRPr sz="1000">
                <a:solidFill>
                  <a:schemeClr val="lt1"/>
                </a:solidFill>
              </a:defRPr>
            </a:lvl1pPr>
            <a:lvl2pPr lvl="1">
              <a:lnSpc>
                <a:spcPct val="115000"/>
              </a:lnSpc>
              <a:spcBef>
                <a:spcPts val="0"/>
              </a:spcBef>
              <a:spcAft>
                <a:spcPts val="0"/>
              </a:spcAft>
              <a:buClr>
                <a:schemeClr val="lt1"/>
              </a:buClr>
              <a:buSzPts val="1000"/>
              <a:buNone/>
              <a:defRPr sz="1000">
                <a:solidFill>
                  <a:schemeClr val="lt1"/>
                </a:solidFill>
              </a:defRPr>
            </a:lvl2pPr>
            <a:lvl3pPr lvl="2">
              <a:lnSpc>
                <a:spcPct val="115000"/>
              </a:lnSpc>
              <a:spcBef>
                <a:spcPts val="0"/>
              </a:spcBef>
              <a:spcAft>
                <a:spcPts val="0"/>
              </a:spcAft>
              <a:buClr>
                <a:schemeClr val="lt1"/>
              </a:buClr>
              <a:buSzPts val="1000"/>
              <a:buNone/>
              <a:defRPr sz="1000">
                <a:solidFill>
                  <a:schemeClr val="lt1"/>
                </a:solidFill>
              </a:defRPr>
            </a:lvl3pPr>
            <a:lvl4pPr lvl="3">
              <a:lnSpc>
                <a:spcPct val="115000"/>
              </a:lnSpc>
              <a:spcBef>
                <a:spcPts val="0"/>
              </a:spcBef>
              <a:spcAft>
                <a:spcPts val="0"/>
              </a:spcAft>
              <a:buClr>
                <a:schemeClr val="lt1"/>
              </a:buClr>
              <a:buSzPts val="1000"/>
              <a:buNone/>
              <a:defRPr sz="1000">
                <a:solidFill>
                  <a:schemeClr val="lt1"/>
                </a:solidFill>
              </a:defRPr>
            </a:lvl4pPr>
            <a:lvl5pPr lvl="4">
              <a:lnSpc>
                <a:spcPct val="115000"/>
              </a:lnSpc>
              <a:spcBef>
                <a:spcPts val="0"/>
              </a:spcBef>
              <a:spcAft>
                <a:spcPts val="0"/>
              </a:spcAft>
              <a:buClr>
                <a:schemeClr val="lt1"/>
              </a:buClr>
              <a:buSzPts val="1000"/>
              <a:buNone/>
              <a:defRPr sz="1000">
                <a:solidFill>
                  <a:schemeClr val="lt1"/>
                </a:solidFill>
              </a:defRPr>
            </a:lvl5pPr>
            <a:lvl6pPr lvl="5">
              <a:lnSpc>
                <a:spcPct val="115000"/>
              </a:lnSpc>
              <a:spcBef>
                <a:spcPts val="0"/>
              </a:spcBef>
              <a:spcAft>
                <a:spcPts val="0"/>
              </a:spcAft>
              <a:buClr>
                <a:schemeClr val="lt1"/>
              </a:buClr>
              <a:buSzPts val="1000"/>
              <a:buNone/>
              <a:defRPr sz="1000">
                <a:solidFill>
                  <a:schemeClr val="lt1"/>
                </a:solidFill>
              </a:defRPr>
            </a:lvl6pPr>
            <a:lvl7pPr lvl="6">
              <a:lnSpc>
                <a:spcPct val="115000"/>
              </a:lnSpc>
              <a:spcBef>
                <a:spcPts val="0"/>
              </a:spcBef>
              <a:spcAft>
                <a:spcPts val="0"/>
              </a:spcAft>
              <a:buClr>
                <a:schemeClr val="lt1"/>
              </a:buClr>
              <a:buSzPts val="1000"/>
              <a:buNone/>
              <a:defRPr sz="1000">
                <a:solidFill>
                  <a:schemeClr val="lt1"/>
                </a:solidFill>
              </a:defRPr>
            </a:lvl7pPr>
            <a:lvl8pPr lvl="7">
              <a:lnSpc>
                <a:spcPct val="115000"/>
              </a:lnSpc>
              <a:spcBef>
                <a:spcPts val="0"/>
              </a:spcBef>
              <a:spcAft>
                <a:spcPts val="0"/>
              </a:spcAft>
              <a:buClr>
                <a:schemeClr val="lt1"/>
              </a:buClr>
              <a:buSzPts val="1000"/>
              <a:buNone/>
              <a:defRPr sz="1000">
                <a:solidFill>
                  <a:schemeClr val="lt1"/>
                </a:solidFill>
              </a:defRPr>
            </a:lvl8pPr>
            <a:lvl9pPr lvl="8">
              <a:lnSpc>
                <a:spcPct val="115000"/>
              </a:lnSpc>
              <a:spcBef>
                <a:spcPts val="0"/>
              </a:spcBef>
              <a:spcAft>
                <a:spcPts val="0"/>
              </a:spcAft>
              <a:buClr>
                <a:schemeClr val="lt1"/>
              </a:buClr>
              <a:buSzPts val="1000"/>
              <a:buNone/>
              <a:defRPr sz="1000">
                <a:solidFill>
                  <a:schemeClr val="lt1"/>
                </a:solidFill>
              </a:defRPr>
            </a:lvl9pPr>
          </a:lstStyle>
          <a:p>
            <a:endParaRPr/>
          </a:p>
        </p:txBody>
      </p:sp>
      <p:sp>
        <p:nvSpPr>
          <p:cNvPr id="65" name="Google Shape;65;p9"/>
          <p:cNvSpPr txBox="1">
            <a:spLocks noGrp="1"/>
          </p:cNvSpPr>
          <p:nvPr>
            <p:ph type="subTitle" idx="3"/>
          </p:nvPr>
        </p:nvSpPr>
        <p:spPr>
          <a:xfrm>
            <a:off x="6157000" y="2987975"/>
            <a:ext cx="2673600" cy="452700"/>
          </a:xfrm>
          <a:prstGeom prst="rect">
            <a:avLst/>
          </a:prstGeom>
        </p:spPr>
        <p:txBody>
          <a:bodyPr spcFirstLastPara="1" wrap="square" lIns="91425" tIns="91425" rIns="91425" bIns="91425" anchor="t" anchorCtr="0">
            <a:spAutoFit/>
          </a:bodyPr>
          <a:lstStyle>
            <a:lvl1pPr lvl="0">
              <a:lnSpc>
                <a:spcPct val="115000"/>
              </a:lnSpc>
              <a:spcBef>
                <a:spcPts val="0"/>
              </a:spcBef>
              <a:spcAft>
                <a:spcPts val="0"/>
              </a:spcAft>
              <a:buClr>
                <a:schemeClr val="lt1"/>
              </a:buClr>
              <a:buSzPts val="1000"/>
              <a:buNone/>
              <a:defRPr sz="1000">
                <a:solidFill>
                  <a:schemeClr val="lt1"/>
                </a:solidFill>
              </a:defRPr>
            </a:lvl1pPr>
            <a:lvl2pPr lvl="1">
              <a:lnSpc>
                <a:spcPct val="115000"/>
              </a:lnSpc>
              <a:spcBef>
                <a:spcPts val="0"/>
              </a:spcBef>
              <a:spcAft>
                <a:spcPts val="0"/>
              </a:spcAft>
              <a:buClr>
                <a:schemeClr val="lt1"/>
              </a:buClr>
              <a:buSzPts val="1000"/>
              <a:buNone/>
              <a:defRPr sz="1000">
                <a:solidFill>
                  <a:schemeClr val="lt1"/>
                </a:solidFill>
              </a:defRPr>
            </a:lvl2pPr>
            <a:lvl3pPr lvl="2">
              <a:lnSpc>
                <a:spcPct val="115000"/>
              </a:lnSpc>
              <a:spcBef>
                <a:spcPts val="0"/>
              </a:spcBef>
              <a:spcAft>
                <a:spcPts val="0"/>
              </a:spcAft>
              <a:buClr>
                <a:schemeClr val="lt1"/>
              </a:buClr>
              <a:buSzPts val="1000"/>
              <a:buNone/>
              <a:defRPr sz="1000">
                <a:solidFill>
                  <a:schemeClr val="lt1"/>
                </a:solidFill>
              </a:defRPr>
            </a:lvl3pPr>
            <a:lvl4pPr lvl="3">
              <a:lnSpc>
                <a:spcPct val="115000"/>
              </a:lnSpc>
              <a:spcBef>
                <a:spcPts val="0"/>
              </a:spcBef>
              <a:spcAft>
                <a:spcPts val="0"/>
              </a:spcAft>
              <a:buClr>
                <a:schemeClr val="lt1"/>
              </a:buClr>
              <a:buSzPts val="1000"/>
              <a:buNone/>
              <a:defRPr sz="1000">
                <a:solidFill>
                  <a:schemeClr val="lt1"/>
                </a:solidFill>
              </a:defRPr>
            </a:lvl4pPr>
            <a:lvl5pPr lvl="4">
              <a:lnSpc>
                <a:spcPct val="115000"/>
              </a:lnSpc>
              <a:spcBef>
                <a:spcPts val="0"/>
              </a:spcBef>
              <a:spcAft>
                <a:spcPts val="0"/>
              </a:spcAft>
              <a:buClr>
                <a:schemeClr val="lt1"/>
              </a:buClr>
              <a:buSzPts val="1000"/>
              <a:buNone/>
              <a:defRPr sz="1000">
                <a:solidFill>
                  <a:schemeClr val="lt1"/>
                </a:solidFill>
              </a:defRPr>
            </a:lvl5pPr>
            <a:lvl6pPr lvl="5">
              <a:lnSpc>
                <a:spcPct val="115000"/>
              </a:lnSpc>
              <a:spcBef>
                <a:spcPts val="0"/>
              </a:spcBef>
              <a:spcAft>
                <a:spcPts val="0"/>
              </a:spcAft>
              <a:buClr>
                <a:schemeClr val="lt1"/>
              </a:buClr>
              <a:buSzPts val="1000"/>
              <a:buNone/>
              <a:defRPr sz="1000">
                <a:solidFill>
                  <a:schemeClr val="lt1"/>
                </a:solidFill>
              </a:defRPr>
            </a:lvl6pPr>
            <a:lvl7pPr lvl="6">
              <a:lnSpc>
                <a:spcPct val="115000"/>
              </a:lnSpc>
              <a:spcBef>
                <a:spcPts val="0"/>
              </a:spcBef>
              <a:spcAft>
                <a:spcPts val="0"/>
              </a:spcAft>
              <a:buClr>
                <a:schemeClr val="lt1"/>
              </a:buClr>
              <a:buSzPts val="1000"/>
              <a:buNone/>
              <a:defRPr sz="1000">
                <a:solidFill>
                  <a:schemeClr val="lt1"/>
                </a:solidFill>
              </a:defRPr>
            </a:lvl7pPr>
            <a:lvl8pPr lvl="7">
              <a:lnSpc>
                <a:spcPct val="115000"/>
              </a:lnSpc>
              <a:spcBef>
                <a:spcPts val="0"/>
              </a:spcBef>
              <a:spcAft>
                <a:spcPts val="0"/>
              </a:spcAft>
              <a:buClr>
                <a:schemeClr val="lt1"/>
              </a:buClr>
              <a:buSzPts val="1000"/>
              <a:buNone/>
              <a:defRPr sz="1000">
                <a:solidFill>
                  <a:schemeClr val="lt1"/>
                </a:solidFill>
              </a:defRPr>
            </a:lvl8pPr>
            <a:lvl9pPr lvl="8">
              <a:lnSpc>
                <a:spcPct val="115000"/>
              </a:lnSpc>
              <a:spcBef>
                <a:spcPts val="0"/>
              </a:spcBef>
              <a:spcAft>
                <a:spcPts val="0"/>
              </a:spcAft>
              <a:buClr>
                <a:schemeClr val="lt1"/>
              </a:buClr>
              <a:buSzPts val="1000"/>
              <a:buNone/>
              <a:defRPr sz="1000">
                <a:solidFill>
                  <a:schemeClr val="lt1"/>
                </a:solidFill>
              </a:defRPr>
            </a:lvl9pPr>
          </a:lstStyle>
          <a:p>
            <a:endParaRPr/>
          </a:p>
        </p:txBody>
      </p:sp>
      <p:sp>
        <p:nvSpPr>
          <p:cNvPr id="66" name="Google Shape;66;p9"/>
          <p:cNvSpPr txBox="1">
            <a:spLocks noGrp="1"/>
          </p:cNvSpPr>
          <p:nvPr>
            <p:ph type="subTitle" idx="4"/>
          </p:nvPr>
        </p:nvSpPr>
        <p:spPr>
          <a:xfrm>
            <a:off x="6157000" y="4322350"/>
            <a:ext cx="2673600" cy="452700"/>
          </a:xfrm>
          <a:prstGeom prst="rect">
            <a:avLst/>
          </a:prstGeom>
        </p:spPr>
        <p:txBody>
          <a:bodyPr spcFirstLastPara="1" wrap="square" lIns="91425" tIns="91425" rIns="91425" bIns="91425" anchor="t" anchorCtr="0">
            <a:spAutoFit/>
          </a:bodyPr>
          <a:lstStyle>
            <a:lvl1pPr lvl="0">
              <a:lnSpc>
                <a:spcPct val="115000"/>
              </a:lnSpc>
              <a:spcBef>
                <a:spcPts val="0"/>
              </a:spcBef>
              <a:spcAft>
                <a:spcPts val="0"/>
              </a:spcAft>
              <a:buClr>
                <a:schemeClr val="lt1"/>
              </a:buClr>
              <a:buSzPts val="1000"/>
              <a:buNone/>
              <a:defRPr sz="1000">
                <a:solidFill>
                  <a:schemeClr val="lt1"/>
                </a:solidFill>
              </a:defRPr>
            </a:lvl1pPr>
            <a:lvl2pPr lvl="1">
              <a:lnSpc>
                <a:spcPct val="115000"/>
              </a:lnSpc>
              <a:spcBef>
                <a:spcPts val="0"/>
              </a:spcBef>
              <a:spcAft>
                <a:spcPts val="0"/>
              </a:spcAft>
              <a:buClr>
                <a:schemeClr val="lt1"/>
              </a:buClr>
              <a:buSzPts val="1000"/>
              <a:buNone/>
              <a:defRPr sz="1000">
                <a:solidFill>
                  <a:schemeClr val="lt1"/>
                </a:solidFill>
              </a:defRPr>
            </a:lvl2pPr>
            <a:lvl3pPr lvl="2">
              <a:lnSpc>
                <a:spcPct val="115000"/>
              </a:lnSpc>
              <a:spcBef>
                <a:spcPts val="0"/>
              </a:spcBef>
              <a:spcAft>
                <a:spcPts val="0"/>
              </a:spcAft>
              <a:buClr>
                <a:schemeClr val="lt1"/>
              </a:buClr>
              <a:buSzPts val="1000"/>
              <a:buNone/>
              <a:defRPr sz="1000">
                <a:solidFill>
                  <a:schemeClr val="lt1"/>
                </a:solidFill>
              </a:defRPr>
            </a:lvl3pPr>
            <a:lvl4pPr lvl="3">
              <a:lnSpc>
                <a:spcPct val="115000"/>
              </a:lnSpc>
              <a:spcBef>
                <a:spcPts val="0"/>
              </a:spcBef>
              <a:spcAft>
                <a:spcPts val="0"/>
              </a:spcAft>
              <a:buClr>
                <a:schemeClr val="lt1"/>
              </a:buClr>
              <a:buSzPts val="1000"/>
              <a:buNone/>
              <a:defRPr sz="1000">
                <a:solidFill>
                  <a:schemeClr val="lt1"/>
                </a:solidFill>
              </a:defRPr>
            </a:lvl4pPr>
            <a:lvl5pPr lvl="4">
              <a:lnSpc>
                <a:spcPct val="115000"/>
              </a:lnSpc>
              <a:spcBef>
                <a:spcPts val="0"/>
              </a:spcBef>
              <a:spcAft>
                <a:spcPts val="0"/>
              </a:spcAft>
              <a:buClr>
                <a:schemeClr val="lt1"/>
              </a:buClr>
              <a:buSzPts val="1000"/>
              <a:buNone/>
              <a:defRPr sz="1000">
                <a:solidFill>
                  <a:schemeClr val="lt1"/>
                </a:solidFill>
              </a:defRPr>
            </a:lvl5pPr>
            <a:lvl6pPr lvl="5">
              <a:lnSpc>
                <a:spcPct val="115000"/>
              </a:lnSpc>
              <a:spcBef>
                <a:spcPts val="0"/>
              </a:spcBef>
              <a:spcAft>
                <a:spcPts val="0"/>
              </a:spcAft>
              <a:buClr>
                <a:schemeClr val="lt1"/>
              </a:buClr>
              <a:buSzPts val="1000"/>
              <a:buNone/>
              <a:defRPr sz="1000">
                <a:solidFill>
                  <a:schemeClr val="lt1"/>
                </a:solidFill>
              </a:defRPr>
            </a:lvl6pPr>
            <a:lvl7pPr lvl="6">
              <a:lnSpc>
                <a:spcPct val="115000"/>
              </a:lnSpc>
              <a:spcBef>
                <a:spcPts val="0"/>
              </a:spcBef>
              <a:spcAft>
                <a:spcPts val="0"/>
              </a:spcAft>
              <a:buClr>
                <a:schemeClr val="lt1"/>
              </a:buClr>
              <a:buSzPts val="1000"/>
              <a:buNone/>
              <a:defRPr sz="1000">
                <a:solidFill>
                  <a:schemeClr val="lt1"/>
                </a:solidFill>
              </a:defRPr>
            </a:lvl7pPr>
            <a:lvl8pPr lvl="7">
              <a:lnSpc>
                <a:spcPct val="115000"/>
              </a:lnSpc>
              <a:spcBef>
                <a:spcPts val="0"/>
              </a:spcBef>
              <a:spcAft>
                <a:spcPts val="0"/>
              </a:spcAft>
              <a:buClr>
                <a:schemeClr val="lt1"/>
              </a:buClr>
              <a:buSzPts val="1000"/>
              <a:buNone/>
              <a:defRPr sz="1000">
                <a:solidFill>
                  <a:schemeClr val="lt1"/>
                </a:solidFill>
              </a:defRPr>
            </a:lvl8pPr>
            <a:lvl9pPr lvl="8">
              <a:lnSpc>
                <a:spcPct val="115000"/>
              </a:lnSpc>
              <a:spcBef>
                <a:spcPts val="0"/>
              </a:spcBef>
              <a:spcAft>
                <a:spcPts val="0"/>
              </a:spcAft>
              <a:buClr>
                <a:schemeClr val="lt1"/>
              </a:buClr>
              <a:buSzPts val="1000"/>
              <a:buNone/>
              <a:defRPr sz="1000">
                <a:solidFill>
                  <a:schemeClr val="lt1"/>
                </a:solidFill>
              </a:defRPr>
            </a:lvl9pPr>
          </a:lstStyle>
          <a:p>
            <a:endParaRPr/>
          </a:p>
        </p:txBody>
      </p:sp>
      <p:sp>
        <p:nvSpPr>
          <p:cNvPr id="67" name="Google Shape;67;p9"/>
          <p:cNvSpPr txBox="1">
            <a:spLocks noGrp="1"/>
          </p:cNvSpPr>
          <p:nvPr>
            <p:ph type="subTitle" idx="5"/>
          </p:nvPr>
        </p:nvSpPr>
        <p:spPr>
          <a:xfrm>
            <a:off x="3195075" y="4322350"/>
            <a:ext cx="2673600" cy="452700"/>
          </a:xfrm>
          <a:prstGeom prst="rect">
            <a:avLst/>
          </a:prstGeom>
        </p:spPr>
        <p:txBody>
          <a:bodyPr spcFirstLastPara="1" wrap="square" lIns="91425" tIns="91425" rIns="91425" bIns="91425" anchor="t" anchorCtr="0">
            <a:spAutoFit/>
          </a:bodyPr>
          <a:lstStyle>
            <a:lvl1pPr lvl="0">
              <a:lnSpc>
                <a:spcPct val="115000"/>
              </a:lnSpc>
              <a:spcBef>
                <a:spcPts val="0"/>
              </a:spcBef>
              <a:spcAft>
                <a:spcPts val="0"/>
              </a:spcAft>
              <a:buClr>
                <a:schemeClr val="lt1"/>
              </a:buClr>
              <a:buSzPts val="1000"/>
              <a:buNone/>
              <a:defRPr sz="1000">
                <a:solidFill>
                  <a:schemeClr val="lt1"/>
                </a:solidFill>
              </a:defRPr>
            </a:lvl1pPr>
            <a:lvl2pPr lvl="1">
              <a:lnSpc>
                <a:spcPct val="115000"/>
              </a:lnSpc>
              <a:spcBef>
                <a:spcPts val="0"/>
              </a:spcBef>
              <a:spcAft>
                <a:spcPts val="0"/>
              </a:spcAft>
              <a:buClr>
                <a:schemeClr val="lt1"/>
              </a:buClr>
              <a:buSzPts val="1000"/>
              <a:buNone/>
              <a:defRPr sz="1000">
                <a:solidFill>
                  <a:schemeClr val="lt1"/>
                </a:solidFill>
              </a:defRPr>
            </a:lvl2pPr>
            <a:lvl3pPr lvl="2">
              <a:lnSpc>
                <a:spcPct val="115000"/>
              </a:lnSpc>
              <a:spcBef>
                <a:spcPts val="0"/>
              </a:spcBef>
              <a:spcAft>
                <a:spcPts val="0"/>
              </a:spcAft>
              <a:buClr>
                <a:schemeClr val="lt1"/>
              </a:buClr>
              <a:buSzPts val="1000"/>
              <a:buNone/>
              <a:defRPr sz="1000">
                <a:solidFill>
                  <a:schemeClr val="lt1"/>
                </a:solidFill>
              </a:defRPr>
            </a:lvl3pPr>
            <a:lvl4pPr lvl="3">
              <a:lnSpc>
                <a:spcPct val="115000"/>
              </a:lnSpc>
              <a:spcBef>
                <a:spcPts val="0"/>
              </a:spcBef>
              <a:spcAft>
                <a:spcPts val="0"/>
              </a:spcAft>
              <a:buClr>
                <a:schemeClr val="lt1"/>
              </a:buClr>
              <a:buSzPts val="1000"/>
              <a:buNone/>
              <a:defRPr sz="1000">
                <a:solidFill>
                  <a:schemeClr val="lt1"/>
                </a:solidFill>
              </a:defRPr>
            </a:lvl4pPr>
            <a:lvl5pPr lvl="4">
              <a:lnSpc>
                <a:spcPct val="115000"/>
              </a:lnSpc>
              <a:spcBef>
                <a:spcPts val="0"/>
              </a:spcBef>
              <a:spcAft>
                <a:spcPts val="0"/>
              </a:spcAft>
              <a:buClr>
                <a:schemeClr val="lt1"/>
              </a:buClr>
              <a:buSzPts val="1000"/>
              <a:buNone/>
              <a:defRPr sz="1000">
                <a:solidFill>
                  <a:schemeClr val="lt1"/>
                </a:solidFill>
              </a:defRPr>
            </a:lvl5pPr>
            <a:lvl6pPr lvl="5">
              <a:lnSpc>
                <a:spcPct val="115000"/>
              </a:lnSpc>
              <a:spcBef>
                <a:spcPts val="0"/>
              </a:spcBef>
              <a:spcAft>
                <a:spcPts val="0"/>
              </a:spcAft>
              <a:buClr>
                <a:schemeClr val="lt1"/>
              </a:buClr>
              <a:buSzPts val="1000"/>
              <a:buNone/>
              <a:defRPr sz="1000">
                <a:solidFill>
                  <a:schemeClr val="lt1"/>
                </a:solidFill>
              </a:defRPr>
            </a:lvl6pPr>
            <a:lvl7pPr lvl="6">
              <a:lnSpc>
                <a:spcPct val="115000"/>
              </a:lnSpc>
              <a:spcBef>
                <a:spcPts val="0"/>
              </a:spcBef>
              <a:spcAft>
                <a:spcPts val="0"/>
              </a:spcAft>
              <a:buClr>
                <a:schemeClr val="lt1"/>
              </a:buClr>
              <a:buSzPts val="1000"/>
              <a:buNone/>
              <a:defRPr sz="1000">
                <a:solidFill>
                  <a:schemeClr val="lt1"/>
                </a:solidFill>
              </a:defRPr>
            </a:lvl7pPr>
            <a:lvl8pPr lvl="7">
              <a:lnSpc>
                <a:spcPct val="115000"/>
              </a:lnSpc>
              <a:spcBef>
                <a:spcPts val="0"/>
              </a:spcBef>
              <a:spcAft>
                <a:spcPts val="0"/>
              </a:spcAft>
              <a:buClr>
                <a:schemeClr val="lt1"/>
              </a:buClr>
              <a:buSzPts val="1000"/>
              <a:buNone/>
              <a:defRPr sz="1000">
                <a:solidFill>
                  <a:schemeClr val="lt1"/>
                </a:solidFill>
              </a:defRPr>
            </a:lvl8pPr>
            <a:lvl9pPr lvl="8">
              <a:lnSpc>
                <a:spcPct val="115000"/>
              </a:lnSpc>
              <a:spcBef>
                <a:spcPts val="0"/>
              </a:spcBef>
              <a:spcAft>
                <a:spcPts val="0"/>
              </a:spcAft>
              <a:buClr>
                <a:schemeClr val="lt1"/>
              </a:buClr>
              <a:buSzPts val="1000"/>
              <a:buNone/>
              <a:defRPr sz="1000">
                <a:solidFill>
                  <a:schemeClr val="lt1"/>
                </a:solidFill>
              </a:defRPr>
            </a:lvl9pPr>
          </a:lstStyle>
          <a:p>
            <a:endParaRPr/>
          </a:p>
        </p:txBody>
      </p:sp>
      <p:sp>
        <p:nvSpPr>
          <p:cNvPr id="68" name="Google Shape;68;p9"/>
          <p:cNvSpPr txBox="1">
            <a:spLocks noGrp="1"/>
          </p:cNvSpPr>
          <p:nvPr>
            <p:ph type="subTitle" idx="6"/>
          </p:nvPr>
        </p:nvSpPr>
        <p:spPr>
          <a:xfrm>
            <a:off x="233150" y="4322350"/>
            <a:ext cx="2673600" cy="452700"/>
          </a:xfrm>
          <a:prstGeom prst="rect">
            <a:avLst/>
          </a:prstGeom>
        </p:spPr>
        <p:txBody>
          <a:bodyPr spcFirstLastPara="1" wrap="square" lIns="91425" tIns="91425" rIns="91425" bIns="91425" anchor="t" anchorCtr="0">
            <a:spAutoFit/>
          </a:bodyPr>
          <a:lstStyle>
            <a:lvl1pPr lvl="0">
              <a:lnSpc>
                <a:spcPct val="115000"/>
              </a:lnSpc>
              <a:spcBef>
                <a:spcPts val="0"/>
              </a:spcBef>
              <a:spcAft>
                <a:spcPts val="0"/>
              </a:spcAft>
              <a:buClr>
                <a:schemeClr val="lt1"/>
              </a:buClr>
              <a:buSzPts val="1000"/>
              <a:buNone/>
              <a:defRPr sz="1000">
                <a:solidFill>
                  <a:schemeClr val="lt1"/>
                </a:solidFill>
              </a:defRPr>
            </a:lvl1pPr>
            <a:lvl2pPr lvl="1">
              <a:lnSpc>
                <a:spcPct val="115000"/>
              </a:lnSpc>
              <a:spcBef>
                <a:spcPts val="0"/>
              </a:spcBef>
              <a:spcAft>
                <a:spcPts val="0"/>
              </a:spcAft>
              <a:buClr>
                <a:schemeClr val="lt1"/>
              </a:buClr>
              <a:buSzPts val="1000"/>
              <a:buNone/>
              <a:defRPr sz="1000">
                <a:solidFill>
                  <a:schemeClr val="lt1"/>
                </a:solidFill>
              </a:defRPr>
            </a:lvl2pPr>
            <a:lvl3pPr lvl="2">
              <a:lnSpc>
                <a:spcPct val="115000"/>
              </a:lnSpc>
              <a:spcBef>
                <a:spcPts val="0"/>
              </a:spcBef>
              <a:spcAft>
                <a:spcPts val="0"/>
              </a:spcAft>
              <a:buClr>
                <a:schemeClr val="lt1"/>
              </a:buClr>
              <a:buSzPts val="1000"/>
              <a:buNone/>
              <a:defRPr sz="1000">
                <a:solidFill>
                  <a:schemeClr val="lt1"/>
                </a:solidFill>
              </a:defRPr>
            </a:lvl3pPr>
            <a:lvl4pPr lvl="3">
              <a:lnSpc>
                <a:spcPct val="115000"/>
              </a:lnSpc>
              <a:spcBef>
                <a:spcPts val="0"/>
              </a:spcBef>
              <a:spcAft>
                <a:spcPts val="0"/>
              </a:spcAft>
              <a:buClr>
                <a:schemeClr val="lt1"/>
              </a:buClr>
              <a:buSzPts val="1000"/>
              <a:buNone/>
              <a:defRPr sz="1000">
                <a:solidFill>
                  <a:schemeClr val="lt1"/>
                </a:solidFill>
              </a:defRPr>
            </a:lvl4pPr>
            <a:lvl5pPr lvl="4">
              <a:lnSpc>
                <a:spcPct val="115000"/>
              </a:lnSpc>
              <a:spcBef>
                <a:spcPts val="0"/>
              </a:spcBef>
              <a:spcAft>
                <a:spcPts val="0"/>
              </a:spcAft>
              <a:buClr>
                <a:schemeClr val="lt1"/>
              </a:buClr>
              <a:buSzPts val="1000"/>
              <a:buNone/>
              <a:defRPr sz="1000">
                <a:solidFill>
                  <a:schemeClr val="lt1"/>
                </a:solidFill>
              </a:defRPr>
            </a:lvl5pPr>
            <a:lvl6pPr lvl="5">
              <a:lnSpc>
                <a:spcPct val="115000"/>
              </a:lnSpc>
              <a:spcBef>
                <a:spcPts val="0"/>
              </a:spcBef>
              <a:spcAft>
                <a:spcPts val="0"/>
              </a:spcAft>
              <a:buClr>
                <a:schemeClr val="lt1"/>
              </a:buClr>
              <a:buSzPts val="1000"/>
              <a:buNone/>
              <a:defRPr sz="1000">
                <a:solidFill>
                  <a:schemeClr val="lt1"/>
                </a:solidFill>
              </a:defRPr>
            </a:lvl6pPr>
            <a:lvl7pPr lvl="6">
              <a:lnSpc>
                <a:spcPct val="115000"/>
              </a:lnSpc>
              <a:spcBef>
                <a:spcPts val="0"/>
              </a:spcBef>
              <a:spcAft>
                <a:spcPts val="0"/>
              </a:spcAft>
              <a:buClr>
                <a:schemeClr val="lt1"/>
              </a:buClr>
              <a:buSzPts val="1000"/>
              <a:buNone/>
              <a:defRPr sz="1000">
                <a:solidFill>
                  <a:schemeClr val="lt1"/>
                </a:solidFill>
              </a:defRPr>
            </a:lvl7pPr>
            <a:lvl8pPr lvl="7">
              <a:lnSpc>
                <a:spcPct val="115000"/>
              </a:lnSpc>
              <a:spcBef>
                <a:spcPts val="0"/>
              </a:spcBef>
              <a:spcAft>
                <a:spcPts val="0"/>
              </a:spcAft>
              <a:buClr>
                <a:schemeClr val="lt1"/>
              </a:buClr>
              <a:buSzPts val="1000"/>
              <a:buNone/>
              <a:defRPr sz="1000">
                <a:solidFill>
                  <a:schemeClr val="lt1"/>
                </a:solidFill>
              </a:defRPr>
            </a:lvl8pPr>
            <a:lvl9pPr lvl="8">
              <a:lnSpc>
                <a:spcPct val="115000"/>
              </a:lnSpc>
              <a:spcBef>
                <a:spcPts val="0"/>
              </a:spcBef>
              <a:spcAft>
                <a:spcPts val="0"/>
              </a:spcAft>
              <a:buClr>
                <a:schemeClr val="lt1"/>
              </a:buClr>
              <a:buSzPts val="1000"/>
              <a:buNone/>
              <a:defRPr sz="1000">
                <a:solidFill>
                  <a:schemeClr val="lt1"/>
                </a:solidFill>
              </a:defRPr>
            </a:lvl9pPr>
          </a:lstStyle>
          <a:p>
            <a:endParaRPr/>
          </a:p>
        </p:txBody>
      </p:sp>
      <p:sp>
        <p:nvSpPr>
          <p:cNvPr id="69" name="Google Shape;69;p9"/>
          <p:cNvSpPr txBox="1">
            <a:spLocks noGrp="1"/>
          </p:cNvSpPr>
          <p:nvPr>
            <p:ph type="title"/>
          </p:nvPr>
        </p:nvSpPr>
        <p:spPr>
          <a:xfrm>
            <a:off x="234255" y="312872"/>
            <a:ext cx="8610600" cy="587700"/>
          </a:xfrm>
          <a:prstGeom prst="rect">
            <a:avLst/>
          </a:prstGeom>
        </p:spPr>
        <p:txBody>
          <a:bodyPr spcFirstLastPara="1" wrap="square" lIns="91425" tIns="91425" rIns="91425" bIns="91425" anchor="t" anchorCtr="0">
            <a:noAutofit/>
          </a:bodyPr>
          <a:lstStyle>
            <a:lvl1pPr lvl="0">
              <a:lnSpc>
                <a:spcPct val="80000"/>
              </a:lnSpc>
              <a:spcBef>
                <a:spcPts val="0"/>
              </a:spcBef>
              <a:spcAft>
                <a:spcPts val="0"/>
              </a:spcAft>
              <a:buNone/>
              <a:defRPr sz="7200">
                <a:solidFill>
                  <a:schemeClr val="lt1"/>
                </a:solidFill>
              </a:defRPr>
            </a:lvl1pPr>
            <a:lvl2pPr lvl="1">
              <a:lnSpc>
                <a:spcPct val="80000"/>
              </a:lnSpc>
              <a:spcBef>
                <a:spcPts val="0"/>
              </a:spcBef>
              <a:spcAft>
                <a:spcPts val="0"/>
              </a:spcAft>
              <a:buNone/>
              <a:defRPr sz="7200">
                <a:solidFill>
                  <a:schemeClr val="lt1"/>
                </a:solidFill>
              </a:defRPr>
            </a:lvl2pPr>
            <a:lvl3pPr lvl="2">
              <a:lnSpc>
                <a:spcPct val="80000"/>
              </a:lnSpc>
              <a:spcBef>
                <a:spcPts val="0"/>
              </a:spcBef>
              <a:spcAft>
                <a:spcPts val="0"/>
              </a:spcAft>
              <a:buNone/>
              <a:defRPr sz="7200">
                <a:solidFill>
                  <a:schemeClr val="lt1"/>
                </a:solidFill>
              </a:defRPr>
            </a:lvl3pPr>
            <a:lvl4pPr lvl="3">
              <a:lnSpc>
                <a:spcPct val="80000"/>
              </a:lnSpc>
              <a:spcBef>
                <a:spcPts val="0"/>
              </a:spcBef>
              <a:spcAft>
                <a:spcPts val="0"/>
              </a:spcAft>
              <a:buNone/>
              <a:defRPr sz="7200">
                <a:solidFill>
                  <a:schemeClr val="lt1"/>
                </a:solidFill>
              </a:defRPr>
            </a:lvl4pPr>
            <a:lvl5pPr lvl="4">
              <a:lnSpc>
                <a:spcPct val="80000"/>
              </a:lnSpc>
              <a:spcBef>
                <a:spcPts val="0"/>
              </a:spcBef>
              <a:spcAft>
                <a:spcPts val="0"/>
              </a:spcAft>
              <a:buNone/>
              <a:defRPr sz="7200">
                <a:solidFill>
                  <a:schemeClr val="lt1"/>
                </a:solidFill>
              </a:defRPr>
            </a:lvl5pPr>
            <a:lvl6pPr lvl="5">
              <a:lnSpc>
                <a:spcPct val="80000"/>
              </a:lnSpc>
              <a:spcBef>
                <a:spcPts val="0"/>
              </a:spcBef>
              <a:spcAft>
                <a:spcPts val="0"/>
              </a:spcAft>
              <a:buNone/>
              <a:defRPr sz="7200">
                <a:solidFill>
                  <a:schemeClr val="lt1"/>
                </a:solidFill>
              </a:defRPr>
            </a:lvl6pPr>
            <a:lvl7pPr lvl="6">
              <a:lnSpc>
                <a:spcPct val="80000"/>
              </a:lnSpc>
              <a:spcBef>
                <a:spcPts val="0"/>
              </a:spcBef>
              <a:spcAft>
                <a:spcPts val="0"/>
              </a:spcAft>
              <a:buNone/>
              <a:defRPr sz="7200">
                <a:solidFill>
                  <a:schemeClr val="lt1"/>
                </a:solidFill>
              </a:defRPr>
            </a:lvl7pPr>
            <a:lvl8pPr lvl="7">
              <a:lnSpc>
                <a:spcPct val="80000"/>
              </a:lnSpc>
              <a:spcBef>
                <a:spcPts val="0"/>
              </a:spcBef>
              <a:spcAft>
                <a:spcPts val="0"/>
              </a:spcAft>
              <a:buNone/>
              <a:defRPr sz="7200">
                <a:solidFill>
                  <a:schemeClr val="lt1"/>
                </a:solidFill>
              </a:defRPr>
            </a:lvl8pPr>
            <a:lvl9pPr lvl="8">
              <a:lnSpc>
                <a:spcPct val="80000"/>
              </a:lnSpc>
              <a:spcBef>
                <a:spcPts val="0"/>
              </a:spcBef>
              <a:spcAft>
                <a:spcPts val="0"/>
              </a:spcAft>
              <a:buNone/>
              <a:defRPr sz="7200">
                <a:solidFill>
                  <a:schemeClr val="lt1"/>
                </a:solidFill>
              </a:defRPr>
            </a:lvl9pPr>
          </a:lstStyle>
          <a:p>
            <a:endParaRPr/>
          </a:p>
        </p:txBody>
      </p:sp>
      <p:sp>
        <p:nvSpPr>
          <p:cNvPr id="70" name="Google Shape;70;p9"/>
          <p:cNvSpPr txBox="1">
            <a:spLocks noGrp="1"/>
          </p:cNvSpPr>
          <p:nvPr>
            <p:ph type="subTitle" idx="7"/>
          </p:nvPr>
        </p:nvSpPr>
        <p:spPr>
          <a:xfrm>
            <a:off x="234248" y="2659751"/>
            <a:ext cx="465900" cy="452700"/>
          </a:xfrm>
          <a:prstGeom prst="rect">
            <a:avLst/>
          </a:prstGeom>
        </p:spPr>
        <p:txBody>
          <a:bodyPr spcFirstLastPara="1" wrap="square" lIns="91425" tIns="91425" rIns="91425" bIns="91425" anchor="t" anchorCtr="0">
            <a:spAutoFit/>
          </a:bodyPr>
          <a:lstStyle>
            <a:lvl1pPr lvl="0">
              <a:lnSpc>
                <a:spcPct val="115000"/>
              </a:lnSpc>
              <a:spcBef>
                <a:spcPts val="0"/>
              </a:spcBef>
              <a:spcAft>
                <a:spcPts val="0"/>
              </a:spcAft>
              <a:buClr>
                <a:schemeClr val="lt2"/>
              </a:buClr>
              <a:buSzPts val="1100"/>
              <a:buFont typeface="Taviraj SemiBold"/>
              <a:buNone/>
              <a:defRPr sz="1100">
                <a:solidFill>
                  <a:schemeClr val="lt2"/>
                </a:solidFill>
                <a:latin typeface="Taviraj SemiBold"/>
                <a:ea typeface="Taviraj SemiBold"/>
                <a:cs typeface="Taviraj SemiBold"/>
                <a:sym typeface="Taviraj SemiBold"/>
              </a:defRPr>
            </a:lvl1pPr>
            <a:lvl2pPr lvl="1">
              <a:lnSpc>
                <a:spcPct val="115000"/>
              </a:lnSpc>
              <a:spcBef>
                <a:spcPts val="0"/>
              </a:spcBef>
              <a:spcAft>
                <a:spcPts val="0"/>
              </a:spcAft>
              <a:buClr>
                <a:schemeClr val="lt2"/>
              </a:buClr>
              <a:buSzPts val="1100"/>
              <a:buFont typeface="Taviraj"/>
              <a:buNone/>
              <a:defRPr sz="1100">
                <a:solidFill>
                  <a:schemeClr val="lt2"/>
                </a:solidFill>
                <a:latin typeface="Taviraj"/>
                <a:ea typeface="Taviraj"/>
                <a:cs typeface="Taviraj"/>
                <a:sym typeface="Taviraj"/>
              </a:defRPr>
            </a:lvl2pPr>
            <a:lvl3pPr lvl="2">
              <a:lnSpc>
                <a:spcPct val="115000"/>
              </a:lnSpc>
              <a:spcBef>
                <a:spcPts val="0"/>
              </a:spcBef>
              <a:spcAft>
                <a:spcPts val="0"/>
              </a:spcAft>
              <a:buClr>
                <a:schemeClr val="lt2"/>
              </a:buClr>
              <a:buSzPts val="1100"/>
              <a:buFont typeface="Taviraj"/>
              <a:buNone/>
              <a:defRPr sz="1100">
                <a:solidFill>
                  <a:schemeClr val="lt2"/>
                </a:solidFill>
                <a:latin typeface="Taviraj"/>
                <a:ea typeface="Taviraj"/>
                <a:cs typeface="Taviraj"/>
                <a:sym typeface="Taviraj"/>
              </a:defRPr>
            </a:lvl3pPr>
            <a:lvl4pPr lvl="3">
              <a:lnSpc>
                <a:spcPct val="115000"/>
              </a:lnSpc>
              <a:spcBef>
                <a:spcPts val="0"/>
              </a:spcBef>
              <a:spcAft>
                <a:spcPts val="0"/>
              </a:spcAft>
              <a:buClr>
                <a:schemeClr val="lt2"/>
              </a:buClr>
              <a:buSzPts val="1100"/>
              <a:buFont typeface="Taviraj"/>
              <a:buNone/>
              <a:defRPr sz="1100">
                <a:solidFill>
                  <a:schemeClr val="lt2"/>
                </a:solidFill>
                <a:latin typeface="Taviraj"/>
                <a:ea typeface="Taviraj"/>
                <a:cs typeface="Taviraj"/>
                <a:sym typeface="Taviraj"/>
              </a:defRPr>
            </a:lvl4pPr>
            <a:lvl5pPr lvl="4">
              <a:lnSpc>
                <a:spcPct val="115000"/>
              </a:lnSpc>
              <a:spcBef>
                <a:spcPts val="0"/>
              </a:spcBef>
              <a:spcAft>
                <a:spcPts val="0"/>
              </a:spcAft>
              <a:buClr>
                <a:schemeClr val="lt2"/>
              </a:buClr>
              <a:buSzPts val="1100"/>
              <a:buFont typeface="Taviraj"/>
              <a:buNone/>
              <a:defRPr sz="1100">
                <a:solidFill>
                  <a:schemeClr val="lt2"/>
                </a:solidFill>
                <a:latin typeface="Taviraj"/>
                <a:ea typeface="Taviraj"/>
                <a:cs typeface="Taviraj"/>
                <a:sym typeface="Taviraj"/>
              </a:defRPr>
            </a:lvl5pPr>
            <a:lvl6pPr lvl="5">
              <a:lnSpc>
                <a:spcPct val="115000"/>
              </a:lnSpc>
              <a:spcBef>
                <a:spcPts val="0"/>
              </a:spcBef>
              <a:spcAft>
                <a:spcPts val="0"/>
              </a:spcAft>
              <a:buClr>
                <a:schemeClr val="lt2"/>
              </a:buClr>
              <a:buSzPts val="1100"/>
              <a:buFont typeface="Taviraj"/>
              <a:buNone/>
              <a:defRPr sz="1100">
                <a:solidFill>
                  <a:schemeClr val="lt2"/>
                </a:solidFill>
                <a:latin typeface="Taviraj"/>
                <a:ea typeface="Taviraj"/>
                <a:cs typeface="Taviraj"/>
                <a:sym typeface="Taviraj"/>
              </a:defRPr>
            </a:lvl6pPr>
            <a:lvl7pPr lvl="6">
              <a:lnSpc>
                <a:spcPct val="115000"/>
              </a:lnSpc>
              <a:spcBef>
                <a:spcPts val="0"/>
              </a:spcBef>
              <a:spcAft>
                <a:spcPts val="0"/>
              </a:spcAft>
              <a:buClr>
                <a:schemeClr val="lt2"/>
              </a:buClr>
              <a:buSzPts val="1100"/>
              <a:buFont typeface="Taviraj"/>
              <a:buNone/>
              <a:defRPr sz="1100">
                <a:solidFill>
                  <a:schemeClr val="lt2"/>
                </a:solidFill>
                <a:latin typeface="Taviraj"/>
                <a:ea typeface="Taviraj"/>
                <a:cs typeface="Taviraj"/>
                <a:sym typeface="Taviraj"/>
              </a:defRPr>
            </a:lvl7pPr>
            <a:lvl8pPr lvl="7">
              <a:lnSpc>
                <a:spcPct val="115000"/>
              </a:lnSpc>
              <a:spcBef>
                <a:spcPts val="0"/>
              </a:spcBef>
              <a:spcAft>
                <a:spcPts val="0"/>
              </a:spcAft>
              <a:buClr>
                <a:schemeClr val="lt2"/>
              </a:buClr>
              <a:buSzPts val="1100"/>
              <a:buFont typeface="Taviraj"/>
              <a:buNone/>
              <a:defRPr sz="1100">
                <a:solidFill>
                  <a:schemeClr val="lt2"/>
                </a:solidFill>
                <a:latin typeface="Taviraj"/>
                <a:ea typeface="Taviraj"/>
                <a:cs typeface="Taviraj"/>
                <a:sym typeface="Taviraj"/>
              </a:defRPr>
            </a:lvl8pPr>
            <a:lvl9pPr lvl="8">
              <a:lnSpc>
                <a:spcPct val="115000"/>
              </a:lnSpc>
              <a:spcBef>
                <a:spcPts val="0"/>
              </a:spcBef>
              <a:spcAft>
                <a:spcPts val="0"/>
              </a:spcAft>
              <a:buClr>
                <a:schemeClr val="lt2"/>
              </a:buClr>
              <a:buSzPts val="1100"/>
              <a:buFont typeface="Taviraj"/>
              <a:buNone/>
              <a:defRPr sz="1100">
                <a:solidFill>
                  <a:schemeClr val="lt2"/>
                </a:solidFill>
                <a:latin typeface="Taviraj"/>
                <a:ea typeface="Taviraj"/>
                <a:cs typeface="Taviraj"/>
                <a:sym typeface="Taviraj"/>
              </a:defRPr>
            </a:lvl9pPr>
          </a:lstStyle>
          <a:p>
            <a:endParaRPr/>
          </a:p>
        </p:txBody>
      </p:sp>
      <p:sp>
        <p:nvSpPr>
          <p:cNvPr id="71" name="Google Shape;71;p9"/>
          <p:cNvSpPr txBox="1">
            <a:spLocks noGrp="1"/>
          </p:cNvSpPr>
          <p:nvPr>
            <p:ph type="subTitle" idx="8"/>
          </p:nvPr>
        </p:nvSpPr>
        <p:spPr>
          <a:xfrm>
            <a:off x="1462701" y="2659750"/>
            <a:ext cx="1530000" cy="452700"/>
          </a:xfrm>
          <a:prstGeom prst="rect">
            <a:avLst/>
          </a:prstGeom>
        </p:spPr>
        <p:txBody>
          <a:bodyPr spcFirstLastPara="1" wrap="square" lIns="91425" tIns="91425" rIns="91425" bIns="91425" anchor="t" anchorCtr="0">
            <a:spAutoFit/>
          </a:bodyPr>
          <a:lstStyle>
            <a:lvl1pPr lvl="0" algn="r">
              <a:lnSpc>
                <a:spcPct val="115000"/>
              </a:lnSpc>
              <a:spcBef>
                <a:spcPts val="0"/>
              </a:spcBef>
              <a:spcAft>
                <a:spcPts val="0"/>
              </a:spcAft>
              <a:buSzPts val="1100"/>
              <a:buFont typeface="Taviraj Light"/>
              <a:buNone/>
              <a:defRPr sz="1100">
                <a:highlight>
                  <a:schemeClr val="lt2"/>
                </a:highlight>
                <a:latin typeface="Taviraj Light"/>
                <a:ea typeface="Taviraj Light"/>
                <a:cs typeface="Taviraj Light"/>
                <a:sym typeface="Taviraj Light"/>
              </a:defRPr>
            </a:lvl1pPr>
            <a:lvl2pPr lvl="1" algn="r">
              <a:lnSpc>
                <a:spcPct val="115000"/>
              </a:lnSpc>
              <a:spcBef>
                <a:spcPts val="0"/>
              </a:spcBef>
              <a:spcAft>
                <a:spcPts val="0"/>
              </a:spcAft>
              <a:buSzPts val="1100"/>
              <a:buFont typeface="Taviraj Light"/>
              <a:buNone/>
              <a:defRPr sz="1100">
                <a:highlight>
                  <a:schemeClr val="lt2"/>
                </a:highlight>
                <a:latin typeface="Taviraj Light"/>
                <a:ea typeface="Taviraj Light"/>
                <a:cs typeface="Taviraj Light"/>
                <a:sym typeface="Taviraj Light"/>
              </a:defRPr>
            </a:lvl2pPr>
            <a:lvl3pPr lvl="2" algn="r">
              <a:lnSpc>
                <a:spcPct val="115000"/>
              </a:lnSpc>
              <a:spcBef>
                <a:spcPts val="0"/>
              </a:spcBef>
              <a:spcAft>
                <a:spcPts val="0"/>
              </a:spcAft>
              <a:buSzPts val="1100"/>
              <a:buFont typeface="Taviraj Light"/>
              <a:buNone/>
              <a:defRPr sz="1100">
                <a:highlight>
                  <a:schemeClr val="lt2"/>
                </a:highlight>
                <a:latin typeface="Taviraj Light"/>
                <a:ea typeface="Taviraj Light"/>
                <a:cs typeface="Taviraj Light"/>
                <a:sym typeface="Taviraj Light"/>
              </a:defRPr>
            </a:lvl3pPr>
            <a:lvl4pPr lvl="3" algn="r">
              <a:lnSpc>
                <a:spcPct val="115000"/>
              </a:lnSpc>
              <a:spcBef>
                <a:spcPts val="0"/>
              </a:spcBef>
              <a:spcAft>
                <a:spcPts val="0"/>
              </a:spcAft>
              <a:buSzPts val="1100"/>
              <a:buFont typeface="Taviraj Light"/>
              <a:buNone/>
              <a:defRPr sz="1100">
                <a:highlight>
                  <a:schemeClr val="lt2"/>
                </a:highlight>
                <a:latin typeface="Taviraj Light"/>
                <a:ea typeface="Taviraj Light"/>
                <a:cs typeface="Taviraj Light"/>
                <a:sym typeface="Taviraj Light"/>
              </a:defRPr>
            </a:lvl4pPr>
            <a:lvl5pPr lvl="4" algn="r">
              <a:lnSpc>
                <a:spcPct val="115000"/>
              </a:lnSpc>
              <a:spcBef>
                <a:spcPts val="0"/>
              </a:spcBef>
              <a:spcAft>
                <a:spcPts val="0"/>
              </a:spcAft>
              <a:buSzPts val="1100"/>
              <a:buFont typeface="Taviraj Light"/>
              <a:buNone/>
              <a:defRPr sz="1100">
                <a:highlight>
                  <a:schemeClr val="lt2"/>
                </a:highlight>
                <a:latin typeface="Taviraj Light"/>
                <a:ea typeface="Taviraj Light"/>
                <a:cs typeface="Taviraj Light"/>
                <a:sym typeface="Taviraj Light"/>
              </a:defRPr>
            </a:lvl5pPr>
            <a:lvl6pPr lvl="5" algn="r">
              <a:lnSpc>
                <a:spcPct val="115000"/>
              </a:lnSpc>
              <a:spcBef>
                <a:spcPts val="0"/>
              </a:spcBef>
              <a:spcAft>
                <a:spcPts val="0"/>
              </a:spcAft>
              <a:buSzPts val="1100"/>
              <a:buFont typeface="Taviraj Light"/>
              <a:buNone/>
              <a:defRPr sz="1100">
                <a:highlight>
                  <a:schemeClr val="lt2"/>
                </a:highlight>
                <a:latin typeface="Taviraj Light"/>
                <a:ea typeface="Taviraj Light"/>
                <a:cs typeface="Taviraj Light"/>
                <a:sym typeface="Taviraj Light"/>
              </a:defRPr>
            </a:lvl6pPr>
            <a:lvl7pPr lvl="6" algn="r">
              <a:lnSpc>
                <a:spcPct val="115000"/>
              </a:lnSpc>
              <a:spcBef>
                <a:spcPts val="0"/>
              </a:spcBef>
              <a:spcAft>
                <a:spcPts val="0"/>
              </a:spcAft>
              <a:buSzPts val="1100"/>
              <a:buFont typeface="Taviraj Light"/>
              <a:buNone/>
              <a:defRPr sz="1100">
                <a:highlight>
                  <a:schemeClr val="lt2"/>
                </a:highlight>
                <a:latin typeface="Taviraj Light"/>
                <a:ea typeface="Taviraj Light"/>
                <a:cs typeface="Taviraj Light"/>
                <a:sym typeface="Taviraj Light"/>
              </a:defRPr>
            </a:lvl7pPr>
            <a:lvl8pPr lvl="7" algn="r">
              <a:lnSpc>
                <a:spcPct val="115000"/>
              </a:lnSpc>
              <a:spcBef>
                <a:spcPts val="0"/>
              </a:spcBef>
              <a:spcAft>
                <a:spcPts val="0"/>
              </a:spcAft>
              <a:buSzPts val="1100"/>
              <a:buFont typeface="Taviraj Light"/>
              <a:buNone/>
              <a:defRPr sz="1100">
                <a:highlight>
                  <a:schemeClr val="lt2"/>
                </a:highlight>
                <a:latin typeface="Taviraj Light"/>
                <a:ea typeface="Taviraj Light"/>
                <a:cs typeface="Taviraj Light"/>
                <a:sym typeface="Taviraj Light"/>
              </a:defRPr>
            </a:lvl8pPr>
            <a:lvl9pPr lvl="8" algn="r">
              <a:lnSpc>
                <a:spcPct val="115000"/>
              </a:lnSpc>
              <a:spcBef>
                <a:spcPts val="0"/>
              </a:spcBef>
              <a:spcAft>
                <a:spcPts val="0"/>
              </a:spcAft>
              <a:buSzPts val="1100"/>
              <a:buFont typeface="Taviraj Light"/>
              <a:buNone/>
              <a:defRPr sz="1100">
                <a:highlight>
                  <a:schemeClr val="lt2"/>
                </a:highlight>
                <a:latin typeface="Taviraj Light"/>
                <a:ea typeface="Taviraj Light"/>
                <a:cs typeface="Taviraj Light"/>
                <a:sym typeface="Taviraj Light"/>
              </a:defRPr>
            </a:lvl9pPr>
          </a:lstStyle>
          <a:p>
            <a:endParaRPr/>
          </a:p>
        </p:txBody>
      </p:sp>
      <p:sp>
        <p:nvSpPr>
          <p:cNvPr id="72" name="Google Shape;72;p9"/>
          <p:cNvSpPr txBox="1">
            <a:spLocks noGrp="1"/>
          </p:cNvSpPr>
          <p:nvPr>
            <p:ph type="subTitle" idx="9"/>
          </p:nvPr>
        </p:nvSpPr>
        <p:spPr>
          <a:xfrm>
            <a:off x="3195623" y="2659751"/>
            <a:ext cx="465900" cy="452700"/>
          </a:xfrm>
          <a:prstGeom prst="rect">
            <a:avLst/>
          </a:prstGeom>
        </p:spPr>
        <p:txBody>
          <a:bodyPr spcFirstLastPara="1" wrap="square" lIns="91425" tIns="91425" rIns="91425" bIns="91425" anchor="t" anchorCtr="0">
            <a:spAutoFit/>
          </a:bodyPr>
          <a:lstStyle>
            <a:lvl1pPr lvl="0">
              <a:lnSpc>
                <a:spcPct val="115000"/>
              </a:lnSpc>
              <a:spcBef>
                <a:spcPts val="0"/>
              </a:spcBef>
              <a:spcAft>
                <a:spcPts val="0"/>
              </a:spcAft>
              <a:buClr>
                <a:schemeClr val="lt2"/>
              </a:buClr>
              <a:buSzPts val="1100"/>
              <a:buFont typeface="Taviraj SemiBold"/>
              <a:buNone/>
              <a:defRPr sz="1100">
                <a:solidFill>
                  <a:schemeClr val="lt2"/>
                </a:solidFill>
                <a:latin typeface="Taviraj SemiBold"/>
                <a:ea typeface="Taviraj SemiBold"/>
                <a:cs typeface="Taviraj SemiBold"/>
                <a:sym typeface="Taviraj SemiBold"/>
              </a:defRPr>
            </a:lvl1pPr>
            <a:lvl2pPr lvl="1">
              <a:lnSpc>
                <a:spcPct val="115000"/>
              </a:lnSpc>
              <a:spcBef>
                <a:spcPts val="0"/>
              </a:spcBef>
              <a:spcAft>
                <a:spcPts val="0"/>
              </a:spcAft>
              <a:buClr>
                <a:schemeClr val="lt2"/>
              </a:buClr>
              <a:buSzPts val="1100"/>
              <a:buFont typeface="Taviraj"/>
              <a:buNone/>
              <a:defRPr sz="1100">
                <a:solidFill>
                  <a:schemeClr val="lt2"/>
                </a:solidFill>
                <a:latin typeface="Taviraj"/>
                <a:ea typeface="Taviraj"/>
                <a:cs typeface="Taviraj"/>
                <a:sym typeface="Taviraj"/>
              </a:defRPr>
            </a:lvl2pPr>
            <a:lvl3pPr lvl="2">
              <a:lnSpc>
                <a:spcPct val="115000"/>
              </a:lnSpc>
              <a:spcBef>
                <a:spcPts val="0"/>
              </a:spcBef>
              <a:spcAft>
                <a:spcPts val="0"/>
              </a:spcAft>
              <a:buClr>
                <a:schemeClr val="lt2"/>
              </a:buClr>
              <a:buSzPts val="1100"/>
              <a:buFont typeface="Taviraj"/>
              <a:buNone/>
              <a:defRPr sz="1100">
                <a:solidFill>
                  <a:schemeClr val="lt2"/>
                </a:solidFill>
                <a:latin typeface="Taviraj"/>
                <a:ea typeface="Taviraj"/>
                <a:cs typeface="Taviraj"/>
                <a:sym typeface="Taviraj"/>
              </a:defRPr>
            </a:lvl3pPr>
            <a:lvl4pPr lvl="3">
              <a:lnSpc>
                <a:spcPct val="115000"/>
              </a:lnSpc>
              <a:spcBef>
                <a:spcPts val="0"/>
              </a:spcBef>
              <a:spcAft>
                <a:spcPts val="0"/>
              </a:spcAft>
              <a:buClr>
                <a:schemeClr val="lt2"/>
              </a:buClr>
              <a:buSzPts val="1100"/>
              <a:buFont typeface="Taviraj"/>
              <a:buNone/>
              <a:defRPr sz="1100">
                <a:solidFill>
                  <a:schemeClr val="lt2"/>
                </a:solidFill>
                <a:latin typeface="Taviraj"/>
                <a:ea typeface="Taviraj"/>
                <a:cs typeface="Taviraj"/>
                <a:sym typeface="Taviraj"/>
              </a:defRPr>
            </a:lvl4pPr>
            <a:lvl5pPr lvl="4">
              <a:lnSpc>
                <a:spcPct val="115000"/>
              </a:lnSpc>
              <a:spcBef>
                <a:spcPts val="0"/>
              </a:spcBef>
              <a:spcAft>
                <a:spcPts val="0"/>
              </a:spcAft>
              <a:buClr>
                <a:schemeClr val="lt2"/>
              </a:buClr>
              <a:buSzPts val="1100"/>
              <a:buFont typeface="Taviraj"/>
              <a:buNone/>
              <a:defRPr sz="1100">
                <a:solidFill>
                  <a:schemeClr val="lt2"/>
                </a:solidFill>
                <a:latin typeface="Taviraj"/>
                <a:ea typeface="Taviraj"/>
                <a:cs typeface="Taviraj"/>
                <a:sym typeface="Taviraj"/>
              </a:defRPr>
            </a:lvl5pPr>
            <a:lvl6pPr lvl="5">
              <a:lnSpc>
                <a:spcPct val="115000"/>
              </a:lnSpc>
              <a:spcBef>
                <a:spcPts val="0"/>
              </a:spcBef>
              <a:spcAft>
                <a:spcPts val="0"/>
              </a:spcAft>
              <a:buClr>
                <a:schemeClr val="lt2"/>
              </a:buClr>
              <a:buSzPts val="1100"/>
              <a:buFont typeface="Taviraj"/>
              <a:buNone/>
              <a:defRPr sz="1100">
                <a:solidFill>
                  <a:schemeClr val="lt2"/>
                </a:solidFill>
                <a:latin typeface="Taviraj"/>
                <a:ea typeface="Taviraj"/>
                <a:cs typeface="Taviraj"/>
                <a:sym typeface="Taviraj"/>
              </a:defRPr>
            </a:lvl6pPr>
            <a:lvl7pPr lvl="6">
              <a:lnSpc>
                <a:spcPct val="115000"/>
              </a:lnSpc>
              <a:spcBef>
                <a:spcPts val="0"/>
              </a:spcBef>
              <a:spcAft>
                <a:spcPts val="0"/>
              </a:spcAft>
              <a:buClr>
                <a:schemeClr val="lt2"/>
              </a:buClr>
              <a:buSzPts val="1100"/>
              <a:buFont typeface="Taviraj"/>
              <a:buNone/>
              <a:defRPr sz="1100">
                <a:solidFill>
                  <a:schemeClr val="lt2"/>
                </a:solidFill>
                <a:latin typeface="Taviraj"/>
                <a:ea typeface="Taviraj"/>
                <a:cs typeface="Taviraj"/>
                <a:sym typeface="Taviraj"/>
              </a:defRPr>
            </a:lvl7pPr>
            <a:lvl8pPr lvl="7">
              <a:lnSpc>
                <a:spcPct val="115000"/>
              </a:lnSpc>
              <a:spcBef>
                <a:spcPts val="0"/>
              </a:spcBef>
              <a:spcAft>
                <a:spcPts val="0"/>
              </a:spcAft>
              <a:buClr>
                <a:schemeClr val="lt2"/>
              </a:buClr>
              <a:buSzPts val="1100"/>
              <a:buFont typeface="Taviraj"/>
              <a:buNone/>
              <a:defRPr sz="1100">
                <a:solidFill>
                  <a:schemeClr val="lt2"/>
                </a:solidFill>
                <a:latin typeface="Taviraj"/>
                <a:ea typeface="Taviraj"/>
                <a:cs typeface="Taviraj"/>
                <a:sym typeface="Taviraj"/>
              </a:defRPr>
            </a:lvl8pPr>
            <a:lvl9pPr lvl="8">
              <a:lnSpc>
                <a:spcPct val="115000"/>
              </a:lnSpc>
              <a:spcBef>
                <a:spcPts val="0"/>
              </a:spcBef>
              <a:spcAft>
                <a:spcPts val="0"/>
              </a:spcAft>
              <a:buClr>
                <a:schemeClr val="lt2"/>
              </a:buClr>
              <a:buSzPts val="1100"/>
              <a:buFont typeface="Taviraj"/>
              <a:buNone/>
              <a:defRPr sz="1100">
                <a:solidFill>
                  <a:schemeClr val="lt2"/>
                </a:solidFill>
                <a:latin typeface="Taviraj"/>
                <a:ea typeface="Taviraj"/>
                <a:cs typeface="Taviraj"/>
                <a:sym typeface="Taviraj"/>
              </a:defRPr>
            </a:lvl9pPr>
          </a:lstStyle>
          <a:p>
            <a:endParaRPr/>
          </a:p>
        </p:txBody>
      </p:sp>
      <p:sp>
        <p:nvSpPr>
          <p:cNvPr id="73" name="Google Shape;73;p9"/>
          <p:cNvSpPr txBox="1">
            <a:spLocks noGrp="1"/>
          </p:cNvSpPr>
          <p:nvPr>
            <p:ph type="subTitle" idx="13"/>
          </p:nvPr>
        </p:nvSpPr>
        <p:spPr>
          <a:xfrm>
            <a:off x="4424076" y="2659750"/>
            <a:ext cx="1530000" cy="452700"/>
          </a:xfrm>
          <a:prstGeom prst="rect">
            <a:avLst/>
          </a:prstGeom>
        </p:spPr>
        <p:txBody>
          <a:bodyPr spcFirstLastPara="1" wrap="square" lIns="91425" tIns="91425" rIns="91425" bIns="91425" anchor="t" anchorCtr="0">
            <a:spAutoFit/>
          </a:bodyPr>
          <a:lstStyle>
            <a:lvl1pPr lvl="0" algn="r">
              <a:lnSpc>
                <a:spcPct val="115000"/>
              </a:lnSpc>
              <a:spcBef>
                <a:spcPts val="0"/>
              </a:spcBef>
              <a:spcAft>
                <a:spcPts val="0"/>
              </a:spcAft>
              <a:buSzPts val="1100"/>
              <a:buFont typeface="Taviraj Light"/>
              <a:buNone/>
              <a:defRPr sz="1100">
                <a:highlight>
                  <a:schemeClr val="lt2"/>
                </a:highlight>
                <a:latin typeface="Taviraj Light"/>
                <a:ea typeface="Taviraj Light"/>
                <a:cs typeface="Taviraj Light"/>
                <a:sym typeface="Taviraj Light"/>
              </a:defRPr>
            </a:lvl1pPr>
            <a:lvl2pPr lvl="1" algn="r">
              <a:lnSpc>
                <a:spcPct val="115000"/>
              </a:lnSpc>
              <a:spcBef>
                <a:spcPts val="0"/>
              </a:spcBef>
              <a:spcAft>
                <a:spcPts val="0"/>
              </a:spcAft>
              <a:buSzPts val="1100"/>
              <a:buFont typeface="Taviraj Light"/>
              <a:buNone/>
              <a:defRPr sz="1100">
                <a:highlight>
                  <a:schemeClr val="lt2"/>
                </a:highlight>
                <a:latin typeface="Taviraj Light"/>
                <a:ea typeface="Taviraj Light"/>
                <a:cs typeface="Taviraj Light"/>
                <a:sym typeface="Taviraj Light"/>
              </a:defRPr>
            </a:lvl2pPr>
            <a:lvl3pPr lvl="2" algn="r">
              <a:lnSpc>
                <a:spcPct val="115000"/>
              </a:lnSpc>
              <a:spcBef>
                <a:spcPts val="0"/>
              </a:spcBef>
              <a:spcAft>
                <a:spcPts val="0"/>
              </a:spcAft>
              <a:buSzPts val="1100"/>
              <a:buFont typeface="Taviraj Light"/>
              <a:buNone/>
              <a:defRPr sz="1100">
                <a:highlight>
                  <a:schemeClr val="lt2"/>
                </a:highlight>
                <a:latin typeface="Taviraj Light"/>
                <a:ea typeface="Taviraj Light"/>
                <a:cs typeface="Taviraj Light"/>
                <a:sym typeface="Taviraj Light"/>
              </a:defRPr>
            </a:lvl3pPr>
            <a:lvl4pPr lvl="3" algn="r">
              <a:lnSpc>
                <a:spcPct val="115000"/>
              </a:lnSpc>
              <a:spcBef>
                <a:spcPts val="0"/>
              </a:spcBef>
              <a:spcAft>
                <a:spcPts val="0"/>
              </a:spcAft>
              <a:buSzPts val="1100"/>
              <a:buFont typeface="Taviraj Light"/>
              <a:buNone/>
              <a:defRPr sz="1100">
                <a:highlight>
                  <a:schemeClr val="lt2"/>
                </a:highlight>
                <a:latin typeface="Taviraj Light"/>
                <a:ea typeface="Taviraj Light"/>
                <a:cs typeface="Taviraj Light"/>
                <a:sym typeface="Taviraj Light"/>
              </a:defRPr>
            </a:lvl4pPr>
            <a:lvl5pPr lvl="4" algn="r">
              <a:lnSpc>
                <a:spcPct val="115000"/>
              </a:lnSpc>
              <a:spcBef>
                <a:spcPts val="0"/>
              </a:spcBef>
              <a:spcAft>
                <a:spcPts val="0"/>
              </a:spcAft>
              <a:buSzPts val="1100"/>
              <a:buFont typeface="Taviraj Light"/>
              <a:buNone/>
              <a:defRPr sz="1100">
                <a:highlight>
                  <a:schemeClr val="lt2"/>
                </a:highlight>
                <a:latin typeface="Taviraj Light"/>
                <a:ea typeface="Taviraj Light"/>
                <a:cs typeface="Taviraj Light"/>
                <a:sym typeface="Taviraj Light"/>
              </a:defRPr>
            </a:lvl5pPr>
            <a:lvl6pPr lvl="5" algn="r">
              <a:lnSpc>
                <a:spcPct val="115000"/>
              </a:lnSpc>
              <a:spcBef>
                <a:spcPts val="0"/>
              </a:spcBef>
              <a:spcAft>
                <a:spcPts val="0"/>
              </a:spcAft>
              <a:buSzPts val="1100"/>
              <a:buFont typeface="Taviraj Light"/>
              <a:buNone/>
              <a:defRPr sz="1100">
                <a:highlight>
                  <a:schemeClr val="lt2"/>
                </a:highlight>
                <a:latin typeface="Taviraj Light"/>
                <a:ea typeface="Taviraj Light"/>
                <a:cs typeface="Taviraj Light"/>
                <a:sym typeface="Taviraj Light"/>
              </a:defRPr>
            </a:lvl6pPr>
            <a:lvl7pPr lvl="6" algn="r">
              <a:lnSpc>
                <a:spcPct val="115000"/>
              </a:lnSpc>
              <a:spcBef>
                <a:spcPts val="0"/>
              </a:spcBef>
              <a:spcAft>
                <a:spcPts val="0"/>
              </a:spcAft>
              <a:buSzPts val="1100"/>
              <a:buFont typeface="Taviraj Light"/>
              <a:buNone/>
              <a:defRPr sz="1100">
                <a:highlight>
                  <a:schemeClr val="lt2"/>
                </a:highlight>
                <a:latin typeface="Taviraj Light"/>
                <a:ea typeface="Taviraj Light"/>
                <a:cs typeface="Taviraj Light"/>
                <a:sym typeface="Taviraj Light"/>
              </a:defRPr>
            </a:lvl7pPr>
            <a:lvl8pPr lvl="7" algn="r">
              <a:lnSpc>
                <a:spcPct val="115000"/>
              </a:lnSpc>
              <a:spcBef>
                <a:spcPts val="0"/>
              </a:spcBef>
              <a:spcAft>
                <a:spcPts val="0"/>
              </a:spcAft>
              <a:buSzPts val="1100"/>
              <a:buFont typeface="Taviraj Light"/>
              <a:buNone/>
              <a:defRPr sz="1100">
                <a:highlight>
                  <a:schemeClr val="lt2"/>
                </a:highlight>
                <a:latin typeface="Taviraj Light"/>
                <a:ea typeface="Taviraj Light"/>
                <a:cs typeface="Taviraj Light"/>
                <a:sym typeface="Taviraj Light"/>
              </a:defRPr>
            </a:lvl8pPr>
            <a:lvl9pPr lvl="8" algn="r">
              <a:lnSpc>
                <a:spcPct val="115000"/>
              </a:lnSpc>
              <a:spcBef>
                <a:spcPts val="0"/>
              </a:spcBef>
              <a:spcAft>
                <a:spcPts val="0"/>
              </a:spcAft>
              <a:buSzPts val="1100"/>
              <a:buFont typeface="Taviraj Light"/>
              <a:buNone/>
              <a:defRPr sz="1100">
                <a:highlight>
                  <a:schemeClr val="lt2"/>
                </a:highlight>
                <a:latin typeface="Taviraj Light"/>
                <a:ea typeface="Taviraj Light"/>
                <a:cs typeface="Taviraj Light"/>
                <a:sym typeface="Taviraj Light"/>
              </a:defRPr>
            </a:lvl9pPr>
          </a:lstStyle>
          <a:p>
            <a:endParaRPr/>
          </a:p>
        </p:txBody>
      </p:sp>
      <p:sp>
        <p:nvSpPr>
          <p:cNvPr id="74" name="Google Shape;74;p9"/>
          <p:cNvSpPr txBox="1">
            <a:spLocks noGrp="1"/>
          </p:cNvSpPr>
          <p:nvPr>
            <p:ph type="subTitle" idx="14"/>
          </p:nvPr>
        </p:nvSpPr>
        <p:spPr>
          <a:xfrm>
            <a:off x="6156998" y="2659751"/>
            <a:ext cx="465900" cy="452700"/>
          </a:xfrm>
          <a:prstGeom prst="rect">
            <a:avLst/>
          </a:prstGeom>
        </p:spPr>
        <p:txBody>
          <a:bodyPr spcFirstLastPara="1" wrap="square" lIns="91425" tIns="91425" rIns="91425" bIns="91425" anchor="t" anchorCtr="0">
            <a:spAutoFit/>
          </a:bodyPr>
          <a:lstStyle>
            <a:lvl1pPr lvl="0">
              <a:lnSpc>
                <a:spcPct val="115000"/>
              </a:lnSpc>
              <a:spcBef>
                <a:spcPts val="0"/>
              </a:spcBef>
              <a:spcAft>
                <a:spcPts val="0"/>
              </a:spcAft>
              <a:buClr>
                <a:schemeClr val="lt2"/>
              </a:buClr>
              <a:buSzPts val="1100"/>
              <a:buFont typeface="Taviraj SemiBold"/>
              <a:buNone/>
              <a:defRPr sz="1100">
                <a:solidFill>
                  <a:schemeClr val="lt2"/>
                </a:solidFill>
                <a:latin typeface="Taviraj SemiBold"/>
                <a:ea typeface="Taviraj SemiBold"/>
                <a:cs typeface="Taviraj SemiBold"/>
                <a:sym typeface="Taviraj SemiBold"/>
              </a:defRPr>
            </a:lvl1pPr>
            <a:lvl2pPr lvl="1">
              <a:lnSpc>
                <a:spcPct val="115000"/>
              </a:lnSpc>
              <a:spcBef>
                <a:spcPts val="0"/>
              </a:spcBef>
              <a:spcAft>
                <a:spcPts val="0"/>
              </a:spcAft>
              <a:buClr>
                <a:schemeClr val="lt2"/>
              </a:buClr>
              <a:buSzPts val="1100"/>
              <a:buFont typeface="Taviraj"/>
              <a:buNone/>
              <a:defRPr sz="1100">
                <a:solidFill>
                  <a:schemeClr val="lt2"/>
                </a:solidFill>
                <a:latin typeface="Taviraj"/>
                <a:ea typeface="Taviraj"/>
                <a:cs typeface="Taviraj"/>
                <a:sym typeface="Taviraj"/>
              </a:defRPr>
            </a:lvl2pPr>
            <a:lvl3pPr lvl="2">
              <a:lnSpc>
                <a:spcPct val="115000"/>
              </a:lnSpc>
              <a:spcBef>
                <a:spcPts val="0"/>
              </a:spcBef>
              <a:spcAft>
                <a:spcPts val="0"/>
              </a:spcAft>
              <a:buClr>
                <a:schemeClr val="lt2"/>
              </a:buClr>
              <a:buSzPts val="1100"/>
              <a:buFont typeface="Taviraj"/>
              <a:buNone/>
              <a:defRPr sz="1100">
                <a:solidFill>
                  <a:schemeClr val="lt2"/>
                </a:solidFill>
                <a:latin typeface="Taviraj"/>
                <a:ea typeface="Taviraj"/>
                <a:cs typeface="Taviraj"/>
                <a:sym typeface="Taviraj"/>
              </a:defRPr>
            </a:lvl3pPr>
            <a:lvl4pPr lvl="3">
              <a:lnSpc>
                <a:spcPct val="115000"/>
              </a:lnSpc>
              <a:spcBef>
                <a:spcPts val="0"/>
              </a:spcBef>
              <a:spcAft>
                <a:spcPts val="0"/>
              </a:spcAft>
              <a:buClr>
                <a:schemeClr val="lt2"/>
              </a:buClr>
              <a:buSzPts val="1100"/>
              <a:buFont typeface="Taviraj"/>
              <a:buNone/>
              <a:defRPr sz="1100">
                <a:solidFill>
                  <a:schemeClr val="lt2"/>
                </a:solidFill>
                <a:latin typeface="Taviraj"/>
                <a:ea typeface="Taviraj"/>
                <a:cs typeface="Taviraj"/>
                <a:sym typeface="Taviraj"/>
              </a:defRPr>
            </a:lvl4pPr>
            <a:lvl5pPr lvl="4">
              <a:lnSpc>
                <a:spcPct val="115000"/>
              </a:lnSpc>
              <a:spcBef>
                <a:spcPts val="0"/>
              </a:spcBef>
              <a:spcAft>
                <a:spcPts val="0"/>
              </a:spcAft>
              <a:buClr>
                <a:schemeClr val="lt2"/>
              </a:buClr>
              <a:buSzPts val="1100"/>
              <a:buFont typeface="Taviraj"/>
              <a:buNone/>
              <a:defRPr sz="1100">
                <a:solidFill>
                  <a:schemeClr val="lt2"/>
                </a:solidFill>
                <a:latin typeface="Taviraj"/>
                <a:ea typeface="Taviraj"/>
                <a:cs typeface="Taviraj"/>
                <a:sym typeface="Taviraj"/>
              </a:defRPr>
            </a:lvl5pPr>
            <a:lvl6pPr lvl="5">
              <a:lnSpc>
                <a:spcPct val="115000"/>
              </a:lnSpc>
              <a:spcBef>
                <a:spcPts val="0"/>
              </a:spcBef>
              <a:spcAft>
                <a:spcPts val="0"/>
              </a:spcAft>
              <a:buClr>
                <a:schemeClr val="lt2"/>
              </a:buClr>
              <a:buSzPts val="1100"/>
              <a:buFont typeface="Taviraj"/>
              <a:buNone/>
              <a:defRPr sz="1100">
                <a:solidFill>
                  <a:schemeClr val="lt2"/>
                </a:solidFill>
                <a:latin typeface="Taviraj"/>
                <a:ea typeface="Taviraj"/>
                <a:cs typeface="Taviraj"/>
                <a:sym typeface="Taviraj"/>
              </a:defRPr>
            </a:lvl6pPr>
            <a:lvl7pPr lvl="6">
              <a:lnSpc>
                <a:spcPct val="115000"/>
              </a:lnSpc>
              <a:spcBef>
                <a:spcPts val="0"/>
              </a:spcBef>
              <a:spcAft>
                <a:spcPts val="0"/>
              </a:spcAft>
              <a:buClr>
                <a:schemeClr val="lt2"/>
              </a:buClr>
              <a:buSzPts val="1100"/>
              <a:buFont typeface="Taviraj"/>
              <a:buNone/>
              <a:defRPr sz="1100">
                <a:solidFill>
                  <a:schemeClr val="lt2"/>
                </a:solidFill>
                <a:latin typeface="Taviraj"/>
                <a:ea typeface="Taviraj"/>
                <a:cs typeface="Taviraj"/>
                <a:sym typeface="Taviraj"/>
              </a:defRPr>
            </a:lvl7pPr>
            <a:lvl8pPr lvl="7">
              <a:lnSpc>
                <a:spcPct val="115000"/>
              </a:lnSpc>
              <a:spcBef>
                <a:spcPts val="0"/>
              </a:spcBef>
              <a:spcAft>
                <a:spcPts val="0"/>
              </a:spcAft>
              <a:buClr>
                <a:schemeClr val="lt2"/>
              </a:buClr>
              <a:buSzPts val="1100"/>
              <a:buFont typeface="Taviraj"/>
              <a:buNone/>
              <a:defRPr sz="1100">
                <a:solidFill>
                  <a:schemeClr val="lt2"/>
                </a:solidFill>
                <a:latin typeface="Taviraj"/>
                <a:ea typeface="Taviraj"/>
                <a:cs typeface="Taviraj"/>
                <a:sym typeface="Taviraj"/>
              </a:defRPr>
            </a:lvl8pPr>
            <a:lvl9pPr lvl="8">
              <a:lnSpc>
                <a:spcPct val="115000"/>
              </a:lnSpc>
              <a:spcBef>
                <a:spcPts val="0"/>
              </a:spcBef>
              <a:spcAft>
                <a:spcPts val="0"/>
              </a:spcAft>
              <a:buClr>
                <a:schemeClr val="lt2"/>
              </a:buClr>
              <a:buSzPts val="1100"/>
              <a:buFont typeface="Taviraj"/>
              <a:buNone/>
              <a:defRPr sz="1100">
                <a:solidFill>
                  <a:schemeClr val="lt2"/>
                </a:solidFill>
                <a:latin typeface="Taviraj"/>
                <a:ea typeface="Taviraj"/>
                <a:cs typeface="Taviraj"/>
                <a:sym typeface="Taviraj"/>
              </a:defRPr>
            </a:lvl9pPr>
          </a:lstStyle>
          <a:p>
            <a:endParaRPr/>
          </a:p>
        </p:txBody>
      </p:sp>
      <p:sp>
        <p:nvSpPr>
          <p:cNvPr id="75" name="Google Shape;75;p9"/>
          <p:cNvSpPr txBox="1">
            <a:spLocks noGrp="1"/>
          </p:cNvSpPr>
          <p:nvPr>
            <p:ph type="subTitle" idx="15"/>
          </p:nvPr>
        </p:nvSpPr>
        <p:spPr>
          <a:xfrm>
            <a:off x="7385451" y="2659750"/>
            <a:ext cx="1530000" cy="452700"/>
          </a:xfrm>
          <a:prstGeom prst="rect">
            <a:avLst/>
          </a:prstGeom>
        </p:spPr>
        <p:txBody>
          <a:bodyPr spcFirstLastPara="1" wrap="square" lIns="91425" tIns="91425" rIns="91425" bIns="91425" anchor="t" anchorCtr="0">
            <a:spAutoFit/>
          </a:bodyPr>
          <a:lstStyle>
            <a:lvl1pPr lvl="0" algn="r">
              <a:lnSpc>
                <a:spcPct val="115000"/>
              </a:lnSpc>
              <a:spcBef>
                <a:spcPts val="0"/>
              </a:spcBef>
              <a:spcAft>
                <a:spcPts val="0"/>
              </a:spcAft>
              <a:buSzPts val="1100"/>
              <a:buFont typeface="Taviraj Light"/>
              <a:buNone/>
              <a:defRPr sz="1100">
                <a:highlight>
                  <a:schemeClr val="lt2"/>
                </a:highlight>
                <a:latin typeface="Taviraj Light"/>
                <a:ea typeface="Taviraj Light"/>
                <a:cs typeface="Taviraj Light"/>
                <a:sym typeface="Taviraj Light"/>
              </a:defRPr>
            </a:lvl1pPr>
            <a:lvl2pPr lvl="1" algn="r">
              <a:lnSpc>
                <a:spcPct val="115000"/>
              </a:lnSpc>
              <a:spcBef>
                <a:spcPts val="0"/>
              </a:spcBef>
              <a:spcAft>
                <a:spcPts val="0"/>
              </a:spcAft>
              <a:buSzPts val="1100"/>
              <a:buFont typeface="Taviraj Light"/>
              <a:buNone/>
              <a:defRPr sz="1100">
                <a:highlight>
                  <a:schemeClr val="lt2"/>
                </a:highlight>
                <a:latin typeface="Taviraj Light"/>
                <a:ea typeface="Taviraj Light"/>
                <a:cs typeface="Taviraj Light"/>
                <a:sym typeface="Taviraj Light"/>
              </a:defRPr>
            </a:lvl2pPr>
            <a:lvl3pPr lvl="2" algn="r">
              <a:lnSpc>
                <a:spcPct val="115000"/>
              </a:lnSpc>
              <a:spcBef>
                <a:spcPts val="0"/>
              </a:spcBef>
              <a:spcAft>
                <a:spcPts val="0"/>
              </a:spcAft>
              <a:buSzPts val="1100"/>
              <a:buFont typeface="Taviraj Light"/>
              <a:buNone/>
              <a:defRPr sz="1100">
                <a:highlight>
                  <a:schemeClr val="lt2"/>
                </a:highlight>
                <a:latin typeface="Taviraj Light"/>
                <a:ea typeface="Taviraj Light"/>
                <a:cs typeface="Taviraj Light"/>
                <a:sym typeface="Taviraj Light"/>
              </a:defRPr>
            </a:lvl3pPr>
            <a:lvl4pPr lvl="3" algn="r">
              <a:lnSpc>
                <a:spcPct val="115000"/>
              </a:lnSpc>
              <a:spcBef>
                <a:spcPts val="0"/>
              </a:spcBef>
              <a:spcAft>
                <a:spcPts val="0"/>
              </a:spcAft>
              <a:buSzPts val="1100"/>
              <a:buFont typeface="Taviraj Light"/>
              <a:buNone/>
              <a:defRPr sz="1100">
                <a:highlight>
                  <a:schemeClr val="lt2"/>
                </a:highlight>
                <a:latin typeface="Taviraj Light"/>
                <a:ea typeface="Taviraj Light"/>
                <a:cs typeface="Taviraj Light"/>
                <a:sym typeface="Taviraj Light"/>
              </a:defRPr>
            </a:lvl4pPr>
            <a:lvl5pPr lvl="4" algn="r">
              <a:lnSpc>
                <a:spcPct val="115000"/>
              </a:lnSpc>
              <a:spcBef>
                <a:spcPts val="0"/>
              </a:spcBef>
              <a:spcAft>
                <a:spcPts val="0"/>
              </a:spcAft>
              <a:buSzPts val="1100"/>
              <a:buFont typeface="Taviraj Light"/>
              <a:buNone/>
              <a:defRPr sz="1100">
                <a:highlight>
                  <a:schemeClr val="lt2"/>
                </a:highlight>
                <a:latin typeface="Taviraj Light"/>
                <a:ea typeface="Taviraj Light"/>
                <a:cs typeface="Taviraj Light"/>
                <a:sym typeface="Taviraj Light"/>
              </a:defRPr>
            </a:lvl5pPr>
            <a:lvl6pPr lvl="5" algn="r">
              <a:lnSpc>
                <a:spcPct val="115000"/>
              </a:lnSpc>
              <a:spcBef>
                <a:spcPts val="0"/>
              </a:spcBef>
              <a:spcAft>
                <a:spcPts val="0"/>
              </a:spcAft>
              <a:buSzPts val="1100"/>
              <a:buFont typeface="Taviraj Light"/>
              <a:buNone/>
              <a:defRPr sz="1100">
                <a:highlight>
                  <a:schemeClr val="lt2"/>
                </a:highlight>
                <a:latin typeface="Taviraj Light"/>
                <a:ea typeface="Taviraj Light"/>
                <a:cs typeface="Taviraj Light"/>
                <a:sym typeface="Taviraj Light"/>
              </a:defRPr>
            </a:lvl6pPr>
            <a:lvl7pPr lvl="6" algn="r">
              <a:lnSpc>
                <a:spcPct val="115000"/>
              </a:lnSpc>
              <a:spcBef>
                <a:spcPts val="0"/>
              </a:spcBef>
              <a:spcAft>
                <a:spcPts val="0"/>
              </a:spcAft>
              <a:buSzPts val="1100"/>
              <a:buFont typeface="Taviraj Light"/>
              <a:buNone/>
              <a:defRPr sz="1100">
                <a:highlight>
                  <a:schemeClr val="lt2"/>
                </a:highlight>
                <a:latin typeface="Taviraj Light"/>
                <a:ea typeface="Taviraj Light"/>
                <a:cs typeface="Taviraj Light"/>
                <a:sym typeface="Taviraj Light"/>
              </a:defRPr>
            </a:lvl7pPr>
            <a:lvl8pPr lvl="7" algn="r">
              <a:lnSpc>
                <a:spcPct val="115000"/>
              </a:lnSpc>
              <a:spcBef>
                <a:spcPts val="0"/>
              </a:spcBef>
              <a:spcAft>
                <a:spcPts val="0"/>
              </a:spcAft>
              <a:buSzPts val="1100"/>
              <a:buFont typeface="Taviraj Light"/>
              <a:buNone/>
              <a:defRPr sz="1100">
                <a:highlight>
                  <a:schemeClr val="lt2"/>
                </a:highlight>
                <a:latin typeface="Taviraj Light"/>
                <a:ea typeface="Taviraj Light"/>
                <a:cs typeface="Taviraj Light"/>
                <a:sym typeface="Taviraj Light"/>
              </a:defRPr>
            </a:lvl8pPr>
            <a:lvl9pPr lvl="8" algn="r">
              <a:lnSpc>
                <a:spcPct val="115000"/>
              </a:lnSpc>
              <a:spcBef>
                <a:spcPts val="0"/>
              </a:spcBef>
              <a:spcAft>
                <a:spcPts val="0"/>
              </a:spcAft>
              <a:buSzPts val="1100"/>
              <a:buFont typeface="Taviraj Light"/>
              <a:buNone/>
              <a:defRPr sz="1100">
                <a:highlight>
                  <a:schemeClr val="lt2"/>
                </a:highlight>
                <a:latin typeface="Taviraj Light"/>
                <a:ea typeface="Taviraj Light"/>
                <a:cs typeface="Taviraj Light"/>
                <a:sym typeface="Taviraj Light"/>
              </a:defRPr>
            </a:lvl9pPr>
          </a:lstStyle>
          <a:p>
            <a:endParaRPr/>
          </a:p>
        </p:txBody>
      </p:sp>
      <p:sp>
        <p:nvSpPr>
          <p:cNvPr id="76" name="Google Shape;76;p9"/>
          <p:cNvSpPr txBox="1">
            <a:spLocks noGrp="1"/>
          </p:cNvSpPr>
          <p:nvPr>
            <p:ph type="subTitle" idx="16"/>
          </p:nvPr>
        </p:nvSpPr>
        <p:spPr>
          <a:xfrm>
            <a:off x="6156998" y="3994135"/>
            <a:ext cx="465900" cy="452700"/>
          </a:xfrm>
          <a:prstGeom prst="rect">
            <a:avLst/>
          </a:prstGeom>
        </p:spPr>
        <p:txBody>
          <a:bodyPr spcFirstLastPara="1" wrap="square" lIns="91425" tIns="91425" rIns="91425" bIns="91425" anchor="t" anchorCtr="0">
            <a:spAutoFit/>
          </a:bodyPr>
          <a:lstStyle>
            <a:lvl1pPr lvl="0">
              <a:lnSpc>
                <a:spcPct val="115000"/>
              </a:lnSpc>
              <a:spcBef>
                <a:spcPts val="0"/>
              </a:spcBef>
              <a:spcAft>
                <a:spcPts val="0"/>
              </a:spcAft>
              <a:buClr>
                <a:schemeClr val="lt2"/>
              </a:buClr>
              <a:buSzPts val="1100"/>
              <a:buFont typeface="Taviraj SemiBold"/>
              <a:buNone/>
              <a:defRPr sz="1100">
                <a:solidFill>
                  <a:schemeClr val="lt2"/>
                </a:solidFill>
                <a:latin typeface="Taviraj SemiBold"/>
                <a:ea typeface="Taviraj SemiBold"/>
                <a:cs typeface="Taviraj SemiBold"/>
                <a:sym typeface="Taviraj SemiBold"/>
              </a:defRPr>
            </a:lvl1pPr>
            <a:lvl2pPr lvl="1">
              <a:lnSpc>
                <a:spcPct val="115000"/>
              </a:lnSpc>
              <a:spcBef>
                <a:spcPts val="0"/>
              </a:spcBef>
              <a:spcAft>
                <a:spcPts val="0"/>
              </a:spcAft>
              <a:buClr>
                <a:schemeClr val="lt2"/>
              </a:buClr>
              <a:buSzPts val="1100"/>
              <a:buFont typeface="Taviraj"/>
              <a:buNone/>
              <a:defRPr sz="1100">
                <a:solidFill>
                  <a:schemeClr val="lt2"/>
                </a:solidFill>
                <a:latin typeface="Taviraj"/>
                <a:ea typeface="Taviraj"/>
                <a:cs typeface="Taviraj"/>
                <a:sym typeface="Taviraj"/>
              </a:defRPr>
            </a:lvl2pPr>
            <a:lvl3pPr lvl="2">
              <a:lnSpc>
                <a:spcPct val="115000"/>
              </a:lnSpc>
              <a:spcBef>
                <a:spcPts val="0"/>
              </a:spcBef>
              <a:spcAft>
                <a:spcPts val="0"/>
              </a:spcAft>
              <a:buClr>
                <a:schemeClr val="lt2"/>
              </a:buClr>
              <a:buSzPts val="1100"/>
              <a:buFont typeface="Taviraj"/>
              <a:buNone/>
              <a:defRPr sz="1100">
                <a:solidFill>
                  <a:schemeClr val="lt2"/>
                </a:solidFill>
                <a:latin typeface="Taviraj"/>
                <a:ea typeface="Taviraj"/>
                <a:cs typeface="Taviraj"/>
                <a:sym typeface="Taviraj"/>
              </a:defRPr>
            </a:lvl3pPr>
            <a:lvl4pPr lvl="3">
              <a:lnSpc>
                <a:spcPct val="115000"/>
              </a:lnSpc>
              <a:spcBef>
                <a:spcPts val="0"/>
              </a:spcBef>
              <a:spcAft>
                <a:spcPts val="0"/>
              </a:spcAft>
              <a:buClr>
                <a:schemeClr val="lt2"/>
              </a:buClr>
              <a:buSzPts val="1100"/>
              <a:buFont typeface="Taviraj"/>
              <a:buNone/>
              <a:defRPr sz="1100">
                <a:solidFill>
                  <a:schemeClr val="lt2"/>
                </a:solidFill>
                <a:latin typeface="Taviraj"/>
                <a:ea typeface="Taviraj"/>
                <a:cs typeface="Taviraj"/>
                <a:sym typeface="Taviraj"/>
              </a:defRPr>
            </a:lvl4pPr>
            <a:lvl5pPr lvl="4">
              <a:lnSpc>
                <a:spcPct val="115000"/>
              </a:lnSpc>
              <a:spcBef>
                <a:spcPts val="0"/>
              </a:spcBef>
              <a:spcAft>
                <a:spcPts val="0"/>
              </a:spcAft>
              <a:buClr>
                <a:schemeClr val="lt2"/>
              </a:buClr>
              <a:buSzPts val="1100"/>
              <a:buFont typeface="Taviraj"/>
              <a:buNone/>
              <a:defRPr sz="1100">
                <a:solidFill>
                  <a:schemeClr val="lt2"/>
                </a:solidFill>
                <a:latin typeface="Taviraj"/>
                <a:ea typeface="Taviraj"/>
                <a:cs typeface="Taviraj"/>
                <a:sym typeface="Taviraj"/>
              </a:defRPr>
            </a:lvl5pPr>
            <a:lvl6pPr lvl="5">
              <a:lnSpc>
                <a:spcPct val="115000"/>
              </a:lnSpc>
              <a:spcBef>
                <a:spcPts val="0"/>
              </a:spcBef>
              <a:spcAft>
                <a:spcPts val="0"/>
              </a:spcAft>
              <a:buClr>
                <a:schemeClr val="lt2"/>
              </a:buClr>
              <a:buSzPts val="1100"/>
              <a:buFont typeface="Taviraj"/>
              <a:buNone/>
              <a:defRPr sz="1100">
                <a:solidFill>
                  <a:schemeClr val="lt2"/>
                </a:solidFill>
                <a:latin typeface="Taviraj"/>
                <a:ea typeface="Taviraj"/>
                <a:cs typeface="Taviraj"/>
                <a:sym typeface="Taviraj"/>
              </a:defRPr>
            </a:lvl6pPr>
            <a:lvl7pPr lvl="6">
              <a:lnSpc>
                <a:spcPct val="115000"/>
              </a:lnSpc>
              <a:spcBef>
                <a:spcPts val="0"/>
              </a:spcBef>
              <a:spcAft>
                <a:spcPts val="0"/>
              </a:spcAft>
              <a:buClr>
                <a:schemeClr val="lt2"/>
              </a:buClr>
              <a:buSzPts val="1100"/>
              <a:buFont typeface="Taviraj"/>
              <a:buNone/>
              <a:defRPr sz="1100">
                <a:solidFill>
                  <a:schemeClr val="lt2"/>
                </a:solidFill>
                <a:latin typeface="Taviraj"/>
                <a:ea typeface="Taviraj"/>
                <a:cs typeface="Taviraj"/>
                <a:sym typeface="Taviraj"/>
              </a:defRPr>
            </a:lvl7pPr>
            <a:lvl8pPr lvl="7">
              <a:lnSpc>
                <a:spcPct val="115000"/>
              </a:lnSpc>
              <a:spcBef>
                <a:spcPts val="0"/>
              </a:spcBef>
              <a:spcAft>
                <a:spcPts val="0"/>
              </a:spcAft>
              <a:buClr>
                <a:schemeClr val="lt2"/>
              </a:buClr>
              <a:buSzPts val="1100"/>
              <a:buFont typeface="Taviraj"/>
              <a:buNone/>
              <a:defRPr sz="1100">
                <a:solidFill>
                  <a:schemeClr val="lt2"/>
                </a:solidFill>
                <a:latin typeface="Taviraj"/>
                <a:ea typeface="Taviraj"/>
                <a:cs typeface="Taviraj"/>
                <a:sym typeface="Taviraj"/>
              </a:defRPr>
            </a:lvl8pPr>
            <a:lvl9pPr lvl="8">
              <a:lnSpc>
                <a:spcPct val="115000"/>
              </a:lnSpc>
              <a:spcBef>
                <a:spcPts val="0"/>
              </a:spcBef>
              <a:spcAft>
                <a:spcPts val="0"/>
              </a:spcAft>
              <a:buClr>
                <a:schemeClr val="lt2"/>
              </a:buClr>
              <a:buSzPts val="1100"/>
              <a:buFont typeface="Taviraj"/>
              <a:buNone/>
              <a:defRPr sz="1100">
                <a:solidFill>
                  <a:schemeClr val="lt2"/>
                </a:solidFill>
                <a:latin typeface="Taviraj"/>
                <a:ea typeface="Taviraj"/>
                <a:cs typeface="Taviraj"/>
                <a:sym typeface="Taviraj"/>
              </a:defRPr>
            </a:lvl9pPr>
          </a:lstStyle>
          <a:p>
            <a:endParaRPr/>
          </a:p>
        </p:txBody>
      </p:sp>
      <p:sp>
        <p:nvSpPr>
          <p:cNvPr id="77" name="Google Shape;77;p9"/>
          <p:cNvSpPr txBox="1">
            <a:spLocks noGrp="1"/>
          </p:cNvSpPr>
          <p:nvPr>
            <p:ph type="subTitle" idx="17"/>
          </p:nvPr>
        </p:nvSpPr>
        <p:spPr>
          <a:xfrm>
            <a:off x="7385451" y="3994134"/>
            <a:ext cx="1530000" cy="452700"/>
          </a:xfrm>
          <a:prstGeom prst="rect">
            <a:avLst/>
          </a:prstGeom>
        </p:spPr>
        <p:txBody>
          <a:bodyPr spcFirstLastPara="1" wrap="square" lIns="91425" tIns="91425" rIns="91425" bIns="91425" anchor="t" anchorCtr="0">
            <a:spAutoFit/>
          </a:bodyPr>
          <a:lstStyle>
            <a:lvl1pPr lvl="0" algn="r">
              <a:lnSpc>
                <a:spcPct val="115000"/>
              </a:lnSpc>
              <a:spcBef>
                <a:spcPts val="0"/>
              </a:spcBef>
              <a:spcAft>
                <a:spcPts val="0"/>
              </a:spcAft>
              <a:buSzPts val="1100"/>
              <a:buFont typeface="Taviraj Light"/>
              <a:buNone/>
              <a:defRPr sz="1100">
                <a:highlight>
                  <a:schemeClr val="lt2"/>
                </a:highlight>
                <a:latin typeface="Taviraj Light"/>
                <a:ea typeface="Taviraj Light"/>
                <a:cs typeface="Taviraj Light"/>
                <a:sym typeface="Taviraj Light"/>
              </a:defRPr>
            </a:lvl1pPr>
            <a:lvl2pPr lvl="1" algn="r">
              <a:lnSpc>
                <a:spcPct val="115000"/>
              </a:lnSpc>
              <a:spcBef>
                <a:spcPts val="0"/>
              </a:spcBef>
              <a:spcAft>
                <a:spcPts val="0"/>
              </a:spcAft>
              <a:buSzPts val="1100"/>
              <a:buFont typeface="Taviraj Light"/>
              <a:buNone/>
              <a:defRPr sz="1100">
                <a:highlight>
                  <a:schemeClr val="lt2"/>
                </a:highlight>
                <a:latin typeface="Taviraj Light"/>
                <a:ea typeface="Taviraj Light"/>
                <a:cs typeface="Taviraj Light"/>
                <a:sym typeface="Taviraj Light"/>
              </a:defRPr>
            </a:lvl2pPr>
            <a:lvl3pPr lvl="2" algn="r">
              <a:lnSpc>
                <a:spcPct val="115000"/>
              </a:lnSpc>
              <a:spcBef>
                <a:spcPts val="0"/>
              </a:spcBef>
              <a:spcAft>
                <a:spcPts val="0"/>
              </a:spcAft>
              <a:buSzPts val="1100"/>
              <a:buFont typeface="Taviraj Light"/>
              <a:buNone/>
              <a:defRPr sz="1100">
                <a:highlight>
                  <a:schemeClr val="lt2"/>
                </a:highlight>
                <a:latin typeface="Taviraj Light"/>
                <a:ea typeface="Taviraj Light"/>
                <a:cs typeface="Taviraj Light"/>
                <a:sym typeface="Taviraj Light"/>
              </a:defRPr>
            </a:lvl3pPr>
            <a:lvl4pPr lvl="3" algn="r">
              <a:lnSpc>
                <a:spcPct val="115000"/>
              </a:lnSpc>
              <a:spcBef>
                <a:spcPts val="0"/>
              </a:spcBef>
              <a:spcAft>
                <a:spcPts val="0"/>
              </a:spcAft>
              <a:buSzPts val="1100"/>
              <a:buFont typeface="Taviraj Light"/>
              <a:buNone/>
              <a:defRPr sz="1100">
                <a:highlight>
                  <a:schemeClr val="lt2"/>
                </a:highlight>
                <a:latin typeface="Taviraj Light"/>
                <a:ea typeface="Taviraj Light"/>
                <a:cs typeface="Taviraj Light"/>
                <a:sym typeface="Taviraj Light"/>
              </a:defRPr>
            </a:lvl4pPr>
            <a:lvl5pPr lvl="4" algn="r">
              <a:lnSpc>
                <a:spcPct val="115000"/>
              </a:lnSpc>
              <a:spcBef>
                <a:spcPts val="0"/>
              </a:spcBef>
              <a:spcAft>
                <a:spcPts val="0"/>
              </a:spcAft>
              <a:buSzPts val="1100"/>
              <a:buFont typeface="Taviraj Light"/>
              <a:buNone/>
              <a:defRPr sz="1100">
                <a:highlight>
                  <a:schemeClr val="lt2"/>
                </a:highlight>
                <a:latin typeface="Taviraj Light"/>
                <a:ea typeface="Taviraj Light"/>
                <a:cs typeface="Taviraj Light"/>
                <a:sym typeface="Taviraj Light"/>
              </a:defRPr>
            </a:lvl5pPr>
            <a:lvl6pPr lvl="5" algn="r">
              <a:lnSpc>
                <a:spcPct val="115000"/>
              </a:lnSpc>
              <a:spcBef>
                <a:spcPts val="0"/>
              </a:spcBef>
              <a:spcAft>
                <a:spcPts val="0"/>
              </a:spcAft>
              <a:buSzPts val="1100"/>
              <a:buFont typeface="Taviraj Light"/>
              <a:buNone/>
              <a:defRPr sz="1100">
                <a:highlight>
                  <a:schemeClr val="lt2"/>
                </a:highlight>
                <a:latin typeface="Taviraj Light"/>
                <a:ea typeface="Taviraj Light"/>
                <a:cs typeface="Taviraj Light"/>
                <a:sym typeface="Taviraj Light"/>
              </a:defRPr>
            </a:lvl6pPr>
            <a:lvl7pPr lvl="6" algn="r">
              <a:lnSpc>
                <a:spcPct val="115000"/>
              </a:lnSpc>
              <a:spcBef>
                <a:spcPts val="0"/>
              </a:spcBef>
              <a:spcAft>
                <a:spcPts val="0"/>
              </a:spcAft>
              <a:buSzPts val="1100"/>
              <a:buFont typeface="Taviraj Light"/>
              <a:buNone/>
              <a:defRPr sz="1100">
                <a:highlight>
                  <a:schemeClr val="lt2"/>
                </a:highlight>
                <a:latin typeface="Taviraj Light"/>
                <a:ea typeface="Taviraj Light"/>
                <a:cs typeface="Taviraj Light"/>
                <a:sym typeface="Taviraj Light"/>
              </a:defRPr>
            </a:lvl7pPr>
            <a:lvl8pPr lvl="7" algn="r">
              <a:lnSpc>
                <a:spcPct val="115000"/>
              </a:lnSpc>
              <a:spcBef>
                <a:spcPts val="0"/>
              </a:spcBef>
              <a:spcAft>
                <a:spcPts val="0"/>
              </a:spcAft>
              <a:buSzPts val="1100"/>
              <a:buFont typeface="Taviraj Light"/>
              <a:buNone/>
              <a:defRPr sz="1100">
                <a:highlight>
                  <a:schemeClr val="lt2"/>
                </a:highlight>
                <a:latin typeface="Taviraj Light"/>
                <a:ea typeface="Taviraj Light"/>
                <a:cs typeface="Taviraj Light"/>
                <a:sym typeface="Taviraj Light"/>
              </a:defRPr>
            </a:lvl8pPr>
            <a:lvl9pPr lvl="8" algn="r">
              <a:lnSpc>
                <a:spcPct val="115000"/>
              </a:lnSpc>
              <a:spcBef>
                <a:spcPts val="0"/>
              </a:spcBef>
              <a:spcAft>
                <a:spcPts val="0"/>
              </a:spcAft>
              <a:buSzPts val="1100"/>
              <a:buFont typeface="Taviraj Light"/>
              <a:buNone/>
              <a:defRPr sz="1100">
                <a:highlight>
                  <a:schemeClr val="lt2"/>
                </a:highlight>
                <a:latin typeface="Taviraj Light"/>
                <a:ea typeface="Taviraj Light"/>
                <a:cs typeface="Taviraj Light"/>
                <a:sym typeface="Taviraj Light"/>
              </a:defRPr>
            </a:lvl9pPr>
          </a:lstStyle>
          <a:p>
            <a:endParaRPr/>
          </a:p>
        </p:txBody>
      </p:sp>
      <p:sp>
        <p:nvSpPr>
          <p:cNvPr id="78" name="Google Shape;78;p9"/>
          <p:cNvSpPr txBox="1">
            <a:spLocks noGrp="1"/>
          </p:cNvSpPr>
          <p:nvPr>
            <p:ph type="subTitle" idx="18"/>
          </p:nvPr>
        </p:nvSpPr>
        <p:spPr>
          <a:xfrm>
            <a:off x="3195073" y="3994135"/>
            <a:ext cx="465900" cy="452700"/>
          </a:xfrm>
          <a:prstGeom prst="rect">
            <a:avLst/>
          </a:prstGeom>
        </p:spPr>
        <p:txBody>
          <a:bodyPr spcFirstLastPara="1" wrap="square" lIns="91425" tIns="91425" rIns="91425" bIns="91425" anchor="t" anchorCtr="0">
            <a:spAutoFit/>
          </a:bodyPr>
          <a:lstStyle>
            <a:lvl1pPr lvl="0">
              <a:lnSpc>
                <a:spcPct val="115000"/>
              </a:lnSpc>
              <a:spcBef>
                <a:spcPts val="0"/>
              </a:spcBef>
              <a:spcAft>
                <a:spcPts val="0"/>
              </a:spcAft>
              <a:buClr>
                <a:schemeClr val="lt2"/>
              </a:buClr>
              <a:buSzPts val="1100"/>
              <a:buFont typeface="Taviraj SemiBold"/>
              <a:buNone/>
              <a:defRPr sz="1100">
                <a:solidFill>
                  <a:schemeClr val="lt2"/>
                </a:solidFill>
                <a:latin typeface="Taviraj SemiBold"/>
                <a:ea typeface="Taviraj SemiBold"/>
                <a:cs typeface="Taviraj SemiBold"/>
                <a:sym typeface="Taviraj SemiBold"/>
              </a:defRPr>
            </a:lvl1pPr>
            <a:lvl2pPr lvl="1">
              <a:lnSpc>
                <a:spcPct val="115000"/>
              </a:lnSpc>
              <a:spcBef>
                <a:spcPts val="0"/>
              </a:spcBef>
              <a:spcAft>
                <a:spcPts val="0"/>
              </a:spcAft>
              <a:buClr>
                <a:schemeClr val="lt2"/>
              </a:buClr>
              <a:buSzPts val="1100"/>
              <a:buFont typeface="Taviraj"/>
              <a:buNone/>
              <a:defRPr sz="1100">
                <a:solidFill>
                  <a:schemeClr val="lt2"/>
                </a:solidFill>
                <a:latin typeface="Taviraj"/>
                <a:ea typeface="Taviraj"/>
                <a:cs typeface="Taviraj"/>
                <a:sym typeface="Taviraj"/>
              </a:defRPr>
            </a:lvl2pPr>
            <a:lvl3pPr lvl="2">
              <a:lnSpc>
                <a:spcPct val="115000"/>
              </a:lnSpc>
              <a:spcBef>
                <a:spcPts val="0"/>
              </a:spcBef>
              <a:spcAft>
                <a:spcPts val="0"/>
              </a:spcAft>
              <a:buClr>
                <a:schemeClr val="lt2"/>
              </a:buClr>
              <a:buSzPts val="1100"/>
              <a:buFont typeface="Taviraj"/>
              <a:buNone/>
              <a:defRPr sz="1100">
                <a:solidFill>
                  <a:schemeClr val="lt2"/>
                </a:solidFill>
                <a:latin typeface="Taviraj"/>
                <a:ea typeface="Taviraj"/>
                <a:cs typeface="Taviraj"/>
                <a:sym typeface="Taviraj"/>
              </a:defRPr>
            </a:lvl3pPr>
            <a:lvl4pPr lvl="3">
              <a:lnSpc>
                <a:spcPct val="115000"/>
              </a:lnSpc>
              <a:spcBef>
                <a:spcPts val="0"/>
              </a:spcBef>
              <a:spcAft>
                <a:spcPts val="0"/>
              </a:spcAft>
              <a:buClr>
                <a:schemeClr val="lt2"/>
              </a:buClr>
              <a:buSzPts val="1100"/>
              <a:buFont typeface="Taviraj"/>
              <a:buNone/>
              <a:defRPr sz="1100">
                <a:solidFill>
                  <a:schemeClr val="lt2"/>
                </a:solidFill>
                <a:latin typeface="Taviraj"/>
                <a:ea typeface="Taviraj"/>
                <a:cs typeface="Taviraj"/>
                <a:sym typeface="Taviraj"/>
              </a:defRPr>
            </a:lvl4pPr>
            <a:lvl5pPr lvl="4">
              <a:lnSpc>
                <a:spcPct val="115000"/>
              </a:lnSpc>
              <a:spcBef>
                <a:spcPts val="0"/>
              </a:spcBef>
              <a:spcAft>
                <a:spcPts val="0"/>
              </a:spcAft>
              <a:buClr>
                <a:schemeClr val="lt2"/>
              </a:buClr>
              <a:buSzPts val="1100"/>
              <a:buFont typeface="Taviraj"/>
              <a:buNone/>
              <a:defRPr sz="1100">
                <a:solidFill>
                  <a:schemeClr val="lt2"/>
                </a:solidFill>
                <a:latin typeface="Taviraj"/>
                <a:ea typeface="Taviraj"/>
                <a:cs typeface="Taviraj"/>
                <a:sym typeface="Taviraj"/>
              </a:defRPr>
            </a:lvl5pPr>
            <a:lvl6pPr lvl="5">
              <a:lnSpc>
                <a:spcPct val="115000"/>
              </a:lnSpc>
              <a:spcBef>
                <a:spcPts val="0"/>
              </a:spcBef>
              <a:spcAft>
                <a:spcPts val="0"/>
              </a:spcAft>
              <a:buClr>
                <a:schemeClr val="lt2"/>
              </a:buClr>
              <a:buSzPts val="1100"/>
              <a:buFont typeface="Taviraj"/>
              <a:buNone/>
              <a:defRPr sz="1100">
                <a:solidFill>
                  <a:schemeClr val="lt2"/>
                </a:solidFill>
                <a:latin typeface="Taviraj"/>
                <a:ea typeface="Taviraj"/>
                <a:cs typeface="Taviraj"/>
                <a:sym typeface="Taviraj"/>
              </a:defRPr>
            </a:lvl6pPr>
            <a:lvl7pPr lvl="6">
              <a:lnSpc>
                <a:spcPct val="115000"/>
              </a:lnSpc>
              <a:spcBef>
                <a:spcPts val="0"/>
              </a:spcBef>
              <a:spcAft>
                <a:spcPts val="0"/>
              </a:spcAft>
              <a:buClr>
                <a:schemeClr val="lt2"/>
              </a:buClr>
              <a:buSzPts val="1100"/>
              <a:buFont typeface="Taviraj"/>
              <a:buNone/>
              <a:defRPr sz="1100">
                <a:solidFill>
                  <a:schemeClr val="lt2"/>
                </a:solidFill>
                <a:latin typeface="Taviraj"/>
                <a:ea typeface="Taviraj"/>
                <a:cs typeface="Taviraj"/>
                <a:sym typeface="Taviraj"/>
              </a:defRPr>
            </a:lvl7pPr>
            <a:lvl8pPr lvl="7">
              <a:lnSpc>
                <a:spcPct val="115000"/>
              </a:lnSpc>
              <a:spcBef>
                <a:spcPts val="0"/>
              </a:spcBef>
              <a:spcAft>
                <a:spcPts val="0"/>
              </a:spcAft>
              <a:buClr>
                <a:schemeClr val="lt2"/>
              </a:buClr>
              <a:buSzPts val="1100"/>
              <a:buFont typeface="Taviraj"/>
              <a:buNone/>
              <a:defRPr sz="1100">
                <a:solidFill>
                  <a:schemeClr val="lt2"/>
                </a:solidFill>
                <a:latin typeface="Taviraj"/>
                <a:ea typeface="Taviraj"/>
                <a:cs typeface="Taviraj"/>
                <a:sym typeface="Taviraj"/>
              </a:defRPr>
            </a:lvl8pPr>
            <a:lvl9pPr lvl="8">
              <a:lnSpc>
                <a:spcPct val="115000"/>
              </a:lnSpc>
              <a:spcBef>
                <a:spcPts val="0"/>
              </a:spcBef>
              <a:spcAft>
                <a:spcPts val="0"/>
              </a:spcAft>
              <a:buClr>
                <a:schemeClr val="lt2"/>
              </a:buClr>
              <a:buSzPts val="1100"/>
              <a:buFont typeface="Taviraj"/>
              <a:buNone/>
              <a:defRPr sz="1100">
                <a:solidFill>
                  <a:schemeClr val="lt2"/>
                </a:solidFill>
                <a:latin typeface="Taviraj"/>
                <a:ea typeface="Taviraj"/>
                <a:cs typeface="Taviraj"/>
                <a:sym typeface="Taviraj"/>
              </a:defRPr>
            </a:lvl9pPr>
          </a:lstStyle>
          <a:p>
            <a:endParaRPr/>
          </a:p>
        </p:txBody>
      </p:sp>
      <p:sp>
        <p:nvSpPr>
          <p:cNvPr id="79" name="Google Shape;79;p9"/>
          <p:cNvSpPr txBox="1">
            <a:spLocks noGrp="1"/>
          </p:cNvSpPr>
          <p:nvPr>
            <p:ph type="subTitle" idx="19"/>
          </p:nvPr>
        </p:nvSpPr>
        <p:spPr>
          <a:xfrm>
            <a:off x="4423526" y="3994134"/>
            <a:ext cx="1530000" cy="452700"/>
          </a:xfrm>
          <a:prstGeom prst="rect">
            <a:avLst/>
          </a:prstGeom>
        </p:spPr>
        <p:txBody>
          <a:bodyPr spcFirstLastPara="1" wrap="square" lIns="91425" tIns="91425" rIns="91425" bIns="91425" anchor="t" anchorCtr="0">
            <a:spAutoFit/>
          </a:bodyPr>
          <a:lstStyle>
            <a:lvl1pPr lvl="0" algn="r">
              <a:lnSpc>
                <a:spcPct val="115000"/>
              </a:lnSpc>
              <a:spcBef>
                <a:spcPts val="0"/>
              </a:spcBef>
              <a:spcAft>
                <a:spcPts val="0"/>
              </a:spcAft>
              <a:buSzPts val="1100"/>
              <a:buFont typeface="Taviraj Light"/>
              <a:buNone/>
              <a:defRPr sz="1100">
                <a:highlight>
                  <a:schemeClr val="lt2"/>
                </a:highlight>
                <a:latin typeface="Taviraj Light"/>
                <a:ea typeface="Taviraj Light"/>
                <a:cs typeface="Taviraj Light"/>
                <a:sym typeface="Taviraj Light"/>
              </a:defRPr>
            </a:lvl1pPr>
            <a:lvl2pPr lvl="1" algn="r">
              <a:lnSpc>
                <a:spcPct val="115000"/>
              </a:lnSpc>
              <a:spcBef>
                <a:spcPts val="0"/>
              </a:spcBef>
              <a:spcAft>
                <a:spcPts val="0"/>
              </a:spcAft>
              <a:buSzPts val="1100"/>
              <a:buFont typeface="Taviraj Light"/>
              <a:buNone/>
              <a:defRPr sz="1100">
                <a:highlight>
                  <a:schemeClr val="lt2"/>
                </a:highlight>
                <a:latin typeface="Taviraj Light"/>
                <a:ea typeface="Taviraj Light"/>
                <a:cs typeface="Taviraj Light"/>
                <a:sym typeface="Taviraj Light"/>
              </a:defRPr>
            </a:lvl2pPr>
            <a:lvl3pPr lvl="2" algn="r">
              <a:lnSpc>
                <a:spcPct val="115000"/>
              </a:lnSpc>
              <a:spcBef>
                <a:spcPts val="0"/>
              </a:spcBef>
              <a:spcAft>
                <a:spcPts val="0"/>
              </a:spcAft>
              <a:buSzPts val="1100"/>
              <a:buFont typeface="Taviraj Light"/>
              <a:buNone/>
              <a:defRPr sz="1100">
                <a:highlight>
                  <a:schemeClr val="lt2"/>
                </a:highlight>
                <a:latin typeface="Taviraj Light"/>
                <a:ea typeface="Taviraj Light"/>
                <a:cs typeface="Taviraj Light"/>
                <a:sym typeface="Taviraj Light"/>
              </a:defRPr>
            </a:lvl3pPr>
            <a:lvl4pPr lvl="3" algn="r">
              <a:lnSpc>
                <a:spcPct val="115000"/>
              </a:lnSpc>
              <a:spcBef>
                <a:spcPts val="0"/>
              </a:spcBef>
              <a:spcAft>
                <a:spcPts val="0"/>
              </a:spcAft>
              <a:buSzPts val="1100"/>
              <a:buFont typeface="Taviraj Light"/>
              <a:buNone/>
              <a:defRPr sz="1100">
                <a:highlight>
                  <a:schemeClr val="lt2"/>
                </a:highlight>
                <a:latin typeface="Taviraj Light"/>
                <a:ea typeface="Taviraj Light"/>
                <a:cs typeface="Taviraj Light"/>
                <a:sym typeface="Taviraj Light"/>
              </a:defRPr>
            </a:lvl4pPr>
            <a:lvl5pPr lvl="4" algn="r">
              <a:lnSpc>
                <a:spcPct val="115000"/>
              </a:lnSpc>
              <a:spcBef>
                <a:spcPts val="0"/>
              </a:spcBef>
              <a:spcAft>
                <a:spcPts val="0"/>
              </a:spcAft>
              <a:buSzPts val="1100"/>
              <a:buFont typeface="Taviraj Light"/>
              <a:buNone/>
              <a:defRPr sz="1100">
                <a:highlight>
                  <a:schemeClr val="lt2"/>
                </a:highlight>
                <a:latin typeface="Taviraj Light"/>
                <a:ea typeface="Taviraj Light"/>
                <a:cs typeface="Taviraj Light"/>
                <a:sym typeface="Taviraj Light"/>
              </a:defRPr>
            </a:lvl5pPr>
            <a:lvl6pPr lvl="5" algn="r">
              <a:lnSpc>
                <a:spcPct val="115000"/>
              </a:lnSpc>
              <a:spcBef>
                <a:spcPts val="0"/>
              </a:spcBef>
              <a:spcAft>
                <a:spcPts val="0"/>
              </a:spcAft>
              <a:buSzPts val="1100"/>
              <a:buFont typeface="Taviraj Light"/>
              <a:buNone/>
              <a:defRPr sz="1100">
                <a:highlight>
                  <a:schemeClr val="lt2"/>
                </a:highlight>
                <a:latin typeface="Taviraj Light"/>
                <a:ea typeface="Taviraj Light"/>
                <a:cs typeface="Taviraj Light"/>
                <a:sym typeface="Taviraj Light"/>
              </a:defRPr>
            </a:lvl6pPr>
            <a:lvl7pPr lvl="6" algn="r">
              <a:lnSpc>
                <a:spcPct val="115000"/>
              </a:lnSpc>
              <a:spcBef>
                <a:spcPts val="0"/>
              </a:spcBef>
              <a:spcAft>
                <a:spcPts val="0"/>
              </a:spcAft>
              <a:buSzPts val="1100"/>
              <a:buFont typeface="Taviraj Light"/>
              <a:buNone/>
              <a:defRPr sz="1100">
                <a:highlight>
                  <a:schemeClr val="lt2"/>
                </a:highlight>
                <a:latin typeface="Taviraj Light"/>
                <a:ea typeface="Taviraj Light"/>
                <a:cs typeface="Taviraj Light"/>
                <a:sym typeface="Taviraj Light"/>
              </a:defRPr>
            </a:lvl7pPr>
            <a:lvl8pPr lvl="7" algn="r">
              <a:lnSpc>
                <a:spcPct val="115000"/>
              </a:lnSpc>
              <a:spcBef>
                <a:spcPts val="0"/>
              </a:spcBef>
              <a:spcAft>
                <a:spcPts val="0"/>
              </a:spcAft>
              <a:buSzPts val="1100"/>
              <a:buFont typeface="Taviraj Light"/>
              <a:buNone/>
              <a:defRPr sz="1100">
                <a:highlight>
                  <a:schemeClr val="lt2"/>
                </a:highlight>
                <a:latin typeface="Taviraj Light"/>
                <a:ea typeface="Taviraj Light"/>
                <a:cs typeface="Taviraj Light"/>
                <a:sym typeface="Taviraj Light"/>
              </a:defRPr>
            </a:lvl8pPr>
            <a:lvl9pPr lvl="8" algn="r">
              <a:lnSpc>
                <a:spcPct val="115000"/>
              </a:lnSpc>
              <a:spcBef>
                <a:spcPts val="0"/>
              </a:spcBef>
              <a:spcAft>
                <a:spcPts val="0"/>
              </a:spcAft>
              <a:buSzPts val="1100"/>
              <a:buFont typeface="Taviraj Light"/>
              <a:buNone/>
              <a:defRPr sz="1100">
                <a:highlight>
                  <a:schemeClr val="lt2"/>
                </a:highlight>
                <a:latin typeface="Taviraj Light"/>
                <a:ea typeface="Taviraj Light"/>
                <a:cs typeface="Taviraj Light"/>
                <a:sym typeface="Taviraj Light"/>
              </a:defRPr>
            </a:lvl9pPr>
          </a:lstStyle>
          <a:p>
            <a:endParaRPr/>
          </a:p>
        </p:txBody>
      </p:sp>
      <p:sp>
        <p:nvSpPr>
          <p:cNvPr id="80" name="Google Shape;80;p9"/>
          <p:cNvSpPr txBox="1">
            <a:spLocks noGrp="1"/>
          </p:cNvSpPr>
          <p:nvPr>
            <p:ph type="subTitle" idx="20"/>
          </p:nvPr>
        </p:nvSpPr>
        <p:spPr>
          <a:xfrm>
            <a:off x="233148" y="3994135"/>
            <a:ext cx="465900" cy="452700"/>
          </a:xfrm>
          <a:prstGeom prst="rect">
            <a:avLst/>
          </a:prstGeom>
        </p:spPr>
        <p:txBody>
          <a:bodyPr spcFirstLastPara="1" wrap="square" lIns="91425" tIns="91425" rIns="91425" bIns="91425" anchor="t" anchorCtr="0">
            <a:spAutoFit/>
          </a:bodyPr>
          <a:lstStyle>
            <a:lvl1pPr lvl="0">
              <a:lnSpc>
                <a:spcPct val="115000"/>
              </a:lnSpc>
              <a:spcBef>
                <a:spcPts val="0"/>
              </a:spcBef>
              <a:spcAft>
                <a:spcPts val="0"/>
              </a:spcAft>
              <a:buClr>
                <a:schemeClr val="lt2"/>
              </a:buClr>
              <a:buSzPts val="1100"/>
              <a:buFont typeface="Taviraj SemiBold"/>
              <a:buNone/>
              <a:defRPr sz="1100">
                <a:solidFill>
                  <a:schemeClr val="lt2"/>
                </a:solidFill>
                <a:latin typeface="Taviraj SemiBold"/>
                <a:ea typeface="Taviraj SemiBold"/>
                <a:cs typeface="Taviraj SemiBold"/>
                <a:sym typeface="Taviraj SemiBold"/>
              </a:defRPr>
            </a:lvl1pPr>
            <a:lvl2pPr lvl="1">
              <a:lnSpc>
                <a:spcPct val="115000"/>
              </a:lnSpc>
              <a:spcBef>
                <a:spcPts val="0"/>
              </a:spcBef>
              <a:spcAft>
                <a:spcPts val="0"/>
              </a:spcAft>
              <a:buClr>
                <a:schemeClr val="lt2"/>
              </a:buClr>
              <a:buSzPts val="1100"/>
              <a:buFont typeface="Taviraj"/>
              <a:buNone/>
              <a:defRPr sz="1100">
                <a:solidFill>
                  <a:schemeClr val="lt2"/>
                </a:solidFill>
                <a:latin typeface="Taviraj"/>
                <a:ea typeface="Taviraj"/>
                <a:cs typeface="Taviraj"/>
                <a:sym typeface="Taviraj"/>
              </a:defRPr>
            </a:lvl2pPr>
            <a:lvl3pPr lvl="2">
              <a:lnSpc>
                <a:spcPct val="115000"/>
              </a:lnSpc>
              <a:spcBef>
                <a:spcPts val="0"/>
              </a:spcBef>
              <a:spcAft>
                <a:spcPts val="0"/>
              </a:spcAft>
              <a:buClr>
                <a:schemeClr val="lt2"/>
              </a:buClr>
              <a:buSzPts val="1100"/>
              <a:buFont typeface="Taviraj"/>
              <a:buNone/>
              <a:defRPr sz="1100">
                <a:solidFill>
                  <a:schemeClr val="lt2"/>
                </a:solidFill>
                <a:latin typeface="Taviraj"/>
                <a:ea typeface="Taviraj"/>
                <a:cs typeface="Taviraj"/>
                <a:sym typeface="Taviraj"/>
              </a:defRPr>
            </a:lvl3pPr>
            <a:lvl4pPr lvl="3">
              <a:lnSpc>
                <a:spcPct val="115000"/>
              </a:lnSpc>
              <a:spcBef>
                <a:spcPts val="0"/>
              </a:spcBef>
              <a:spcAft>
                <a:spcPts val="0"/>
              </a:spcAft>
              <a:buClr>
                <a:schemeClr val="lt2"/>
              </a:buClr>
              <a:buSzPts val="1100"/>
              <a:buFont typeface="Taviraj"/>
              <a:buNone/>
              <a:defRPr sz="1100">
                <a:solidFill>
                  <a:schemeClr val="lt2"/>
                </a:solidFill>
                <a:latin typeface="Taviraj"/>
                <a:ea typeface="Taviraj"/>
                <a:cs typeface="Taviraj"/>
                <a:sym typeface="Taviraj"/>
              </a:defRPr>
            </a:lvl4pPr>
            <a:lvl5pPr lvl="4">
              <a:lnSpc>
                <a:spcPct val="115000"/>
              </a:lnSpc>
              <a:spcBef>
                <a:spcPts val="0"/>
              </a:spcBef>
              <a:spcAft>
                <a:spcPts val="0"/>
              </a:spcAft>
              <a:buClr>
                <a:schemeClr val="lt2"/>
              </a:buClr>
              <a:buSzPts val="1100"/>
              <a:buFont typeface="Taviraj"/>
              <a:buNone/>
              <a:defRPr sz="1100">
                <a:solidFill>
                  <a:schemeClr val="lt2"/>
                </a:solidFill>
                <a:latin typeface="Taviraj"/>
                <a:ea typeface="Taviraj"/>
                <a:cs typeface="Taviraj"/>
                <a:sym typeface="Taviraj"/>
              </a:defRPr>
            </a:lvl5pPr>
            <a:lvl6pPr lvl="5">
              <a:lnSpc>
                <a:spcPct val="115000"/>
              </a:lnSpc>
              <a:spcBef>
                <a:spcPts val="0"/>
              </a:spcBef>
              <a:spcAft>
                <a:spcPts val="0"/>
              </a:spcAft>
              <a:buClr>
                <a:schemeClr val="lt2"/>
              </a:buClr>
              <a:buSzPts val="1100"/>
              <a:buFont typeface="Taviraj"/>
              <a:buNone/>
              <a:defRPr sz="1100">
                <a:solidFill>
                  <a:schemeClr val="lt2"/>
                </a:solidFill>
                <a:latin typeface="Taviraj"/>
                <a:ea typeface="Taviraj"/>
                <a:cs typeface="Taviraj"/>
                <a:sym typeface="Taviraj"/>
              </a:defRPr>
            </a:lvl6pPr>
            <a:lvl7pPr lvl="6">
              <a:lnSpc>
                <a:spcPct val="115000"/>
              </a:lnSpc>
              <a:spcBef>
                <a:spcPts val="0"/>
              </a:spcBef>
              <a:spcAft>
                <a:spcPts val="0"/>
              </a:spcAft>
              <a:buClr>
                <a:schemeClr val="lt2"/>
              </a:buClr>
              <a:buSzPts val="1100"/>
              <a:buFont typeface="Taviraj"/>
              <a:buNone/>
              <a:defRPr sz="1100">
                <a:solidFill>
                  <a:schemeClr val="lt2"/>
                </a:solidFill>
                <a:latin typeface="Taviraj"/>
                <a:ea typeface="Taviraj"/>
                <a:cs typeface="Taviraj"/>
                <a:sym typeface="Taviraj"/>
              </a:defRPr>
            </a:lvl7pPr>
            <a:lvl8pPr lvl="7">
              <a:lnSpc>
                <a:spcPct val="115000"/>
              </a:lnSpc>
              <a:spcBef>
                <a:spcPts val="0"/>
              </a:spcBef>
              <a:spcAft>
                <a:spcPts val="0"/>
              </a:spcAft>
              <a:buClr>
                <a:schemeClr val="lt2"/>
              </a:buClr>
              <a:buSzPts val="1100"/>
              <a:buFont typeface="Taviraj"/>
              <a:buNone/>
              <a:defRPr sz="1100">
                <a:solidFill>
                  <a:schemeClr val="lt2"/>
                </a:solidFill>
                <a:latin typeface="Taviraj"/>
                <a:ea typeface="Taviraj"/>
                <a:cs typeface="Taviraj"/>
                <a:sym typeface="Taviraj"/>
              </a:defRPr>
            </a:lvl8pPr>
            <a:lvl9pPr lvl="8">
              <a:lnSpc>
                <a:spcPct val="115000"/>
              </a:lnSpc>
              <a:spcBef>
                <a:spcPts val="0"/>
              </a:spcBef>
              <a:spcAft>
                <a:spcPts val="0"/>
              </a:spcAft>
              <a:buClr>
                <a:schemeClr val="lt2"/>
              </a:buClr>
              <a:buSzPts val="1100"/>
              <a:buFont typeface="Taviraj"/>
              <a:buNone/>
              <a:defRPr sz="1100">
                <a:solidFill>
                  <a:schemeClr val="lt2"/>
                </a:solidFill>
                <a:latin typeface="Taviraj"/>
                <a:ea typeface="Taviraj"/>
                <a:cs typeface="Taviraj"/>
                <a:sym typeface="Taviraj"/>
              </a:defRPr>
            </a:lvl9pPr>
          </a:lstStyle>
          <a:p>
            <a:endParaRPr/>
          </a:p>
        </p:txBody>
      </p:sp>
      <p:sp>
        <p:nvSpPr>
          <p:cNvPr id="81" name="Google Shape;81;p9"/>
          <p:cNvSpPr txBox="1">
            <a:spLocks noGrp="1"/>
          </p:cNvSpPr>
          <p:nvPr>
            <p:ph type="subTitle" idx="21"/>
          </p:nvPr>
        </p:nvSpPr>
        <p:spPr>
          <a:xfrm>
            <a:off x="1461601" y="3994134"/>
            <a:ext cx="1530000" cy="452700"/>
          </a:xfrm>
          <a:prstGeom prst="rect">
            <a:avLst/>
          </a:prstGeom>
        </p:spPr>
        <p:txBody>
          <a:bodyPr spcFirstLastPara="1" wrap="square" lIns="91425" tIns="91425" rIns="91425" bIns="91425" anchor="t" anchorCtr="0">
            <a:spAutoFit/>
          </a:bodyPr>
          <a:lstStyle>
            <a:lvl1pPr lvl="0" algn="r">
              <a:lnSpc>
                <a:spcPct val="115000"/>
              </a:lnSpc>
              <a:spcBef>
                <a:spcPts val="0"/>
              </a:spcBef>
              <a:spcAft>
                <a:spcPts val="0"/>
              </a:spcAft>
              <a:buSzPts val="1100"/>
              <a:buFont typeface="Taviraj Light"/>
              <a:buNone/>
              <a:defRPr sz="1100">
                <a:highlight>
                  <a:schemeClr val="lt2"/>
                </a:highlight>
                <a:latin typeface="Taviraj Light"/>
                <a:ea typeface="Taviraj Light"/>
                <a:cs typeface="Taviraj Light"/>
                <a:sym typeface="Taviraj Light"/>
              </a:defRPr>
            </a:lvl1pPr>
            <a:lvl2pPr lvl="1" algn="r">
              <a:lnSpc>
                <a:spcPct val="115000"/>
              </a:lnSpc>
              <a:spcBef>
                <a:spcPts val="0"/>
              </a:spcBef>
              <a:spcAft>
                <a:spcPts val="0"/>
              </a:spcAft>
              <a:buSzPts val="1100"/>
              <a:buFont typeface="Taviraj Light"/>
              <a:buNone/>
              <a:defRPr sz="1100">
                <a:highlight>
                  <a:schemeClr val="lt2"/>
                </a:highlight>
                <a:latin typeface="Taviraj Light"/>
                <a:ea typeface="Taviraj Light"/>
                <a:cs typeface="Taviraj Light"/>
                <a:sym typeface="Taviraj Light"/>
              </a:defRPr>
            </a:lvl2pPr>
            <a:lvl3pPr lvl="2" algn="r">
              <a:lnSpc>
                <a:spcPct val="115000"/>
              </a:lnSpc>
              <a:spcBef>
                <a:spcPts val="0"/>
              </a:spcBef>
              <a:spcAft>
                <a:spcPts val="0"/>
              </a:spcAft>
              <a:buSzPts val="1100"/>
              <a:buFont typeface="Taviraj Light"/>
              <a:buNone/>
              <a:defRPr sz="1100">
                <a:highlight>
                  <a:schemeClr val="lt2"/>
                </a:highlight>
                <a:latin typeface="Taviraj Light"/>
                <a:ea typeface="Taviraj Light"/>
                <a:cs typeface="Taviraj Light"/>
                <a:sym typeface="Taviraj Light"/>
              </a:defRPr>
            </a:lvl3pPr>
            <a:lvl4pPr lvl="3" algn="r">
              <a:lnSpc>
                <a:spcPct val="115000"/>
              </a:lnSpc>
              <a:spcBef>
                <a:spcPts val="0"/>
              </a:spcBef>
              <a:spcAft>
                <a:spcPts val="0"/>
              </a:spcAft>
              <a:buSzPts val="1100"/>
              <a:buFont typeface="Taviraj Light"/>
              <a:buNone/>
              <a:defRPr sz="1100">
                <a:highlight>
                  <a:schemeClr val="lt2"/>
                </a:highlight>
                <a:latin typeface="Taviraj Light"/>
                <a:ea typeface="Taviraj Light"/>
                <a:cs typeface="Taviraj Light"/>
                <a:sym typeface="Taviraj Light"/>
              </a:defRPr>
            </a:lvl4pPr>
            <a:lvl5pPr lvl="4" algn="r">
              <a:lnSpc>
                <a:spcPct val="115000"/>
              </a:lnSpc>
              <a:spcBef>
                <a:spcPts val="0"/>
              </a:spcBef>
              <a:spcAft>
                <a:spcPts val="0"/>
              </a:spcAft>
              <a:buSzPts val="1100"/>
              <a:buFont typeface="Taviraj Light"/>
              <a:buNone/>
              <a:defRPr sz="1100">
                <a:highlight>
                  <a:schemeClr val="lt2"/>
                </a:highlight>
                <a:latin typeface="Taviraj Light"/>
                <a:ea typeface="Taviraj Light"/>
                <a:cs typeface="Taviraj Light"/>
                <a:sym typeface="Taviraj Light"/>
              </a:defRPr>
            </a:lvl5pPr>
            <a:lvl6pPr lvl="5" algn="r">
              <a:lnSpc>
                <a:spcPct val="115000"/>
              </a:lnSpc>
              <a:spcBef>
                <a:spcPts val="0"/>
              </a:spcBef>
              <a:spcAft>
                <a:spcPts val="0"/>
              </a:spcAft>
              <a:buSzPts val="1100"/>
              <a:buFont typeface="Taviraj Light"/>
              <a:buNone/>
              <a:defRPr sz="1100">
                <a:highlight>
                  <a:schemeClr val="lt2"/>
                </a:highlight>
                <a:latin typeface="Taviraj Light"/>
                <a:ea typeface="Taviraj Light"/>
                <a:cs typeface="Taviraj Light"/>
                <a:sym typeface="Taviraj Light"/>
              </a:defRPr>
            </a:lvl6pPr>
            <a:lvl7pPr lvl="6" algn="r">
              <a:lnSpc>
                <a:spcPct val="115000"/>
              </a:lnSpc>
              <a:spcBef>
                <a:spcPts val="0"/>
              </a:spcBef>
              <a:spcAft>
                <a:spcPts val="0"/>
              </a:spcAft>
              <a:buSzPts val="1100"/>
              <a:buFont typeface="Taviraj Light"/>
              <a:buNone/>
              <a:defRPr sz="1100">
                <a:highlight>
                  <a:schemeClr val="lt2"/>
                </a:highlight>
                <a:latin typeface="Taviraj Light"/>
                <a:ea typeface="Taviraj Light"/>
                <a:cs typeface="Taviraj Light"/>
                <a:sym typeface="Taviraj Light"/>
              </a:defRPr>
            </a:lvl7pPr>
            <a:lvl8pPr lvl="7" algn="r">
              <a:lnSpc>
                <a:spcPct val="115000"/>
              </a:lnSpc>
              <a:spcBef>
                <a:spcPts val="0"/>
              </a:spcBef>
              <a:spcAft>
                <a:spcPts val="0"/>
              </a:spcAft>
              <a:buSzPts val="1100"/>
              <a:buFont typeface="Taviraj Light"/>
              <a:buNone/>
              <a:defRPr sz="1100">
                <a:highlight>
                  <a:schemeClr val="lt2"/>
                </a:highlight>
                <a:latin typeface="Taviraj Light"/>
                <a:ea typeface="Taviraj Light"/>
                <a:cs typeface="Taviraj Light"/>
                <a:sym typeface="Taviraj Light"/>
              </a:defRPr>
            </a:lvl8pPr>
            <a:lvl9pPr lvl="8" algn="r">
              <a:lnSpc>
                <a:spcPct val="115000"/>
              </a:lnSpc>
              <a:spcBef>
                <a:spcPts val="0"/>
              </a:spcBef>
              <a:spcAft>
                <a:spcPts val="0"/>
              </a:spcAft>
              <a:buSzPts val="1100"/>
              <a:buFont typeface="Taviraj Light"/>
              <a:buNone/>
              <a:defRPr sz="1100">
                <a:highlight>
                  <a:schemeClr val="lt2"/>
                </a:highlight>
                <a:latin typeface="Taviraj Light"/>
                <a:ea typeface="Taviraj Light"/>
                <a:cs typeface="Taviraj Light"/>
                <a:sym typeface="Taviraj Light"/>
              </a:defRPr>
            </a:lvl9pPr>
          </a:lstStyle>
          <a:p>
            <a:endParaRPr/>
          </a:p>
        </p:txBody>
      </p:sp>
      <p:sp>
        <p:nvSpPr>
          <p:cNvPr id="82" name="Google Shape;82;p9"/>
          <p:cNvSpPr txBox="1">
            <a:spLocks noGrp="1"/>
          </p:cNvSpPr>
          <p:nvPr>
            <p:ph type="subTitle" idx="22"/>
          </p:nvPr>
        </p:nvSpPr>
        <p:spPr>
          <a:xfrm>
            <a:off x="320100" y="228590"/>
            <a:ext cx="1805400" cy="123300"/>
          </a:xfrm>
          <a:prstGeom prst="rect">
            <a:avLst/>
          </a:prstGeom>
        </p:spPr>
        <p:txBody>
          <a:bodyPr spcFirstLastPara="1" wrap="square" lIns="0" tIns="0" rIns="0" bIns="0" anchor="ctr" anchorCtr="0">
            <a:noAutofit/>
          </a:bodyPr>
          <a:lstStyle>
            <a:lvl1pPr lvl="0">
              <a:spcBef>
                <a:spcPts val="0"/>
              </a:spcBef>
              <a:spcAft>
                <a:spcPts val="0"/>
              </a:spcAft>
              <a:buNone/>
              <a:defRPr sz="700">
                <a:solidFill>
                  <a:schemeClr val="lt1"/>
                </a:solidFill>
              </a:defRPr>
            </a:lvl1pPr>
            <a:lvl2pPr lvl="1">
              <a:spcBef>
                <a:spcPts val="0"/>
              </a:spcBef>
              <a:spcAft>
                <a:spcPts val="0"/>
              </a:spcAft>
              <a:buNone/>
              <a:defRPr sz="700">
                <a:solidFill>
                  <a:schemeClr val="lt1"/>
                </a:solidFill>
              </a:defRPr>
            </a:lvl2pPr>
            <a:lvl3pPr lvl="2">
              <a:spcBef>
                <a:spcPts val="0"/>
              </a:spcBef>
              <a:spcAft>
                <a:spcPts val="0"/>
              </a:spcAft>
              <a:buNone/>
              <a:defRPr sz="700">
                <a:solidFill>
                  <a:schemeClr val="lt1"/>
                </a:solidFill>
              </a:defRPr>
            </a:lvl3pPr>
            <a:lvl4pPr lvl="3">
              <a:spcBef>
                <a:spcPts val="0"/>
              </a:spcBef>
              <a:spcAft>
                <a:spcPts val="0"/>
              </a:spcAft>
              <a:buNone/>
              <a:defRPr sz="700">
                <a:solidFill>
                  <a:schemeClr val="lt1"/>
                </a:solidFill>
              </a:defRPr>
            </a:lvl4pPr>
            <a:lvl5pPr lvl="4">
              <a:spcBef>
                <a:spcPts val="0"/>
              </a:spcBef>
              <a:spcAft>
                <a:spcPts val="0"/>
              </a:spcAft>
              <a:buNone/>
              <a:defRPr sz="700">
                <a:solidFill>
                  <a:schemeClr val="lt1"/>
                </a:solidFill>
              </a:defRPr>
            </a:lvl5pPr>
            <a:lvl6pPr lvl="5">
              <a:spcBef>
                <a:spcPts val="0"/>
              </a:spcBef>
              <a:spcAft>
                <a:spcPts val="0"/>
              </a:spcAft>
              <a:buNone/>
              <a:defRPr sz="700">
                <a:solidFill>
                  <a:schemeClr val="lt1"/>
                </a:solidFill>
              </a:defRPr>
            </a:lvl6pPr>
            <a:lvl7pPr lvl="6">
              <a:spcBef>
                <a:spcPts val="0"/>
              </a:spcBef>
              <a:spcAft>
                <a:spcPts val="0"/>
              </a:spcAft>
              <a:buNone/>
              <a:defRPr sz="700">
                <a:solidFill>
                  <a:schemeClr val="lt1"/>
                </a:solidFill>
              </a:defRPr>
            </a:lvl7pPr>
            <a:lvl8pPr lvl="7">
              <a:spcBef>
                <a:spcPts val="0"/>
              </a:spcBef>
              <a:spcAft>
                <a:spcPts val="0"/>
              </a:spcAft>
              <a:buNone/>
              <a:defRPr sz="700">
                <a:solidFill>
                  <a:schemeClr val="lt1"/>
                </a:solidFill>
              </a:defRPr>
            </a:lvl8pPr>
            <a:lvl9pPr lvl="8">
              <a:spcBef>
                <a:spcPts val="0"/>
              </a:spcBef>
              <a:spcAft>
                <a:spcPts val="0"/>
              </a:spcAft>
              <a:buNone/>
              <a:defRPr sz="700">
                <a:solidFill>
                  <a:schemeClr val="lt1"/>
                </a:solidFill>
              </a:defRPr>
            </a:lvl9pPr>
          </a:lstStyle>
          <a:p>
            <a:endParaRPr/>
          </a:p>
        </p:txBody>
      </p:sp>
      <p:sp>
        <p:nvSpPr>
          <p:cNvPr id="83" name="Google Shape;83;p9"/>
          <p:cNvSpPr txBox="1">
            <a:spLocks noGrp="1"/>
          </p:cNvSpPr>
          <p:nvPr>
            <p:ph type="subTitle" idx="23"/>
          </p:nvPr>
        </p:nvSpPr>
        <p:spPr>
          <a:xfrm>
            <a:off x="7196175" y="228600"/>
            <a:ext cx="1627800" cy="123300"/>
          </a:xfrm>
          <a:prstGeom prst="rect">
            <a:avLst/>
          </a:prstGeom>
        </p:spPr>
        <p:txBody>
          <a:bodyPr spcFirstLastPara="1" wrap="square" lIns="0" tIns="0" rIns="0" bIns="0" anchor="ctr" anchorCtr="0">
            <a:noAutofit/>
          </a:bodyPr>
          <a:lstStyle>
            <a:lvl1pPr lvl="0" algn="r">
              <a:spcBef>
                <a:spcPts val="0"/>
              </a:spcBef>
              <a:spcAft>
                <a:spcPts val="0"/>
              </a:spcAft>
              <a:buNone/>
              <a:defRPr sz="700">
                <a:solidFill>
                  <a:schemeClr val="lt1"/>
                </a:solidFill>
              </a:defRPr>
            </a:lvl1pPr>
            <a:lvl2pPr lvl="1" algn="r">
              <a:spcBef>
                <a:spcPts val="0"/>
              </a:spcBef>
              <a:spcAft>
                <a:spcPts val="0"/>
              </a:spcAft>
              <a:buNone/>
              <a:defRPr sz="700">
                <a:solidFill>
                  <a:schemeClr val="lt1"/>
                </a:solidFill>
              </a:defRPr>
            </a:lvl2pPr>
            <a:lvl3pPr lvl="2" algn="r">
              <a:spcBef>
                <a:spcPts val="0"/>
              </a:spcBef>
              <a:spcAft>
                <a:spcPts val="0"/>
              </a:spcAft>
              <a:buNone/>
              <a:defRPr sz="700">
                <a:solidFill>
                  <a:schemeClr val="lt1"/>
                </a:solidFill>
              </a:defRPr>
            </a:lvl3pPr>
            <a:lvl4pPr lvl="3" algn="r">
              <a:spcBef>
                <a:spcPts val="0"/>
              </a:spcBef>
              <a:spcAft>
                <a:spcPts val="0"/>
              </a:spcAft>
              <a:buNone/>
              <a:defRPr sz="700">
                <a:solidFill>
                  <a:schemeClr val="lt1"/>
                </a:solidFill>
              </a:defRPr>
            </a:lvl4pPr>
            <a:lvl5pPr lvl="4" algn="r">
              <a:spcBef>
                <a:spcPts val="0"/>
              </a:spcBef>
              <a:spcAft>
                <a:spcPts val="0"/>
              </a:spcAft>
              <a:buNone/>
              <a:defRPr sz="700">
                <a:solidFill>
                  <a:schemeClr val="lt1"/>
                </a:solidFill>
              </a:defRPr>
            </a:lvl5pPr>
            <a:lvl6pPr lvl="5" algn="r">
              <a:spcBef>
                <a:spcPts val="0"/>
              </a:spcBef>
              <a:spcAft>
                <a:spcPts val="0"/>
              </a:spcAft>
              <a:buNone/>
              <a:defRPr sz="700">
                <a:solidFill>
                  <a:schemeClr val="lt1"/>
                </a:solidFill>
              </a:defRPr>
            </a:lvl6pPr>
            <a:lvl7pPr lvl="6" algn="r">
              <a:spcBef>
                <a:spcPts val="0"/>
              </a:spcBef>
              <a:spcAft>
                <a:spcPts val="0"/>
              </a:spcAft>
              <a:buNone/>
              <a:defRPr sz="700">
                <a:solidFill>
                  <a:schemeClr val="lt1"/>
                </a:solidFill>
              </a:defRPr>
            </a:lvl7pPr>
            <a:lvl8pPr lvl="7" algn="r">
              <a:spcBef>
                <a:spcPts val="0"/>
              </a:spcBef>
              <a:spcAft>
                <a:spcPts val="0"/>
              </a:spcAft>
              <a:buNone/>
              <a:defRPr sz="700">
                <a:solidFill>
                  <a:schemeClr val="lt1"/>
                </a:solidFill>
              </a:defRPr>
            </a:lvl8pPr>
            <a:lvl9pPr lvl="8" algn="r">
              <a:spcBef>
                <a:spcPts val="0"/>
              </a:spcBef>
              <a:spcAft>
                <a:spcPts val="0"/>
              </a:spcAft>
              <a:buNone/>
              <a:defRPr sz="700">
                <a:solidFill>
                  <a:schemeClr val="lt1"/>
                </a:solidFill>
              </a:defRPr>
            </a:lvl9pPr>
          </a:lstStyle>
          <a:p>
            <a:endParaRPr/>
          </a:p>
        </p:txBody>
      </p:sp>
    </p:spTree>
  </p:cSld>
  <p:clrMapOvr>
    <a:masterClrMapping/>
  </p:clrMapOvr>
  <p:extLst>
    <p:ext uri="{DCECCB84-F9BA-43D5-87BE-67443E8EF086}">
      <p15:sldGuideLst xmlns:p15="http://schemas.microsoft.com/office/powerpoint/2012/main">
        <p15:guide id="1" orient="horz" pos="2860">
          <p15:clr>
            <a:srgbClr val="E46962"/>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ustom title, body and image">
  <p:cSld name="BLANK_1_1_1_1_1_1_1_1_1_1_1_1">
    <p:spTree>
      <p:nvGrpSpPr>
        <p:cNvPr id="1" name="Shape 84"/>
        <p:cNvGrpSpPr/>
        <p:nvPr/>
      </p:nvGrpSpPr>
      <p:grpSpPr>
        <a:xfrm>
          <a:off x="0" y="0"/>
          <a:ext cx="0" cy="0"/>
          <a:chOff x="0" y="0"/>
          <a:chExt cx="0" cy="0"/>
        </a:xfrm>
      </p:grpSpPr>
      <p:sp>
        <p:nvSpPr>
          <p:cNvPr id="85" name="Google Shape;85;p10"/>
          <p:cNvSpPr>
            <a:spLocks noGrp="1"/>
          </p:cNvSpPr>
          <p:nvPr>
            <p:ph type="pic" idx="2"/>
          </p:nvPr>
        </p:nvSpPr>
        <p:spPr>
          <a:xfrm>
            <a:off x="4617775" y="457200"/>
            <a:ext cx="4206000" cy="4226400"/>
          </a:xfrm>
          <a:prstGeom prst="roundRect">
            <a:avLst>
              <a:gd name="adj" fmla="val 0"/>
            </a:avLst>
          </a:prstGeom>
          <a:noFill/>
          <a:ln>
            <a:noFill/>
          </a:ln>
        </p:spPr>
      </p:sp>
      <p:sp>
        <p:nvSpPr>
          <p:cNvPr id="86" name="Google Shape;86;p10"/>
          <p:cNvSpPr txBox="1">
            <a:spLocks noGrp="1"/>
          </p:cNvSpPr>
          <p:nvPr>
            <p:ph type="title"/>
          </p:nvPr>
        </p:nvSpPr>
        <p:spPr>
          <a:xfrm>
            <a:off x="228600" y="1359900"/>
            <a:ext cx="4149300" cy="587700"/>
          </a:xfrm>
          <a:prstGeom prst="rect">
            <a:avLst/>
          </a:prstGeom>
        </p:spPr>
        <p:txBody>
          <a:bodyPr spcFirstLastPara="1" wrap="square" lIns="91425" tIns="91425" rIns="91425" bIns="91425" anchor="b" anchorCtr="0">
            <a:noAutofit/>
          </a:bodyPr>
          <a:lstStyle>
            <a:lvl1pPr lvl="0">
              <a:lnSpc>
                <a:spcPct val="80000"/>
              </a:lnSpc>
              <a:spcBef>
                <a:spcPts val="0"/>
              </a:spcBef>
              <a:spcAft>
                <a:spcPts val="0"/>
              </a:spcAft>
              <a:buNone/>
              <a:defRPr sz="2800">
                <a:solidFill>
                  <a:schemeClr val="dk1"/>
                </a:solidFill>
              </a:defRPr>
            </a:lvl1pPr>
            <a:lvl2pPr lvl="1">
              <a:lnSpc>
                <a:spcPct val="80000"/>
              </a:lnSpc>
              <a:spcBef>
                <a:spcPts val="0"/>
              </a:spcBef>
              <a:spcAft>
                <a:spcPts val="0"/>
              </a:spcAft>
              <a:buNone/>
              <a:defRPr>
                <a:solidFill>
                  <a:schemeClr val="dk1"/>
                </a:solidFill>
                <a:latin typeface="Taviraj"/>
                <a:ea typeface="Taviraj"/>
                <a:cs typeface="Taviraj"/>
                <a:sym typeface="Taviraj"/>
              </a:defRPr>
            </a:lvl2pPr>
            <a:lvl3pPr lvl="2">
              <a:lnSpc>
                <a:spcPct val="80000"/>
              </a:lnSpc>
              <a:spcBef>
                <a:spcPts val="0"/>
              </a:spcBef>
              <a:spcAft>
                <a:spcPts val="0"/>
              </a:spcAft>
              <a:buNone/>
              <a:defRPr>
                <a:solidFill>
                  <a:schemeClr val="dk1"/>
                </a:solidFill>
                <a:latin typeface="Taviraj"/>
                <a:ea typeface="Taviraj"/>
                <a:cs typeface="Taviraj"/>
                <a:sym typeface="Taviraj"/>
              </a:defRPr>
            </a:lvl3pPr>
            <a:lvl4pPr lvl="3">
              <a:lnSpc>
                <a:spcPct val="80000"/>
              </a:lnSpc>
              <a:spcBef>
                <a:spcPts val="0"/>
              </a:spcBef>
              <a:spcAft>
                <a:spcPts val="0"/>
              </a:spcAft>
              <a:buNone/>
              <a:defRPr>
                <a:solidFill>
                  <a:schemeClr val="dk1"/>
                </a:solidFill>
                <a:latin typeface="Taviraj"/>
                <a:ea typeface="Taviraj"/>
                <a:cs typeface="Taviraj"/>
                <a:sym typeface="Taviraj"/>
              </a:defRPr>
            </a:lvl4pPr>
            <a:lvl5pPr lvl="4">
              <a:lnSpc>
                <a:spcPct val="80000"/>
              </a:lnSpc>
              <a:spcBef>
                <a:spcPts val="0"/>
              </a:spcBef>
              <a:spcAft>
                <a:spcPts val="0"/>
              </a:spcAft>
              <a:buNone/>
              <a:defRPr>
                <a:solidFill>
                  <a:schemeClr val="dk1"/>
                </a:solidFill>
                <a:latin typeface="Taviraj"/>
                <a:ea typeface="Taviraj"/>
                <a:cs typeface="Taviraj"/>
                <a:sym typeface="Taviraj"/>
              </a:defRPr>
            </a:lvl5pPr>
            <a:lvl6pPr lvl="5">
              <a:lnSpc>
                <a:spcPct val="80000"/>
              </a:lnSpc>
              <a:spcBef>
                <a:spcPts val="0"/>
              </a:spcBef>
              <a:spcAft>
                <a:spcPts val="0"/>
              </a:spcAft>
              <a:buNone/>
              <a:defRPr>
                <a:solidFill>
                  <a:schemeClr val="dk1"/>
                </a:solidFill>
                <a:latin typeface="Taviraj"/>
                <a:ea typeface="Taviraj"/>
                <a:cs typeface="Taviraj"/>
                <a:sym typeface="Taviraj"/>
              </a:defRPr>
            </a:lvl6pPr>
            <a:lvl7pPr lvl="6">
              <a:lnSpc>
                <a:spcPct val="80000"/>
              </a:lnSpc>
              <a:spcBef>
                <a:spcPts val="0"/>
              </a:spcBef>
              <a:spcAft>
                <a:spcPts val="0"/>
              </a:spcAft>
              <a:buNone/>
              <a:defRPr>
                <a:solidFill>
                  <a:schemeClr val="dk1"/>
                </a:solidFill>
                <a:latin typeface="Taviraj"/>
                <a:ea typeface="Taviraj"/>
                <a:cs typeface="Taviraj"/>
                <a:sym typeface="Taviraj"/>
              </a:defRPr>
            </a:lvl7pPr>
            <a:lvl8pPr lvl="7">
              <a:lnSpc>
                <a:spcPct val="80000"/>
              </a:lnSpc>
              <a:spcBef>
                <a:spcPts val="0"/>
              </a:spcBef>
              <a:spcAft>
                <a:spcPts val="0"/>
              </a:spcAft>
              <a:buNone/>
              <a:defRPr>
                <a:solidFill>
                  <a:schemeClr val="dk1"/>
                </a:solidFill>
                <a:latin typeface="Taviraj"/>
                <a:ea typeface="Taviraj"/>
                <a:cs typeface="Taviraj"/>
                <a:sym typeface="Taviraj"/>
              </a:defRPr>
            </a:lvl8pPr>
            <a:lvl9pPr lvl="8">
              <a:lnSpc>
                <a:spcPct val="80000"/>
              </a:lnSpc>
              <a:spcBef>
                <a:spcPts val="0"/>
              </a:spcBef>
              <a:spcAft>
                <a:spcPts val="0"/>
              </a:spcAft>
              <a:buNone/>
              <a:defRPr>
                <a:solidFill>
                  <a:schemeClr val="dk1"/>
                </a:solidFill>
                <a:latin typeface="Taviraj"/>
                <a:ea typeface="Taviraj"/>
                <a:cs typeface="Taviraj"/>
                <a:sym typeface="Taviraj"/>
              </a:defRPr>
            </a:lvl9pPr>
          </a:lstStyle>
          <a:p>
            <a:endParaRPr/>
          </a:p>
        </p:txBody>
      </p:sp>
      <p:sp>
        <p:nvSpPr>
          <p:cNvPr id="87" name="Google Shape;87;p10"/>
          <p:cNvSpPr txBox="1">
            <a:spLocks noGrp="1"/>
          </p:cNvSpPr>
          <p:nvPr>
            <p:ph type="body" idx="1"/>
          </p:nvPr>
        </p:nvSpPr>
        <p:spPr>
          <a:xfrm>
            <a:off x="228600" y="2079600"/>
            <a:ext cx="3529500" cy="2604000"/>
          </a:xfrm>
          <a:prstGeom prst="rect">
            <a:avLst/>
          </a:prstGeom>
        </p:spPr>
        <p:txBody>
          <a:bodyPr spcFirstLastPara="1" wrap="square" lIns="91425" tIns="91425" rIns="91425" bIns="91425" anchor="t" anchorCtr="0">
            <a:noAutofit/>
          </a:bodyPr>
          <a:lstStyle>
            <a:lvl1pPr marL="457200" lvl="0" indent="-304800">
              <a:spcBef>
                <a:spcPts val="0"/>
              </a:spcBef>
              <a:spcAft>
                <a:spcPts val="0"/>
              </a:spcAft>
              <a:buSzPts val="1200"/>
              <a:buChar char="●"/>
              <a:defRPr sz="1200"/>
            </a:lvl1pPr>
            <a:lvl2pPr marL="914400" lvl="1" indent="-304800">
              <a:spcBef>
                <a:spcPts val="800"/>
              </a:spcBef>
              <a:spcAft>
                <a:spcPts val="0"/>
              </a:spcAft>
              <a:buSzPts val="1200"/>
              <a:buChar char="○"/>
              <a:defRPr sz="1200"/>
            </a:lvl2pPr>
            <a:lvl3pPr marL="1371600" lvl="2" indent="-304800">
              <a:spcBef>
                <a:spcPts val="800"/>
              </a:spcBef>
              <a:spcAft>
                <a:spcPts val="0"/>
              </a:spcAft>
              <a:buSzPts val="1200"/>
              <a:buChar char="■"/>
              <a:defRPr sz="1200"/>
            </a:lvl3pPr>
            <a:lvl4pPr marL="1828800" lvl="3" indent="-304800">
              <a:spcBef>
                <a:spcPts val="800"/>
              </a:spcBef>
              <a:spcAft>
                <a:spcPts val="0"/>
              </a:spcAft>
              <a:buSzPts val="1200"/>
              <a:buChar char="●"/>
              <a:defRPr sz="1200"/>
            </a:lvl4pPr>
            <a:lvl5pPr marL="2286000" lvl="4" indent="-304800">
              <a:spcBef>
                <a:spcPts val="800"/>
              </a:spcBef>
              <a:spcAft>
                <a:spcPts val="0"/>
              </a:spcAft>
              <a:buSzPts val="1200"/>
              <a:buChar char="○"/>
              <a:defRPr sz="1200"/>
            </a:lvl5pPr>
            <a:lvl6pPr marL="2743200" lvl="5" indent="-304800">
              <a:spcBef>
                <a:spcPts val="800"/>
              </a:spcBef>
              <a:spcAft>
                <a:spcPts val="0"/>
              </a:spcAft>
              <a:buSzPts val="1200"/>
              <a:buChar char="■"/>
              <a:defRPr sz="1200"/>
            </a:lvl6pPr>
            <a:lvl7pPr marL="3200400" lvl="6" indent="-304800">
              <a:spcBef>
                <a:spcPts val="800"/>
              </a:spcBef>
              <a:spcAft>
                <a:spcPts val="0"/>
              </a:spcAft>
              <a:buSzPts val="1200"/>
              <a:buChar char="●"/>
              <a:defRPr sz="1200"/>
            </a:lvl7pPr>
            <a:lvl8pPr marL="3657600" lvl="7" indent="-304800">
              <a:spcBef>
                <a:spcPts val="800"/>
              </a:spcBef>
              <a:spcAft>
                <a:spcPts val="0"/>
              </a:spcAft>
              <a:buSzPts val="1200"/>
              <a:buChar char="○"/>
              <a:defRPr sz="1200"/>
            </a:lvl8pPr>
            <a:lvl9pPr marL="4114800" lvl="8" indent="-304800">
              <a:spcBef>
                <a:spcPts val="800"/>
              </a:spcBef>
              <a:spcAft>
                <a:spcPts val="800"/>
              </a:spcAft>
              <a:buSzPts val="1200"/>
              <a:buChar char="■"/>
              <a:defRPr sz="1200"/>
            </a:lvl9pPr>
          </a:lstStyle>
          <a:p>
            <a:endParaRPr/>
          </a:p>
        </p:txBody>
      </p:sp>
      <p:sp>
        <p:nvSpPr>
          <p:cNvPr id="88" name="Google Shape;88;p10"/>
          <p:cNvSpPr txBox="1">
            <a:spLocks noGrp="1"/>
          </p:cNvSpPr>
          <p:nvPr>
            <p:ph type="subTitle" idx="3"/>
          </p:nvPr>
        </p:nvSpPr>
        <p:spPr>
          <a:xfrm>
            <a:off x="320100" y="228590"/>
            <a:ext cx="1805400" cy="123300"/>
          </a:xfrm>
          <a:prstGeom prst="rect">
            <a:avLst/>
          </a:prstGeom>
        </p:spPr>
        <p:txBody>
          <a:bodyPr spcFirstLastPara="1" wrap="square" lIns="0" tIns="0" rIns="0" bIns="0" anchor="ctr" anchorCtr="0">
            <a:noAutofit/>
          </a:bodyPr>
          <a:lstStyle>
            <a:lvl1pPr lvl="0">
              <a:spcBef>
                <a:spcPts val="0"/>
              </a:spcBef>
              <a:spcAft>
                <a:spcPts val="0"/>
              </a:spcAft>
              <a:buNone/>
              <a:defRPr sz="700"/>
            </a:lvl1pPr>
            <a:lvl2pPr lvl="1">
              <a:spcBef>
                <a:spcPts val="0"/>
              </a:spcBef>
              <a:spcAft>
                <a:spcPts val="0"/>
              </a:spcAft>
              <a:buNone/>
              <a:defRPr sz="700"/>
            </a:lvl2pPr>
            <a:lvl3pPr lvl="2">
              <a:spcBef>
                <a:spcPts val="0"/>
              </a:spcBef>
              <a:spcAft>
                <a:spcPts val="0"/>
              </a:spcAft>
              <a:buNone/>
              <a:defRPr sz="700"/>
            </a:lvl3pPr>
            <a:lvl4pPr lvl="3">
              <a:spcBef>
                <a:spcPts val="0"/>
              </a:spcBef>
              <a:spcAft>
                <a:spcPts val="0"/>
              </a:spcAft>
              <a:buNone/>
              <a:defRPr sz="700"/>
            </a:lvl4pPr>
            <a:lvl5pPr lvl="4">
              <a:spcBef>
                <a:spcPts val="0"/>
              </a:spcBef>
              <a:spcAft>
                <a:spcPts val="0"/>
              </a:spcAft>
              <a:buNone/>
              <a:defRPr sz="700"/>
            </a:lvl5pPr>
            <a:lvl6pPr lvl="5">
              <a:spcBef>
                <a:spcPts val="0"/>
              </a:spcBef>
              <a:spcAft>
                <a:spcPts val="0"/>
              </a:spcAft>
              <a:buNone/>
              <a:defRPr sz="700"/>
            </a:lvl6pPr>
            <a:lvl7pPr lvl="6">
              <a:spcBef>
                <a:spcPts val="0"/>
              </a:spcBef>
              <a:spcAft>
                <a:spcPts val="0"/>
              </a:spcAft>
              <a:buNone/>
              <a:defRPr sz="700"/>
            </a:lvl7pPr>
            <a:lvl8pPr lvl="7">
              <a:spcBef>
                <a:spcPts val="0"/>
              </a:spcBef>
              <a:spcAft>
                <a:spcPts val="0"/>
              </a:spcAft>
              <a:buNone/>
              <a:defRPr sz="700"/>
            </a:lvl8pPr>
            <a:lvl9pPr lvl="8">
              <a:spcBef>
                <a:spcPts val="0"/>
              </a:spcBef>
              <a:spcAft>
                <a:spcPts val="0"/>
              </a:spcAft>
              <a:buNone/>
              <a:defRPr sz="700"/>
            </a:lvl9pPr>
          </a:lstStyle>
          <a:p>
            <a:endParaRPr/>
          </a:p>
        </p:txBody>
      </p:sp>
      <p:sp>
        <p:nvSpPr>
          <p:cNvPr id="89" name="Google Shape;89;p10"/>
          <p:cNvSpPr txBox="1">
            <a:spLocks noGrp="1"/>
          </p:cNvSpPr>
          <p:nvPr>
            <p:ph type="subTitle" idx="4"/>
          </p:nvPr>
        </p:nvSpPr>
        <p:spPr>
          <a:xfrm>
            <a:off x="7196175" y="228600"/>
            <a:ext cx="1627800" cy="123300"/>
          </a:xfrm>
          <a:prstGeom prst="rect">
            <a:avLst/>
          </a:prstGeom>
        </p:spPr>
        <p:txBody>
          <a:bodyPr spcFirstLastPara="1" wrap="square" lIns="0" tIns="0" rIns="0" bIns="0" anchor="ctr" anchorCtr="0">
            <a:noAutofit/>
          </a:bodyPr>
          <a:lstStyle>
            <a:lvl1pPr lvl="0" algn="r">
              <a:spcBef>
                <a:spcPts val="0"/>
              </a:spcBef>
              <a:spcAft>
                <a:spcPts val="0"/>
              </a:spcAft>
              <a:buNone/>
              <a:defRPr sz="700"/>
            </a:lvl1pPr>
            <a:lvl2pPr lvl="1" algn="r">
              <a:spcBef>
                <a:spcPts val="0"/>
              </a:spcBef>
              <a:spcAft>
                <a:spcPts val="0"/>
              </a:spcAft>
              <a:buNone/>
              <a:defRPr sz="700"/>
            </a:lvl2pPr>
            <a:lvl3pPr lvl="2" algn="r">
              <a:spcBef>
                <a:spcPts val="0"/>
              </a:spcBef>
              <a:spcAft>
                <a:spcPts val="0"/>
              </a:spcAft>
              <a:buNone/>
              <a:defRPr sz="700"/>
            </a:lvl3pPr>
            <a:lvl4pPr lvl="3" algn="r">
              <a:spcBef>
                <a:spcPts val="0"/>
              </a:spcBef>
              <a:spcAft>
                <a:spcPts val="0"/>
              </a:spcAft>
              <a:buNone/>
              <a:defRPr sz="700"/>
            </a:lvl4pPr>
            <a:lvl5pPr lvl="4" algn="r">
              <a:spcBef>
                <a:spcPts val="0"/>
              </a:spcBef>
              <a:spcAft>
                <a:spcPts val="0"/>
              </a:spcAft>
              <a:buNone/>
              <a:defRPr sz="700"/>
            </a:lvl5pPr>
            <a:lvl6pPr lvl="5" algn="r">
              <a:spcBef>
                <a:spcPts val="0"/>
              </a:spcBef>
              <a:spcAft>
                <a:spcPts val="0"/>
              </a:spcAft>
              <a:buNone/>
              <a:defRPr sz="700"/>
            </a:lvl6pPr>
            <a:lvl7pPr lvl="6" algn="r">
              <a:spcBef>
                <a:spcPts val="0"/>
              </a:spcBef>
              <a:spcAft>
                <a:spcPts val="0"/>
              </a:spcAft>
              <a:buNone/>
              <a:defRPr sz="700"/>
            </a:lvl7pPr>
            <a:lvl8pPr lvl="7" algn="r">
              <a:spcBef>
                <a:spcPts val="0"/>
              </a:spcBef>
              <a:spcAft>
                <a:spcPts val="0"/>
              </a:spcAft>
              <a:buNone/>
              <a:defRPr sz="700"/>
            </a:lvl8pPr>
            <a:lvl9pPr lvl="8" algn="r">
              <a:spcBef>
                <a:spcPts val="0"/>
              </a:spcBef>
              <a:spcAft>
                <a:spcPts val="0"/>
              </a:spcAft>
              <a:buNone/>
              <a:defRPr sz="700"/>
            </a:lvl9pPr>
          </a:lstStyle>
          <a:p>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wo images w/text and items">
  <p:cSld name="CUSTOM_3_1">
    <p:bg>
      <p:bgPr>
        <a:solidFill>
          <a:schemeClr val="accent2"/>
        </a:solidFill>
        <a:effectLst/>
      </p:bgPr>
    </p:bg>
    <p:spTree>
      <p:nvGrpSpPr>
        <p:cNvPr id="1" name="Shape 90"/>
        <p:cNvGrpSpPr/>
        <p:nvPr/>
      </p:nvGrpSpPr>
      <p:grpSpPr>
        <a:xfrm>
          <a:off x="0" y="0"/>
          <a:ext cx="0" cy="0"/>
          <a:chOff x="0" y="0"/>
          <a:chExt cx="0" cy="0"/>
        </a:xfrm>
      </p:grpSpPr>
      <p:sp>
        <p:nvSpPr>
          <p:cNvPr id="91" name="Google Shape;91;p11"/>
          <p:cNvSpPr>
            <a:spLocks noGrp="1"/>
          </p:cNvSpPr>
          <p:nvPr>
            <p:ph type="pic" idx="2"/>
          </p:nvPr>
        </p:nvSpPr>
        <p:spPr>
          <a:xfrm>
            <a:off x="320200" y="2571750"/>
            <a:ext cx="4206300" cy="2112000"/>
          </a:xfrm>
          <a:prstGeom prst="rect">
            <a:avLst/>
          </a:prstGeom>
          <a:noFill/>
          <a:ln>
            <a:noFill/>
          </a:ln>
        </p:spPr>
      </p:sp>
      <p:sp>
        <p:nvSpPr>
          <p:cNvPr id="92" name="Google Shape;92;p11"/>
          <p:cNvSpPr>
            <a:spLocks noGrp="1"/>
          </p:cNvSpPr>
          <p:nvPr>
            <p:ph type="pic" idx="3"/>
          </p:nvPr>
        </p:nvSpPr>
        <p:spPr>
          <a:xfrm>
            <a:off x="5477200" y="889175"/>
            <a:ext cx="3346800" cy="904500"/>
          </a:xfrm>
          <a:prstGeom prst="rect">
            <a:avLst/>
          </a:prstGeom>
          <a:noFill/>
          <a:ln>
            <a:noFill/>
          </a:ln>
        </p:spPr>
      </p:sp>
      <p:sp>
        <p:nvSpPr>
          <p:cNvPr id="93" name="Google Shape;93;p11"/>
          <p:cNvSpPr txBox="1">
            <a:spLocks noGrp="1"/>
          </p:cNvSpPr>
          <p:nvPr>
            <p:ph type="body" idx="1"/>
          </p:nvPr>
        </p:nvSpPr>
        <p:spPr>
          <a:xfrm>
            <a:off x="5385650" y="1895400"/>
            <a:ext cx="3529800" cy="869700"/>
          </a:xfrm>
          <a:prstGeom prst="rect">
            <a:avLst/>
          </a:prstGeom>
        </p:spPr>
        <p:txBody>
          <a:bodyPr spcFirstLastPara="1" wrap="square" lIns="91425" tIns="91425" rIns="91425" bIns="91425" anchor="t" anchorCtr="0">
            <a:spAutoFit/>
          </a:bodyPr>
          <a:lstStyle>
            <a:lvl1pPr marL="457200" lvl="0" indent="-292100">
              <a:spcBef>
                <a:spcPts val="0"/>
              </a:spcBef>
              <a:spcAft>
                <a:spcPts val="0"/>
              </a:spcAft>
              <a:buClr>
                <a:schemeClr val="lt1"/>
              </a:buClr>
              <a:buSzPts val="1000"/>
              <a:buChar char="●"/>
              <a:defRPr sz="1000">
                <a:solidFill>
                  <a:schemeClr val="lt1"/>
                </a:solidFill>
              </a:defRPr>
            </a:lvl1pPr>
            <a:lvl2pPr marL="914400" lvl="1" indent="-292100">
              <a:spcBef>
                <a:spcPts val="800"/>
              </a:spcBef>
              <a:spcAft>
                <a:spcPts val="0"/>
              </a:spcAft>
              <a:buClr>
                <a:schemeClr val="lt1"/>
              </a:buClr>
              <a:buSzPts val="1000"/>
              <a:buChar char="○"/>
              <a:defRPr sz="1000">
                <a:solidFill>
                  <a:schemeClr val="lt1"/>
                </a:solidFill>
              </a:defRPr>
            </a:lvl2pPr>
            <a:lvl3pPr marL="1371600" lvl="2" indent="-292100">
              <a:spcBef>
                <a:spcPts val="800"/>
              </a:spcBef>
              <a:spcAft>
                <a:spcPts val="0"/>
              </a:spcAft>
              <a:buClr>
                <a:schemeClr val="lt1"/>
              </a:buClr>
              <a:buSzPts val="1000"/>
              <a:buChar char="■"/>
              <a:defRPr sz="1000">
                <a:solidFill>
                  <a:schemeClr val="lt1"/>
                </a:solidFill>
              </a:defRPr>
            </a:lvl3pPr>
            <a:lvl4pPr marL="1828800" lvl="3" indent="-292100">
              <a:spcBef>
                <a:spcPts val="800"/>
              </a:spcBef>
              <a:spcAft>
                <a:spcPts val="0"/>
              </a:spcAft>
              <a:buClr>
                <a:schemeClr val="lt1"/>
              </a:buClr>
              <a:buSzPts val="1000"/>
              <a:buChar char="●"/>
              <a:defRPr sz="1000">
                <a:solidFill>
                  <a:schemeClr val="lt1"/>
                </a:solidFill>
              </a:defRPr>
            </a:lvl4pPr>
            <a:lvl5pPr marL="2286000" lvl="4" indent="-292100">
              <a:spcBef>
                <a:spcPts val="800"/>
              </a:spcBef>
              <a:spcAft>
                <a:spcPts val="0"/>
              </a:spcAft>
              <a:buClr>
                <a:schemeClr val="lt1"/>
              </a:buClr>
              <a:buSzPts val="1000"/>
              <a:buChar char="○"/>
              <a:defRPr sz="1000">
                <a:solidFill>
                  <a:schemeClr val="lt1"/>
                </a:solidFill>
              </a:defRPr>
            </a:lvl5pPr>
            <a:lvl6pPr marL="2743200" lvl="5" indent="-292100">
              <a:spcBef>
                <a:spcPts val="800"/>
              </a:spcBef>
              <a:spcAft>
                <a:spcPts val="0"/>
              </a:spcAft>
              <a:buClr>
                <a:schemeClr val="lt1"/>
              </a:buClr>
              <a:buSzPts val="1000"/>
              <a:buChar char="■"/>
              <a:defRPr sz="1000">
                <a:solidFill>
                  <a:schemeClr val="lt1"/>
                </a:solidFill>
              </a:defRPr>
            </a:lvl6pPr>
            <a:lvl7pPr marL="3200400" lvl="6" indent="-292100">
              <a:spcBef>
                <a:spcPts val="800"/>
              </a:spcBef>
              <a:spcAft>
                <a:spcPts val="0"/>
              </a:spcAft>
              <a:buClr>
                <a:schemeClr val="lt1"/>
              </a:buClr>
              <a:buSzPts val="1000"/>
              <a:buChar char="●"/>
              <a:defRPr sz="1000">
                <a:solidFill>
                  <a:schemeClr val="lt1"/>
                </a:solidFill>
              </a:defRPr>
            </a:lvl7pPr>
            <a:lvl8pPr marL="3657600" lvl="7" indent="-292100">
              <a:spcBef>
                <a:spcPts val="800"/>
              </a:spcBef>
              <a:spcAft>
                <a:spcPts val="0"/>
              </a:spcAft>
              <a:buClr>
                <a:schemeClr val="lt1"/>
              </a:buClr>
              <a:buSzPts val="1000"/>
              <a:buChar char="○"/>
              <a:defRPr sz="1000">
                <a:solidFill>
                  <a:schemeClr val="lt1"/>
                </a:solidFill>
              </a:defRPr>
            </a:lvl8pPr>
            <a:lvl9pPr marL="4114800" lvl="8" indent="-292100">
              <a:spcBef>
                <a:spcPts val="800"/>
              </a:spcBef>
              <a:spcAft>
                <a:spcPts val="800"/>
              </a:spcAft>
              <a:buClr>
                <a:schemeClr val="lt1"/>
              </a:buClr>
              <a:buSzPts val="1000"/>
              <a:buChar char="■"/>
              <a:defRPr sz="1000">
                <a:solidFill>
                  <a:schemeClr val="lt1"/>
                </a:solidFill>
              </a:defRPr>
            </a:lvl9pPr>
          </a:lstStyle>
          <a:p>
            <a:endParaRPr/>
          </a:p>
        </p:txBody>
      </p:sp>
      <p:sp>
        <p:nvSpPr>
          <p:cNvPr id="94" name="Google Shape;94;p11"/>
          <p:cNvSpPr txBox="1">
            <a:spLocks noGrp="1"/>
          </p:cNvSpPr>
          <p:nvPr>
            <p:ph type="subTitle" idx="4"/>
          </p:nvPr>
        </p:nvSpPr>
        <p:spPr>
          <a:xfrm>
            <a:off x="5385650" y="2953675"/>
            <a:ext cx="383700" cy="323100"/>
          </a:xfrm>
          <a:prstGeom prst="rect">
            <a:avLst/>
          </a:prstGeom>
        </p:spPr>
        <p:txBody>
          <a:bodyPr spcFirstLastPara="1" wrap="square" lIns="91425" tIns="91425" rIns="91425" bIns="91425" anchor="ctr" anchorCtr="0">
            <a:noAutofit/>
          </a:bodyPr>
          <a:lstStyle>
            <a:lvl1pPr lvl="0">
              <a:spcBef>
                <a:spcPts val="0"/>
              </a:spcBef>
              <a:spcAft>
                <a:spcPts val="0"/>
              </a:spcAft>
              <a:buClr>
                <a:schemeClr val="lt2"/>
              </a:buClr>
              <a:buSzPts val="1800"/>
              <a:buFont typeface="Taviraj Light"/>
              <a:buNone/>
              <a:defRPr sz="1000">
                <a:solidFill>
                  <a:schemeClr val="lt2"/>
                </a:solidFill>
                <a:latin typeface="Taviraj SemiBold"/>
                <a:ea typeface="Taviraj SemiBold"/>
                <a:cs typeface="Taviraj SemiBold"/>
                <a:sym typeface="Taviraj SemiBold"/>
              </a:defRPr>
            </a:lvl1pPr>
            <a:lvl2pPr lvl="1">
              <a:spcBef>
                <a:spcPts val="0"/>
              </a:spcBef>
              <a:spcAft>
                <a:spcPts val="0"/>
              </a:spcAft>
              <a:buClr>
                <a:schemeClr val="lt2"/>
              </a:buClr>
              <a:buSzPts val="1800"/>
              <a:buFont typeface="Taviraj Light"/>
              <a:buNone/>
              <a:defRPr>
                <a:solidFill>
                  <a:schemeClr val="lt2"/>
                </a:solidFill>
                <a:latin typeface="Taviraj Light"/>
                <a:ea typeface="Taviraj Light"/>
                <a:cs typeface="Taviraj Light"/>
                <a:sym typeface="Taviraj Light"/>
              </a:defRPr>
            </a:lvl2pPr>
            <a:lvl3pPr lvl="2">
              <a:spcBef>
                <a:spcPts val="0"/>
              </a:spcBef>
              <a:spcAft>
                <a:spcPts val="0"/>
              </a:spcAft>
              <a:buClr>
                <a:schemeClr val="lt2"/>
              </a:buClr>
              <a:buSzPts val="1800"/>
              <a:buFont typeface="Taviraj Light"/>
              <a:buNone/>
              <a:defRPr>
                <a:solidFill>
                  <a:schemeClr val="lt2"/>
                </a:solidFill>
                <a:latin typeface="Taviraj Light"/>
                <a:ea typeface="Taviraj Light"/>
                <a:cs typeface="Taviraj Light"/>
                <a:sym typeface="Taviraj Light"/>
              </a:defRPr>
            </a:lvl3pPr>
            <a:lvl4pPr lvl="3">
              <a:spcBef>
                <a:spcPts val="0"/>
              </a:spcBef>
              <a:spcAft>
                <a:spcPts val="0"/>
              </a:spcAft>
              <a:buClr>
                <a:schemeClr val="lt2"/>
              </a:buClr>
              <a:buSzPts val="1800"/>
              <a:buFont typeface="Taviraj Light"/>
              <a:buNone/>
              <a:defRPr>
                <a:solidFill>
                  <a:schemeClr val="lt2"/>
                </a:solidFill>
                <a:latin typeface="Taviraj Light"/>
                <a:ea typeface="Taviraj Light"/>
                <a:cs typeface="Taviraj Light"/>
                <a:sym typeface="Taviraj Light"/>
              </a:defRPr>
            </a:lvl4pPr>
            <a:lvl5pPr lvl="4">
              <a:spcBef>
                <a:spcPts val="0"/>
              </a:spcBef>
              <a:spcAft>
                <a:spcPts val="0"/>
              </a:spcAft>
              <a:buClr>
                <a:schemeClr val="lt2"/>
              </a:buClr>
              <a:buSzPts val="1800"/>
              <a:buFont typeface="Taviraj Light"/>
              <a:buNone/>
              <a:defRPr>
                <a:solidFill>
                  <a:schemeClr val="lt2"/>
                </a:solidFill>
                <a:latin typeface="Taviraj Light"/>
                <a:ea typeface="Taviraj Light"/>
                <a:cs typeface="Taviraj Light"/>
                <a:sym typeface="Taviraj Light"/>
              </a:defRPr>
            </a:lvl5pPr>
            <a:lvl6pPr lvl="5">
              <a:spcBef>
                <a:spcPts val="0"/>
              </a:spcBef>
              <a:spcAft>
                <a:spcPts val="0"/>
              </a:spcAft>
              <a:buClr>
                <a:schemeClr val="lt2"/>
              </a:buClr>
              <a:buSzPts val="1800"/>
              <a:buFont typeface="Taviraj Light"/>
              <a:buNone/>
              <a:defRPr>
                <a:solidFill>
                  <a:schemeClr val="lt2"/>
                </a:solidFill>
                <a:latin typeface="Taviraj Light"/>
                <a:ea typeface="Taviraj Light"/>
                <a:cs typeface="Taviraj Light"/>
                <a:sym typeface="Taviraj Light"/>
              </a:defRPr>
            </a:lvl6pPr>
            <a:lvl7pPr lvl="6">
              <a:spcBef>
                <a:spcPts val="0"/>
              </a:spcBef>
              <a:spcAft>
                <a:spcPts val="0"/>
              </a:spcAft>
              <a:buClr>
                <a:schemeClr val="lt2"/>
              </a:buClr>
              <a:buSzPts val="1800"/>
              <a:buFont typeface="Taviraj Light"/>
              <a:buNone/>
              <a:defRPr>
                <a:solidFill>
                  <a:schemeClr val="lt2"/>
                </a:solidFill>
                <a:latin typeface="Taviraj Light"/>
                <a:ea typeface="Taviraj Light"/>
                <a:cs typeface="Taviraj Light"/>
                <a:sym typeface="Taviraj Light"/>
              </a:defRPr>
            </a:lvl7pPr>
            <a:lvl8pPr lvl="7">
              <a:spcBef>
                <a:spcPts val="0"/>
              </a:spcBef>
              <a:spcAft>
                <a:spcPts val="0"/>
              </a:spcAft>
              <a:buClr>
                <a:schemeClr val="lt2"/>
              </a:buClr>
              <a:buSzPts val="1800"/>
              <a:buFont typeface="Taviraj Light"/>
              <a:buNone/>
              <a:defRPr>
                <a:solidFill>
                  <a:schemeClr val="lt2"/>
                </a:solidFill>
                <a:latin typeface="Taviraj Light"/>
                <a:ea typeface="Taviraj Light"/>
                <a:cs typeface="Taviraj Light"/>
                <a:sym typeface="Taviraj Light"/>
              </a:defRPr>
            </a:lvl8pPr>
            <a:lvl9pPr lvl="8">
              <a:spcBef>
                <a:spcPts val="0"/>
              </a:spcBef>
              <a:spcAft>
                <a:spcPts val="0"/>
              </a:spcAft>
              <a:buClr>
                <a:schemeClr val="lt2"/>
              </a:buClr>
              <a:buSzPts val="1800"/>
              <a:buFont typeface="Taviraj Light"/>
              <a:buNone/>
              <a:defRPr>
                <a:solidFill>
                  <a:schemeClr val="lt2"/>
                </a:solidFill>
                <a:latin typeface="Taviraj Light"/>
                <a:ea typeface="Taviraj Light"/>
                <a:cs typeface="Taviraj Light"/>
                <a:sym typeface="Taviraj Light"/>
              </a:defRPr>
            </a:lvl9pPr>
          </a:lstStyle>
          <a:p>
            <a:endParaRPr/>
          </a:p>
        </p:txBody>
      </p:sp>
      <p:sp>
        <p:nvSpPr>
          <p:cNvPr id="95" name="Google Shape;95;p11"/>
          <p:cNvSpPr txBox="1">
            <a:spLocks noGrp="1"/>
          </p:cNvSpPr>
          <p:nvPr>
            <p:ph type="subTitle" idx="5"/>
          </p:nvPr>
        </p:nvSpPr>
        <p:spPr>
          <a:xfrm>
            <a:off x="5385650" y="3401825"/>
            <a:ext cx="383700" cy="323100"/>
          </a:xfrm>
          <a:prstGeom prst="rect">
            <a:avLst/>
          </a:prstGeom>
        </p:spPr>
        <p:txBody>
          <a:bodyPr spcFirstLastPara="1" wrap="square" lIns="91425" tIns="91425" rIns="91425" bIns="91425" anchor="ctr" anchorCtr="0">
            <a:noAutofit/>
          </a:bodyPr>
          <a:lstStyle>
            <a:lvl1pPr lvl="0">
              <a:spcBef>
                <a:spcPts val="0"/>
              </a:spcBef>
              <a:spcAft>
                <a:spcPts val="0"/>
              </a:spcAft>
              <a:buClr>
                <a:schemeClr val="lt2"/>
              </a:buClr>
              <a:buSzPts val="1800"/>
              <a:buFont typeface="Taviraj Light"/>
              <a:buNone/>
              <a:defRPr sz="1000">
                <a:solidFill>
                  <a:schemeClr val="lt2"/>
                </a:solidFill>
                <a:latin typeface="Taviraj SemiBold"/>
                <a:ea typeface="Taviraj SemiBold"/>
                <a:cs typeface="Taviraj SemiBold"/>
                <a:sym typeface="Taviraj SemiBold"/>
              </a:defRPr>
            </a:lvl1pPr>
            <a:lvl2pPr lvl="1">
              <a:spcBef>
                <a:spcPts val="0"/>
              </a:spcBef>
              <a:spcAft>
                <a:spcPts val="0"/>
              </a:spcAft>
              <a:buClr>
                <a:schemeClr val="lt2"/>
              </a:buClr>
              <a:buSzPts val="1800"/>
              <a:buFont typeface="Taviraj Light"/>
              <a:buNone/>
              <a:defRPr>
                <a:solidFill>
                  <a:schemeClr val="lt2"/>
                </a:solidFill>
                <a:latin typeface="Taviraj Light"/>
                <a:ea typeface="Taviraj Light"/>
                <a:cs typeface="Taviraj Light"/>
                <a:sym typeface="Taviraj Light"/>
              </a:defRPr>
            </a:lvl2pPr>
            <a:lvl3pPr lvl="2">
              <a:spcBef>
                <a:spcPts val="0"/>
              </a:spcBef>
              <a:spcAft>
                <a:spcPts val="0"/>
              </a:spcAft>
              <a:buClr>
                <a:schemeClr val="lt2"/>
              </a:buClr>
              <a:buSzPts val="1800"/>
              <a:buFont typeface="Taviraj Light"/>
              <a:buNone/>
              <a:defRPr>
                <a:solidFill>
                  <a:schemeClr val="lt2"/>
                </a:solidFill>
                <a:latin typeface="Taviraj Light"/>
                <a:ea typeface="Taviraj Light"/>
                <a:cs typeface="Taviraj Light"/>
                <a:sym typeface="Taviraj Light"/>
              </a:defRPr>
            </a:lvl3pPr>
            <a:lvl4pPr lvl="3">
              <a:spcBef>
                <a:spcPts val="0"/>
              </a:spcBef>
              <a:spcAft>
                <a:spcPts val="0"/>
              </a:spcAft>
              <a:buClr>
                <a:schemeClr val="lt2"/>
              </a:buClr>
              <a:buSzPts val="1800"/>
              <a:buFont typeface="Taviraj Light"/>
              <a:buNone/>
              <a:defRPr>
                <a:solidFill>
                  <a:schemeClr val="lt2"/>
                </a:solidFill>
                <a:latin typeface="Taviraj Light"/>
                <a:ea typeface="Taviraj Light"/>
                <a:cs typeface="Taviraj Light"/>
                <a:sym typeface="Taviraj Light"/>
              </a:defRPr>
            </a:lvl4pPr>
            <a:lvl5pPr lvl="4">
              <a:spcBef>
                <a:spcPts val="0"/>
              </a:spcBef>
              <a:spcAft>
                <a:spcPts val="0"/>
              </a:spcAft>
              <a:buClr>
                <a:schemeClr val="lt2"/>
              </a:buClr>
              <a:buSzPts val="1800"/>
              <a:buFont typeface="Taviraj Light"/>
              <a:buNone/>
              <a:defRPr>
                <a:solidFill>
                  <a:schemeClr val="lt2"/>
                </a:solidFill>
                <a:latin typeface="Taviraj Light"/>
                <a:ea typeface="Taviraj Light"/>
                <a:cs typeface="Taviraj Light"/>
                <a:sym typeface="Taviraj Light"/>
              </a:defRPr>
            </a:lvl5pPr>
            <a:lvl6pPr lvl="5">
              <a:spcBef>
                <a:spcPts val="0"/>
              </a:spcBef>
              <a:spcAft>
                <a:spcPts val="0"/>
              </a:spcAft>
              <a:buClr>
                <a:schemeClr val="lt2"/>
              </a:buClr>
              <a:buSzPts val="1800"/>
              <a:buFont typeface="Taviraj Light"/>
              <a:buNone/>
              <a:defRPr>
                <a:solidFill>
                  <a:schemeClr val="lt2"/>
                </a:solidFill>
                <a:latin typeface="Taviraj Light"/>
                <a:ea typeface="Taviraj Light"/>
                <a:cs typeface="Taviraj Light"/>
                <a:sym typeface="Taviraj Light"/>
              </a:defRPr>
            </a:lvl6pPr>
            <a:lvl7pPr lvl="6">
              <a:spcBef>
                <a:spcPts val="0"/>
              </a:spcBef>
              <a:spcAft>
                <a:spcPts val="0"/>
              </a:spcAft>
              <a:buClr>
                <a:schemeClr val="lt2"/>
              </a:buClr>
              <a:buSzPts val="1800"/>
              <a:buFont typeface="Taviraj Light"/>
              <a:buNone/>
              <a:defRPr>
                <a:solidFill>
                  <a:schemeClr val="lt2"/>
                </a:solidFill>
                <a:latin typeface="Taviraj Light"/>
                <a:ea typeface="Taviraj Light"/>
                <a:cs typeface="Taviraj Light"/>
                <a:sym typeface="Taviraj Light"/>
              </a:defRPr>
            </a:lvl7pPr>
            <a:lvl8pPr lvl="7">
              <a:spcBef>
                <a:spcPts val="0"/>
              </a:spcBef>
              <a:spcAft>
                <a:spcPts val="0"/>
              </a:spcAft>
              <a:buClr>
                <a:schemeClr val="lt2"/>
              </a:buClr>
              <a:buSzPts val="1800"/>
              <a:buFont typeface="Taviraj Light"/>
              <a:buNone/>
              <a:defRPr>
                <a:solidFill>
                  <a:schemeClr val="lt2"/>
                </a:solidFill>
                <a:latin typeface="Taviraj Light"/>
                <a:ea typeface="Taviraj Light"/>
                <a:cs typeface="Taviraj Light"/>
                <a:sym typeface="Taviraj Light"/>
              </a:defRPr>
            </a:lvl8pPr>
            <a:lvl9pPr lvl="8">
              <a:spcBef>
                <a:spcPts val="0"/>
              </a:spcBef>
              <a:spcAft>
                <a:spcPts val="0"/>
              </a:spcAft>
              <a:buClr>
                <a:schemeClr val="lt2"/>
              </a:buClr>
              <a:buSzPts val="1800"/>
              <a:buFont typeface="Taviraj Light"/>
              <a:buNone/>
              <a:defRPr>
                <a:solidFill>
                  <a:schemeClr val="lt2"/>
                </a:solidFill>
                <a:latin typeface="Taviraj Light"/>
                <a:ea typeface="Taviraj Light"/>
                <a:cs typeface="Taviraj Light"/>
                <a:sym typeface="Taviraj Light"/>
              </a:defRPr>
            </a:lvl9pPr>
          </a:lstStyle>
          <a:p>
            <a:endParaRPr/>
          </a:p>
        </p:txBody>
      </p:sp>
      <p:sp>
        <p:nvSpPr>
          <p:cNvPr id="96" name="Google Shape;96;p11"/>
          <p:cNvSpPr txBox="1">
            <a:spLocks noGrp="1"/>
          </p:cNvSpPr>
          <p:nvPr>
            <p:ph type="subTitle" idx="6"/>
          </p:nvPr>
        </p:nvSpPr>
        <p:spPr>
          <a:xfrm>
            <a:off x="5769350" y="3401825"/>
            <a:ext cx="3127800" cy="323100"/>
          </a:xfrm>
          <a:prstGeom prst="rect">
            <a:avLst/>
          </a:prstGeom>
        </p:spPr>
        <p:txBody>
          <a:bodyPr spcFirstLastPara="1" wrap="square" lIns="91425" tIns="91425" rIns="91425" bIns="91425" anchor="ctr" anchorCtr="0">
            <a:noAutofit/>
          </a:bodyPr>
          <a:lstStyle>
            <a:lvl1pPr lvl="0">
              <a:spcBef>
                <a:spcPts val="0"/>
              </a:spcBef>
              <a:spcAft>
                <a:spcPts val="0"/>
              </a:spcAft>
              <a:buClr>
                <a:schemeClr val="lt1"/>
              </a:buClr>
              <a:buSzPts val="1800"/>
              <a:buNone/>
              <a:defRPr sz="1000">
                <a:solidFill>
                  <a:schemeClr val="lt1"/>
                </a:solidFill>
              </a:defRPr>
            </a:lvl1pPr>
            <a:lvl2pPr lvl="1">
              <a:spcBef>
                <a:spcPts val="0"/>
              </a:spcBef>
              <a:spcAft>
                <a:spcPts val="0"/>
              </a:spcAft>
              <a:buClr>
                <a:schemeClr val="lt1"/>
              </a:buClr>
              <a:buSzPts val="1800"/>
              <a:buNone/>
              <a:defRPr>
                <a:solidFill>
                  <a:schemeClr val="lt1"/>
                </a:solidFill>
              </a:defRPr>
            </a:lvl2pPr>
            <a:lvl3pPr lvl="2">
              <a:spcBef>
                <a:spcPts val="0"/>
              </a:spcBef>
              <a:spcAft>
                <a:spcPts val="0"/>
              </a:spcAft>
              <a:buClr>
                <a:schemeClr val="lt1"/>
              </a:buClr>
              <a:buSzPts val="1800"/>
              <a:buNone/>
              <a:defRPr>
                <a:solidFill>
                  <a:schemeClr val="lt1"/>
                </a:solidFill>
              </a:defRPr>
            </a:lvl3pPr>
            <a:lvl4pPr lvl="3">
              <a:spcBef>
                <a:spcPts val="0"/>
              </a:spcBef>
              <a:spcAft>
                <a:spcPts val="0"/>
              </a:spcAft>
              <a:buClr>
                <a:schemeClr val="lt1"/>
              </a:buClr>
              <a:buSzPts val="1800"/>
              <a:buNone/>
              <a:defRPr>
                <a:solidFill>
                  <a:schemeClr val="lt1"/>
                </a:solidFill>
              </a:defRPr>
            </a:lvl4pPr>
            <a:lvl5pPr lvl="4">
              <a:spcBef>
                <a:spcPts val="0"/>
              </a:spcBef>
              <a:spcAft>
                <a:spcPts val="0"/>
              </a:spcAft>
              <a:buClr>
                <a:schemeClr val="lt1"/>
              </a:buClr>
              <a:buSzPts val="1800"/>
              <a:buNone/>
              <a:defRPr>
                <a:solidFill>
                  <a:schemeClr val="lt1"/>
                </a:solidFill>
              </a:defRPr>
            </a:lvl5pPr>
            <a:lvl6pPr lvl="5">
              <a:spcBef>
                <a:spcPts val="0"/>
              </a:spcBef>
              <a:spcAft>
                <a:spcPts val="0"/>
              </a:spcAft>
              <a:buClr>
                <a:schemeClr val="lt1"/>
              </a:buClr>
              <a:buSzPts val="1800"/>
              <a:buNone/>
              <a:defRPr>
                <a:solidFill>
                  <a:schemeClr val="lt1"/>
                </a:solidFill>
              </a:defRPr>
            </a:lvl6pPr>
            <a:lvl7pPr lvl="6">
              <a:spcBef>
                <a:spcPts val="0"/>
              </a:spcBef>
              <a:spcAft>
                <a:spcPts val="0"/>
              </a:spcAft>
              <a:buClr>
                <a:schemeClr val="lt1"/>
              </a:buClr>
              <a:buSzPts val="1800"/>
              <a:buNone/>
              <a:defRPr>
                <a:solidFill>
                  <a:schemeClr val="lt1"/>
                </a:solidFill>
              </a:defRPr>
            </a:lvl7pPr>
            <a:lvl8pPr lvl="7">
              <a:spcBef>
                <a:spcPts val="0"/>
              </a:spcBef>
              <a:spcAft>
                <a:spcPts val="0"/>
              </a:spcAft>
              <a:buClr>
                <a:schemeClr val="lt1"/>
              </a:buClr>
              <a:buSzPts val="1800"/>
              <a:buNone/>
              <a:defRPr>
                <a:solidFill>
                  <a:schemeClr val="lt1"/>
                </a:solidFill>
              </a:defRPr>
            </a:lvl8pPr>
            <a:lvl9pPr lvl="8">
              <a:spcBef>
                <a:spcPts val="0"/>
              </a:spcBef>
              <a:spcAft>
                <a:spcPts val="0"/>
              </a:spcAft>
              <a:buClr>
                <a:schemeClr val="lt1"/>
              </a:buClr>
              <a:buSzPts val="1800"/>
              <a:buNone/>
              <a:defRPr>
                <a:solidFill>
                  <a:schemeClr val="lt1"/>
                </a:solidFill>
              </a:defRPr>
            </a:lvl9pPr>
          </a:lstStyle>
          <a:p>
            <a:endParaRPr/>
          </a:p>
        </p:txBody>
      </p:sp>
      <p:sp>
        <p:nvSpPr>
          <p:cNvPr id="97" name="Google Shape;97;p11"/>
          <p:cNvSpPr txBox="1">
            <a:spLocks noGrp="1"/>
          </p:cNvSpPr>
          <p:nvPr>
            <p:ph type="subTitle" idx="7"/>
          </p:nvPr>
        </p:nvSpPr>
        <p:spPr>
          <a:xfrm>
            <a:off x="5385650" y="3849963"/>
            <a:ext cx="383700" cy="323100"/>
          </a:xfrm>
          <a:prstGeom prst="rect">
            <a:avLst/>
          </a:prstGeom>
        </p:spPr>
        <p:txBody>
          <a:bodyPr spcFirstLastPara="1" wrap="square" lIns="91425" tIns="91425" rIns="91425" bIns="91425" anchor="ctr" anchorCtr="0">
            <a:noAutofit/>
          </a:bodyPr>
          <a:lstStyle>
            <a:lvl1pPr lvl="0">
              <a:spcBef>
                <a:spcPts val="0"/>
              </a:spcBef>
              <a:spcAft>
                <a:spcPts val="0"/>
              </a:spcAft>
              <a:buClr>
                <a:schemeClr val="lt2"/>
              </a:buClr>
              <a:buSzPts val="1800"/>
              <a:buFont typeface="Taviraj Light"/>
              <a:buNone/>
              <a:defRPr sz="1000">
                <a:solidFill>
                  <a:schemeClr val="lt2"/>
                </a:solidFill>
                <a:latin typeface="Taviraj SemiBold"/>
                <a:ea typeface="Taviraj SemiBold"/>
                <a:cs typeface="Taviraj SemiBold"/>
                <a:sym typeface="Taviraj SemiBold"/>
              </a:defRPr>
            </a:lvl1pPr>
            <a:lvl2pPr lvl="1">
              <a:spcBef>
                <a:spcPts val="0"/>
              </a:spcBef>
              <a:spcAft>
                <a:spcPts val="0"/>
              </a:spcAft>
              <a:buClr>
                <a:schemeClr val="lt2"/>
              </a:buClr>
              <a:buSzPts val="1800"/>
              <a:buFont typeface="Taviraj Light"/>
              <a:buNone/>
              <a:defRPr>
                <a:solidFill>
                  <a:schemeClr val="lt2"/>
                </a:solidFill>
                <a:latin typeface="Taviraj Light"/>
                <a:ea typeface="Taviraj Light"/>
                <a:cs typeface="Taviraj Light"/>
                <a:sym typeface="Taviraj Light"/>
              </a:defRPr>
            </a:lvl2pPr>
            <a:lvl3pPr lvl="2">
              <a:spcBef>
                <a:spcPts val="0"/>
              </a:spcBef>
              <a:spcAft>
                <a:spcPts val="0"/>
              </a:spcAft>
              <a:buClr>
                <a:schemeClr val="lt2"/>
              </a:buClr>
              <a:buSzPts val="1800"/>
              <a:buFont typeface="Taviraj Light"/>
              <a:buNone/>
              <a:defRPr>
                <a:solidFill>
                  <a:schemeClr val="lt2"/>
                </a:solidFill>
                <a:latin typeface="Taviraj Light"/>
                <a:ea typeface="Taviraj Light"/>
                <a:cs typeface="Taviraj Light"/>
                <a:sym typeface="Taviraj Light"/>
              </a:defRPr>
            </a:lvl3pPr>
            <a:lvl4pPr lvl="3">
              <a:spcBef>
                <a:spcPts val="0"/>
              </a:spcBef>
              <a:spcAft>
                <a:spcPts val="0"/>
              </a:spcAft>
              <a:buClr>
                <a:schemeClr val="lt2"/>
              </a:buClr>
              <a:buSzPts val="1800"/>
              <a:buFont typeface="Taviraj Light"/>
              <a:buNone/>
              <a:defRPr>
                <a:solidFill>
                  <a:schemeClr val="lt2"/>
                </a:solidFill>
                <a:latin typeface="Taviraj Light"/>
                <a:ea typeface="Taviraj Light"/>
                <a:cs typeface="Taviraj Light"/>
                <a:sym typeface="Taviraj Light"/>
              </a:defRPr>
            </a:lvl4pPr>
            <a:lvl5pPr lvl="4">
              <a:spcBef>
                <a:spcPts val="0"/>
              </a:spcBef>
              <a:spcAft>
                <a:spcPts val="0"/>
              </a:spcAft>
              <a:buClr>
                <a:schemeClr val="lt2"/>
              </a:buClr>
              <a:buSzPts val="1800"/>
              <a:buFont typeface="Taviraj Light"/>
              <a:buNone/>
              <a:defRPr>
                <a:solidFill>
                  <a:schemeClr val="lt2"/>
                </a:solidFill>
                <a:latin typeface="Taviraj Light"/>
                <a:ea typeface="Taviraj Light"/>
                <a:cs typeface="Taviraj Light"/>
                <a:sym typeface="Taviraj Light"/>
              </a:defRPr>
            </a:lvl5pPr>
            <a:lvl6pPr lvl="5">
              <a:spcBef>
                <a:spcPts val="0"/>
              </a:spcBef>
              <a:spcAft>
                <a:spcPts val="0"/>
              </a:spcAft>
              <a:buClr>
                <a:schemeClr val="lt2"/>
              </a:buClr>
              <a:buSzPts val="1800"/>
              <a:buFont typeface="Taviraj Light"/>
              <a:buNone/>
              <a:defRPr>
                <a:solidFill>
                  <a:schemeClr val="lt2"/>
                </a:solidFill>
                <a:latin typeface="Taviraj Light"/>
                <a:ea typeface="Taviraj Light"/>
                <a:cs typeface="Taviraj Light"/>
                <a:sym typeface="Taviraj Light"/>
              </a:defRPr>
            </a:lvl6pPr>
            <a:lvl7pPr lvl="6">
              <a:spcBef>
                <a:spcPts val="0"/>
              </a:spcBef>
              <a:spcAft>
                <a:spcPts val="0"/>
              </a:spcAft>
              <a:buClr>
                <a:schemeClr val="lt2"/>
              </a:buClr>
              <a:buSzPts val="1800"/>
              <a:buFont typeface="Taviraj Light"/>
              <a:buNone/>
              <a:defRPr>
                <a:solidFill>
                  <a:schemeClr val="lt2"/>
                </a:solidFill>
                <a:latin typeface="Taviraj Light"/>
                <a:ea typeface="Taviraj Light"/>
                <a:cs typeface="Taviraj Light"/>
                <a:sym typeface="Taviraj Light"/>
              </a:defRPr>
            </a:lvl7pPr>
            <a:lvl8pPr lvl="7">
              <a:spcBef>
                <a:spcPts val="0"/>
              </a:spcBef>
              <a:spcAft>
                <a:spcPts val="0"/>
              </a:spcAft>
              <a:buClr>
                <a:schemeClr val="lt2"/>
              </a:buClr>
              <a:buSzPts val="1800"/>
              <a:buFont typeface="Taviraj Light"/>
              <a:buNone/>
              <a:defRPr>
                <a:solidFill>
                  <a:schemeClr val="lt2"/>
                </a:solidFill>
                <a:latin typeface="Taviraj Light"/>
                <a:ea typeface="Taviraj Light"/>
                <a:cs typeface="Taviraj Light"/>
                <a:sym typeface="Taviraj Light"/>
              </a:defRPr>
            </a:lvl8pPr>
            <a:lvl9pPr lvl="8">
              <a:spcBef>
                <a:spcPts val="0"/>
              </a:spcBef>
              <a:spcAft>
                <a:spcPts val="0"/>
              </a:spcAft>
              <a:buClr>
                <a:schemeClr val="lt2"/>
              </a:buClr>
              <a:buSzPts val="1800"/>
              <a:buFont typeface="Taviraj Light"/>
              <a:buNone/>
              <a:defRPr>
                <a:solidFill>
                  <a:schemeClr val="lt2"/>
                </a:solidFill>
                <a:latin typeface="Taviraj Light"/>
                <a:ea typeface="Taviraj Light"/>
                <a:cs typeface="Taviraj Light"/>
                <a:sym typeface="Taviraj Light"/>
              </a:defRPr>
            </a:lvl9pPr>
          </a:lstStyle>
          <a:p>
            <a:endParaRPr/>
          </a:p>
        </p:txBody>
      </p:sp>
      <p:sp>
        <p:nvSpPr>
          <p:cNvPr id="98" name="Google Shape;98;p11"/>
          <p:cNvSpPr txBox="1">
            <a:spLocks noGrp="1"/>
          </p:cNvSpPr>
          <p:nvPr>
            <p:ph type="subTitle" idx="8"/>
          </p:nvPr>
        </p:nvSpPr>
        <p:spPr>
          <a:xfrm>
            <a:off x="5769350" y="3849963"/>
            <a:ext cx="3127800" cy="323100"/>
          </a:xfrm>
          <a:prstGeom prst="rect">
            <a:avLst/>
          </a:prstGeom>
        </p:spPr>
        <p:txBody>
          <a:bodyPr spcFirstLastPara="1" wrap="square" lIns="91425" tIns="91425" rIns="91425" bIns="91425" anchor="ctr" anchorCtr="0">
            <a:noAutofit/>
          </a:bodyPr>
          <a:lstStyle>
            <a:lvl1pPr lvl="0">
              <a:spcBef>
                <a:spcPts val="0"/>
              </a:spcBef>
              <a:spcAft>
                <a:spcPts val="0"/>
              </a:spcAft>
              <a:buClr>
                <a:schemeClr val="lt1"/>
              </a:buClr>
              <a:buSzPts val="1800"/>
              <a:buNone/>
              <a:defRPr sz="1000">
                <a:solidFill>
                  <a:schemeClr val="lt1"/>
                </a:solidFill>
              </a:defRPr>
            </a:lvl1pPr>
            <a:lvl2pPr lvl="1">
              <a:spcBef>
                <a:spcPts val="0"/>
              </a:spcBef>
              <a:spcAft>
                <a:spcPts val="0"/>
              </a:spcAft>
              <a:buClr>
                <a:schemeClr val="lt1"/>
              </a:buClr>
              <a:buSzPts val="1800"/>
              <a:buNone/>
              <a:defRPr>
                <a:solidFill>
                  <a:schemeClr val="lt1"/>
                </a:solidFill>
              </a:defRPr>
            </a:lvl2pPr>
            <a:lvl3pPr lvl="2">
              <a:spcBef>
                <a:spcPts val="0"/>
              </a:spcBef>
              <a:spcAft>
                <a:spcPts val="0"/>
              </a:spcAft>
              <a:buClr>
                <a:schemeClr val="lt1"/>
              </a:buClr>
              <a:buSzPts val="1800"/>
              <a:buNone/>
              <a:defRPr>
                <a:solidFill>
                  <a:schemeClr val="lt1"/>
                </a:solidFill>
              </a:defRPr>
            </a:lvl3pPr>
            <a:lvl4pPr lvl="3">
              <a:spcBef>
                <a:spcPts val="0"/>
              </a:spcBef>
              <a:spcAft>
                <a:spcPts val="0"/>
              </a:spcAft>
              <a:buClr>
                <a:schemeClr val="lt1"/>
              </a:buClr>
              <a:buSzPts val="1800"/>
              <a:buNone/>
              <a:defRPr>
                <a:solidFill>
                  <a:schemeClr val="lt1"/>
                </a:solidFill>
              </a:defRPr>
            </a:lvl4pPr>
            <a:lvl5pPr lvl="4">
              <a:spcBef>
                <a:spcPts val="0"/>
              </a:spcBef>
              <a:spcAft>
                <a:spcPts val="0"/>
              </a:spcAft>
              <a:buClr>
                <a:schemeClr val="lt1"/>
              </a:buClr>
              <a:buSzPts val="1800"/>
              <a:buNone/>
              <a:defRPr>
                <a:solidFill>
                  <a:schemeClr val="lt1"/>
                </a:solidFill>
              </a:defRPr>
            </a:lvl5pPr>
            <a:lvl6pPr lvl="5">
              <a:spcBef>
                <a:spcPts val="0"/>
              </a:spcBef>
              <a:spcAft>
                <a:spcPts val="0"/>
              </a:spcAft>
              <a:buClr>
                <a:schemeClr val="lt1"/>
              </a:buClr>
              <a:buSzPts val="1800"/>
              <a:buNone/>
              <a:defRPr>
                <a:solidFill>
                  <a:schemeClr val="lt1"/>
                </a:solidFill>
              </a:defRPr>
            </a:lvl6pPr>
            <a:lvl7pPr lvl="6">
              <a:spcBef>
                <a:spcPts val="0"/>
              </a:spcBef>
              <a:spcAft>
                <a:spcPts val="0"/>
              </a:spcAft>
              <a:buClr>
                <a:schemeClr val="lt1"/>
              </a:buClr>
              <a:buSzPts val="1800"/>
              <a:buNone/>
              <a:defRPr>
                <a:solidFill>
                  <a:schemeClr val="lt1"/>
                </a:solidFill>
              </a:defRPr>
            </a:lvl7pPr>
            <a:lvl8pPr lvl="7">
              <a:spcBef>
                <a:spcPts val="0"/>
              </a:spcBef>
              <a:spcAft>
                <a:spcPts val="0"/>
              </a:spcAft>
              <a:buClr>
                <a:schemeClr val="lt1"/>
              </a:buClr>
              <a:buSzPts val="1800"/>
              <a:buNone/>
              <a:defRPr>
                <a:solidFill>
                  <a:schemeClr val="lt1"/>
                </a:solidFill>
              </a:defRPr>
            </a:lvl8pPr>
            <a:lvl9pPr lvl="8">
              <a:spcBef>
                <a:spcPts val="0"/>
              </a:spcBef>
              <a:spcAft>
                <a:spcPts val="0"/>
              </a:spcAft>
              <a:buClr>
                <a:schemeClr val="lt1"/>
              </a:buClr>
              <a:buSzPts val="1800"/>
              <a:buNone/>
              <a:defRPr>
                <a:solidFill>
                  <a:schemeClr val="lt1"/>
                </a:solidFill>
              </a:defRPr>
            </a:lvl9pPr>
          </a:lstStyle>
          <a:p>
            <a:endParaRPr/>
          </a:p>
        </p:txBody>
      </p:sp>
      <p:sp>
        <p:nvSpPr>
          <p:cNvPr id="99" name="Google Shape;99;p11"/>
          <p:cNvSpPr txBox="1">
            <a:spLocks noGrp="1"/>
          </p:cNvSpPr>
          <p:nvPr>
            <p:ph type="subTitle" idx="9"/>
          </p:nvPr>
        </p:nvSpPr>
        <p:spPr>
          <a:xfrm>
            <a:off x="5385650" y="4298088"/>
            <a:ext cx="383700" cy="323100"/>
          </a:xfrm>
          <a:prstGeom prst="rect">
            <a:avLst/>
          </a:prstGeom>
        </p:spPr>
        <p:txBody>
          <a:bodyPr spcFirstLastPara="1" wrap="square" lIns="91425" tIns="91425" rIns="91425" bIns="91425" anchor="ctr" anchorCtr="0">
            <a:noAutofit/>
          </a:bodyPr>
          <a:lstStyle>
            <a:lvl1pPr lvl="0">
              <a:spcBef>
                <a:spcPts val="0"/>
              </a:spcBef>
              <a:spcAft>
                <a:spcPts val="0"/>
              </a:spcAft>
              <a:buClr>
                <a:schemeClr val="lt2"/>
              </a:buClr>
              <a:buSzPts val="1800"/>
              <a:buFont typeface="Taviraj Light"/>
              <a:buNone/>
              <a:defRPr sz="1000">
                <a:solidFill>
                  <a:schemeClr val="lt2"/>
                </a:solidFill>
                <a:latin typeface="Taviraj SemiBold"/>
                <a:ea typeface="Taviraj SemiBold"/>
                <a:cs typeface="Taviraj SemiBold"/>
                <a:sym typeface="Taviraj SemiBold"/>
              </a:defRPr>
            </a:lvl1pPr>
            <a:lvl2pPr lvl="1">
              <a:spcBef>
                <a:spcPts val="0"/>
              </a:spcBef>
              <a:spcAft>
                <a:spcPts val="0"/>
              </a:spcAft>
              <a:buClr>
                <a:schemeClr val="lt2"/>
              </a:buClr>
              <a:buSzPts val="1800"/>
              <a:buFont typeface="Taviraj Light"/>
              <a:buNone/>
              <a:defRPr>
                <a:solidFill>
                  <a:schemeClr val="lt2"/>
                </a:solidFill>
                <a:latin typeface="Taviraj Light"/>
                <a:ea typeface="Taviraj Light"/>
                <a:cs typeface="Taviraj Light"/>
                <a:sym typeface="Taviraj Light"/>
              </a:defRPr>
            </a:lvl2pPr>
            <a:lvl3pPr lvl="2">
              <a:spcBef>
                <a:spcPts val="0"/>
              </a:spcBef>
              <a:spcAft>
                <a:spcPts val="0"/>
              </a:spcAft>
              <a:buClr>
                <a:schemeClr val="lt2"/>
              </a:buClr>
              <a:buSzPts val="1800"/>
              <a:buFont typeface="Taviraj Light"/>
              <a:buNone/>
              <a:defRPr>
                <a:solidFill>
                  <a:schemeClr val="lt2"/>
                </a:solidFill>
                <a:latin typeface="Taviraj Light"/>
                <a:ea typeface="Taviraj Light"/>
                <a:cs typeface="Taviraj Light"/>
                <a:sym typeface="Taviraj Light"/>
              </a:defRPr>
            </a:lvl3pPr>
            <a:lvl4pPr lvl="3">
              <a:spcBef>
                <a:spcPts val="0"/>
              </a:spcBef>
              <a:spcAft>
                <a:spcPts val="0"/>
              </a:spcAft>
              <a:buClr>
                <a:schemeClr val="lt2"/>
              </a:buClr>
              <a:buSzPts val="1800"/>
              <a:buFont typeface="Taviraj Light"/>
              <a:buNone/>
              <a:defRPr>
                <a:solidFill>
                  <a:schemeClr val="lt2"/>
                </a:solidFill>
                <a:latin typeface="Taviraj Light"/>
                <a:ea typeface="Taviraj Light"/>
                <a:cs typeface="Taviraj Light"/>
                <a:sym typeface="Taviraj Light"/>
              </a:defRPr>
            </a:lvl4pPr>
            <a:lvl5pPr lvl="4">
              <a:spcBef>
                <a:spcPts val="0"/>
              </a:spcBef>
              <a:spcAft>
                <a:spcPts val="0"/>
              </a:spcAft>
              <a:buClr>
                <a:schemeClr val="lt2"/>
              </a:buClr>
              <a:buSzPts val="1800"/>
              <a:buFont typeface="Taviraj Light"/>
              <a:buNone/>
              <a:defRPr>
                <a:solidFill>
                  <a:schemeClr val="lt2"/>
                </a:solidFill>
                <a:latin typeface="Taviraj Light"/>
                <a:ea typeface="Taviraj Light"/>
                <a:cs typeface="Taviraj Light"/>
                <a:sym typeface="Taviraj Light"/>
              </a:defRPr>
            </a:lvl5pPr>
            <a:lvl6pPr lvl="5">
              <a:spcBef>
                <a:spcPts val="0"/>
              </a:spcBef>
              <a:spcAft>
                <a:spcPts val="0"/>
              </a:spcAft>
              <a:buClr>
                <a:schemeClr val="lt2"/>
              </a:buClr>
              <a:buSzPts val="1800"/>
              <a:buFont typeface="Taviraj Light"/>
              <a:buNone/>
              <a:defRPr>
                <a:solidFill>
                  <a:schemeClr val="lt2"/>
                </a:solidFill>
                <a:latin typeface="Taviraj Light"/>
                <a:ea typeface="Taviraj Light"/>
                <a:cs typeface="Taviraj Light"/>
                <a:sym typeface="Taviraj Light"/>
              </a:defRPr>
            </a:lvl6pPr>
            <a:lvl7pPr lvl="6">
              <a:spcBef>
                <a:spcPts val="0"/>
              </a:spcBef>
              <a:spcAft>
                <a:spcPts val="0"/>
              </a:spcAft>
              <a:buClr>
                <a:schemeClr val="lt2"/>
              </a:buClr>
              <a:buSzPts val="1800"/>
              <a:buFont typeface="Taviraj Light"/>
              <a:buNone/>
              <a:defRPr>
                <a:solidFill>
                  <a:schemeClr val="lt2"/>
                </a:solidFill>
                <a:latin typeface="Taviraj Light"/>
                <a:ea typeface="Taviraj Light"/>
                <a:cs typeface="Taviraj Light"/>
                <a:sym typeface="Taviraj Light"/>
              </a:defRPr>
            </a:lvl7pPr>
            <a:lvl8pPr lvl="7">
              <a:spcBef>
                <a:spcPts val="0"/>
              </a:spcBef>
              <a:spcAft>
                <a:spcPts val="0"/>
              </a:spcAft>
              <a:buClr>
                <a:schemeClr val="lt2"/>
              </a:buClr>
              <a:buSzPts val="1800"/>
              <a:buFont typeface="Taviraj Light"/>
              <a:buNone/>
              <a:defRPr>
                <a:solidFill>
                  <a:schemeClr val="lt2"/>
                </a:solidFill>
                <a:latin typeface="Taviraj Light"/>
                <a:ea typeface="Taviraj Light"/>
                <a:cs typeface="Taviraj Light"/>
                <a:sym typeface="Taviraj Light"/>
              </a:defRPr>
            </a:lvl8pPr>
            <a:lvl9pPr lvl="8">
              <a:spcBef>
                <a:spcPts val="0"/>
              </a:spcBef>
              <a:spcAft>
                <a:spcPts val="0"/>
              </a:spcAft>
              <a:buClr>
                <a:schemeClr val="lt2"/>
              </a:buClr>
              <a:buSzPts val="1800"/>
              <a:buFont typeface="Taviraj Light"/>
              <a:buNone/>
              <a:defRPr>
                <a:solidFill>
                  <a:schemeClr val="lt2"/>
                </a:solidFill>
                <a:latin typeface="Taviraj Light"/>
                <a:ea typeface="Taviraj Light"/>
                <a:cs typeface="Taviraj Light"/>
                <a:sym typeface="Taviraj Light"/>
              </a:defRPr>
            </a:lvl9pPr>
          </a:lstStyle>
          <a:p>
            <a:endParaRPr/>
          </a:p>
        </p:txBody>
      </p:sp>
      <p:sp>
        <p:nvSpPr>
          <p:cNvPr id="100" name="Google Shape;100;p11"/>
          <p:cNvSpPr txBox="1">
            <a:spLocks noGrp="1"/>
          </p:cNvSpPr>
          <p:nvPr>
            <p:ph type="subTitle" idx="13"/>
          </p:nvPr>
        </p:nvSpPr>
        <p:spPr>
          <a:xfrm>
            <a:off x="5769350" y="4298088"/>
            <a:ext cx="3127800" cy="323100"/>
          </a:xfrm>
          <a:prstGeom prst="rect">
            <a:avLst/>
          </a:prstGeom>
        </p:spPr>
        <p:txBody>
          <a:bodyPr spcFirstLastPara="1" wrap="square" lIns="91425" tIns="91425" rIns="91425" bIns="91425" anchor="ctr" anchorCtr="0">
            <a:noAutofit/>
          </a:bodyPr>
          <a:lstStyle>
            <a:lvl1pPr lvl="0">
              <a:spcBef>
                <a:spcPts val="0"/>
              </a:spcBef>
              <a:spcAft>
                <a:spcPts val="0"/>
              </a:spcAft>
              <a:buClr>
                <a:schemeClr val="lt1"/>
              </a:buClr>
              <a:buSzPts val="1800"/>
              <a:buNone/>
              <a:defRPr sz="1000">
                <a:solidFill>
                  <a:schemeClr val="lt1"/>
                </a:solidFill>
              </a:defRPr>
            </a:lvl1pPr>
            <a:lvl2pPr lvl="1">
              <a:spcBef>
                <a:spcPts val="0"/>
              </a:spcBef>
              <a:spcAft>
                <a:spcPts val="0"/>
              </a:spcAft>
              <a:buClr>
                <a:schemeClr val="lt1"/>
              </a:buClr>
              <a:buSzPts val="1800"/>
              <a:buNone/>
              <a:defRPr>
                <a:solidFill>
                  <a:schemeClr val="lt1"/>
                </a:solidFill>
              </a:defRPr>
            </a:lvl2pPr>
            <a:lvl3pPr lvl="2">
              <a:spcBef>
                <a:spcPts val="0"/>
              </a:spcBef>
              <a:spcAft>
                <a:spcPts val="0"/>
              </a:spcAft>
              <a:buClr>
                <a:schemeClr val="lt1"/>
              </a:buClr>
              <a:buSzPts val="1800"/>
              <a:buNone/>
              <a:defRPr>
                <a:solidFill>
                  <a:schemeClr val="lt1"/>
                </a:solidFill>
              </a:defRPr>
            </a:lvl3pPr>
            <a:lvl4pPr lvl="3">
              <a:spcBef>
                <a:spcPts val="0"/>
              </a:spcBef>
              <a:spcAft>
                <a:spcPts val="0"/>
              </a:spcAft>
              <a:buClr>
                <a:schemeClr val="lt1"/>
              </a:buClr>
              <a:buSzPts val="1800"/>
              <a:buNone/>
              <a:defRPr>
                <a:solidFill>
                  <a:schemeClr val="lt1"/>
                </a:solidFill>
              </a:defRPr>
            </a:lvl4pPr>
            <a:lvl5pPr lvl="4">
              <a:spcBef>
                <a:spcPts val="0"/>
              </a:spcBef>
              <a:spcAft>
                <a:spcPts val="0"/>
              </a:spcAft>
              <a:buClr>
                <a:schemeClr val="lt1"/>
              </a:buClr>
              <a:buSzPts val="1800"/>
              <a:buNone/>
              <a:defRPr>
                <a:solidFill>
                  <a:schemeClr val="lt1"/>
                </a:solidFill>
              </a:defRPr>
            </a:lvl5pPr>
            <a:lvl6pPr lvl="5">
              <a:spcBef>
                <a:spcPts val="0"/>
              </a:spcBef>
              <a:spcAft>
                <a:spcPts val="0"/>
              </a:spcAft>
              <a:buClr>
                <a:schemeClr val="lt1"/>
              </a:buClr>
              <a:buSzPts val="1800"/>
              <a:buNone/>
              <a:defRPr>
                <a:solidFill>
                  <a:schemeClr val="lt1"/>
                </a:solidFill>
              </a:defRPr>
            </a:lvl6pPr>
            <a:lvl7pPr lvl="6">
              <a:spcBef>
                <a:spcPts val="0"/>
              </a:spcBef>
              <a:spcAft>
                <a:spcPts val="0"/>
              </a:spcAft>
              <a:buClr>
                <a:schemeClr val="lt1"/>
              </a:buClr>
              <a:buSzPts val="1800"/>
              <a:buNone/>
              <a:defRPr>
                <a:solidFill>
                  <a:schemeClr val="lt1"/>
                </a:solidFill>
              </a:defRPr>
            </a:lvl7pPr>
            <a:lvl8pPr lvl="7">
              <a:spcBef>
                <a:spcPts val="0"/>
              </a:spcBef>
              <a:spcAft>
                <a:spcPts val="0"/>
              </a:spcAft>
              <a:buClr>
                <a:schemeClr val="lt1"/>
              </a:buClr>
              <a:buSzPts val="1800"/>
              <a:buNone/>
              <a:defRPr>
                <a:solidFill>
                  <a:schemeClr val="lt1"/>
                </a:solidFill>
              </a:defRPr>
            </a:lvl8pPr>
            <a:lvl9pPr lvl="8">
              <a:spcBef>
                <a:spcPts val="0"/>
              </a:spcBef>
              <a:spcAft>
                <a:spcPts val="0"/>
              </a:spcAft>
              <a:buClr>
                <a:schemeClr val="lt1"/>
              </a:buClr>
              <a:buSzPts val="1800"/>
              <a:buNone/>
              <a:defRPr>
                <a:solidFill>
                  <a:schemeClr val="lt1"/>
                </a:solidFill>
              </a:defRPr>
            </a:lvl9pPr>
          </a:lstStyle>
          <a:p>
            <a:endParaRPr/>
          </a:p>
        </p:txBody>
      </p:sp>
      <p:sp>
        <p:nvSpPr>
          <p:cNvPr id="101" name="Google Shape;101;p11"/>
          <p:cNvSpPr txBox="1">
            <a:spLocks noGrp="1"/>
          </p:cNvSpPr>
          <p:nvPr>
            <p:ph type="subTitle" idx="14"/>
          </p:nvPr>
        </p:nvSpPr>
        <p:spPr>
          <a:xfrm>
            <a:off x="5769350" y="2953675"/>
            <a:ext cx="3127800" cy="323100"/>
          </a:xfrm>
          <a:prstGeom prst="rect">
            <a:avLst/>
          </a:prstGeom>
        </p:spPr>
        <p:txBody>
          <a:bodyPr spcFirstLastPara="1" wrap="square" lIns="91425" tIns="91425" rIns="91425" bIns="91425" anchor="ctr" anchorCtr="0">
            <a:noAutofit/>
          </a:bodyPr>
          <a:lstStyle>
            <a:lvl1pPr lvl="0">
              <a:spcBef>
                <a:spcPts val="0"/>
              </a:spcBef>
              <a:spcAft>
                <a:spcPts val="0"/>
              </a:spcAft>
              <a:buClr>
                <a:schemeClr val="lt1"/>
              </a:buClr>
              <a:buSzPts val="1800"/>
              <a:buNone/>
              <a:defRPr sz="1000">
                <a:solidFill>
                  <a:schemeClr val="lt1"/>
                </a:solidFill>
              </a:defRPr>
            </a:lvl1pPr>
            <a:lvl2pPr lvl="1">
              <a:spcBef>
                <a:spcPts val="0"/>
              </a:spcBef>
              <a:spcAft>
                <a:spcPts val="0"/>
              </a:spcAft>
              <a:buClr>
                <a:schemeClr val="lt1"/>
              </a:buClr>
              <a:buSzPts val="1800"/>
              <a:buNone/>
              <a:defRPr>
                <a:solidFill>
                  <a:schemeClr val="lt1"/>
                </a:solidFill>
              </a:defRPr>
            </a:lvl2pPr>
            <a:lvl3pPr lvl="2">
              <a:spcBef>
                <a:spcPts val="0"/>
              </a:spcBef>
              <a:spcAft>
                <a:spcPts val="0"/>
              </a:spcAft>
              <a:buClr>
                <a:schemeClr val="lt1"/>
              </a:buClr>
              <a:buSzPts val="1800"/>
              <a:buNone/>
              <a:defRPr>
                <a:solidFill>
                  <a:schemeClr val="lt1"/>
                </a:solidFill>
              </a:defRPr>
            </a:lvl3pPr>
            <a:lvl4pPr lvl="3">
              <a:spcBef>
                <a:spcPts val="0"/>
              </a:spcBef>
              <a:spcAft>
                <a:spcPts val="0"/>
              </a:spcAft>
              <a:buClr>
                <a:schemeClr val="lt1"/>
              </a:buClr>
              <a:buSzPts val="1800"/>
              <a:buNone/>
              <a:defRPr>
                <a:solidFill>
                  <a:schemeClr val="lt1"/>
                </a:solidFill>
              </a:defRPr>
            </a:lvl4pPr>
            <a:lvl5pPr lvl="4">
              <a:spcBef>
                <a:spcPts val="0"/>
              </a:spcBef>
              <a:spcAft>
                <a:spcPts val="0"/>
              </a:spcAft>
              <a:buClr>
                <a:schemeClr val="lt1"/>
              </a:buClr>
              <a:buSzPts val="1800"/>
              <a:buNone/>
              <a:defRPr>
                <a:solidFill>
                  <a:schemeClr val="lt1"/>
                </a:solidFill>
              </a:defRPr>
            </a:lvl5pPr>
            <a:lvl6pPr lvl="5">
              <a:spcBef>
                <a:spcPts val="0"/>
              </a:spcBef>
              <a:spcAft>
                <a:spcPts val="0"/>
              </a:spcAft>
              <a:buClr>
                <a:schemeClr val="lt1"/>
              </a:buClr>
              <a:buSzPts val="1800"/>
              <a:buNone/>
              <a:defRPr>
                <a:solidFill>
                  <a:schemeClr val="lt1"/>
                </a:solidFill>
              </a:defRPr>
            </a:lvl6pPr>
            <a:lvl7pPr lvl="6">
              <a:spcBef>
                <a:spcPts val="0"/>
              </a:spcBef>
              <a:spcAft>
                <a:spcPts val="0"/>
              </a:spcAft>
              <a:buClr>
                <a:schemeClr val="lt1"/>
              </a:buClr>
              <a:buSzPts val="1800"/>
              <a:buNone/>
              <a:defRPr>
                <a:solidFill>
                  <a:schemeClr val="lt1"/>
                </a:solidFill>
              </a:defRPr>
            </a:lvl7pPr>
            <a:lvl8pPr lvl="7">
              <a:spcBef>
                <a:spcPts val="0"/>
              </a:spcBef>
              <a:spcAft>
                <a:spcPts val="0"/>
              </a:spcAft>
              <a:buClr>
                <a:schemeClr val="lt1"/>
              </a:buClr>
              <a:buSzPts val="1800"/>
              <a:buNone/>
              <a:defRPr>
                <a:solidFill>
                  <a:schemeClr val="lt1"/>
                </a:solidFill>
              </a:defRPr>
            </a:lvl8pPr>
            <a:lvl9pPr lvl="8">
              <a:spcBef>
                <a:spcPts val="0"/>
              </a:spcBef>
              <a:spcAft>
                <a:spcPts val="0"/>
              </a:spcAft>
              <a:buClr>
                <a:schemeClr val="lt1"/>
              </a:buClr>
              <a:buSzPts val="1800"/>
              <a:buNone/>
              <a:defRPr>
                <a:solidFill>
                  <a:schemeClr val="lt1"/>
                </a:solidFill>
              </a:defRPr>
            </a:lvl9pPr>
          </a:lstStyle>
          <a:p>
            <a:endParaRPr/>
          </a:p>
        </p:txBody>
      </p:sp>
      <p:sp>
        <p:nvSpPr>
          <p:cNvPr id="102" name="Google Shape;102;p11"/>
          <p:cNvSpPr txBox="1">
            <a:spLocks noGrp="1"/>
          </p:cNvSpPr>
          <p:nvPr>
            <p:ph type="subTitle" idx="15"/>
          </p:nvPr>
        </p:nvSpPr>
        <p:spPr>
          <a:xfrm>
            <a:off x="320100" y="228590"/>
            <a:ext cx="1805400" cy="123300"/>
          </a:xfrm>
          <a:prstGeom prst="rect">
            <a:avLst/>
          </a:prstGeom>
        </p:spPr>
        <p:txBody>
          <a:bodyPr spcFirstLastPara="1" wrap="square" lIns="0" tIns="0" rIns="0" bIns="0" anchor="ctr" anchorCtr="0">
            <a:noAutofit/>
          </a:bodyPr>
          <a:lstStyle>
            <a:lvl1pPr lvl="0">
              <a:spcBef>
                <a:spcPts val="0"/>
              </a:spcBef>
              <a:spcAft>
                <a:spcPts val="0"/>
              </a:spcAft>
              <a:buNone/>
              <a:defRPr sz="700">
                <a:solidFill>
                  <a:schemeClr val="lt1"/>
                </a:solidFill>
              </a:defRPr>
            </a:lvl1pPr>
            <a:lvl2pPr lvl="1">
              <a:spcBef>
                <a:spcPts val="0"/>
              </a:spcBef>
              <a:spcAft>
                <a:spcPts val="0"/>
              </a:spcAft>
              <a:buNone/>
              <a:defRPr sz="700">
                <a:solidFill>
                  <a:schemeClr val="lt1"/>
                </a:solidFill>
              </a:defRPr>
            </a:lvl2pPr>
            <a:lvl3pPr lvl="2">
              <a:spcBef>
                <a:spcPts val="0"/>
              </a:spcBef>
              <a:spcAft>
                <a:spcPts val="0"/>
              </a:spcAft>
              <a:buNone/>
              <a:defRPr sz="700">
                <a:solidFill>
                  <a:schemeClr val="lt1"/>
                </a:solidFill>
              </a:defRPr>
            </a:lvl3pPr>
            <a:lvl4pPr lvl="3">
              <a:spcBef>
                <a:spcPts val="0"/>
              </a:spcBef>
              <a:spcAft>
                <a:spcPts val="0"/>
              </a:spcAft>
              <a:buNone/>
              <a:defRPr sz="700">
                <a:solidFill>
                  <a:schemeClr val="lt1"/>
                </a:solidFill>
              </a:defRPr>
            </a:lvl4pPr>
            <a:lvl5pPr lvl="4">
              <a:spcBef>
                <a:spcPts val="0"/>
              </a:spcBef>
              <a:spcAft>
                <a:spcPts val="0"/>
              </a:spcAft>
              <a:buNone/>
              <a:defRPr sz="700">
                <a:solidFill>
                  <a:schemeClr val="lt1"/>
                </a:solidFill>
              </a:defRPr>
            </a:lvl5pPr>
            <a:lvl6pPr lvl="5">
              <a:spcBef>
                <a:spcPts val="0"/>
              </a:spcBef>
              <a:spcAft>
                <a:spcPts val="0"/>
              </a:spcAft>
              <a:buNone/>
              <a:defRPr sz="700">
                <a:solidFill>
                  <a:schemeClr val="lt1"/>
                </a:solidFill>
              </a:defRPr>
            </a:lvl6pPr>
            <a:lvl7pPr lvl="6">
              <a:spcBef>
                <a:spcPts val="0"/>
              </a:spcBef>
              <a:spcAft>
                <a:spcPts val="0"/>
              </a:spcAft>
              <a:buNone/>
              <a:defRPr sz="700">
                <a:solidFill>
                  <a:schemeClr val="lt1"/>
                </a:solidFill>
              </a:defRPr>
            </a:lvl7pPr>
            <a:lvl8pPr lvl="7">
              <a:spcBef>
                <a:spcPts val="0"/>
              </a:spcBef>
              <a:spcAft>
                <a:spcPts val="0"/>
              </a:spcAft>
              <a:buNone/>
              <a:defRPr sz="700">
                <a:solidFill>
                  <a:schemeClr val="lt1"/>
                </a:solidFill>
              </a:defRPr>
            </a:lvl8pPr>
            <a:lvl9pPr lvl="8">
              <a:spcBef>
                <a:spcPts val="0"/>
              </a:spcBef>
              <a:spcAft>
                <a:spcPts val="0"/>
              </a:spcAft>
              <a:buNone/>
              <a:defRPr sz="700">
                <a:solidFill>
                  <a:schemeClr val="lt1"/>
                </a:solidFill>
              </a:defRPr>
            </a:lvl9pPr>
          </a:lstStyle>
          <a:p>
            <a:endParaRPr/>
          </a:p>
        </p:txBody>
      </p:sp>
      <p:sp>
        <p:nvSpPr>
          <p:cNvPr id="103" name="Google Shape;103;p11"/>
          <p:cNvSpPr txBox="1">
            <a:spLocks noGrp="1"/>
          </p:cNvSpPr>
          <p:nvPr>
            <p:ph type="subTitle" idx="16"/>
          </p:nvPr>
        </p:nvSpPr>
        <p:spPr>
          <a:xfrm>
            <a:off x="7196175" y="228600"/>
            <a:ext cx="1627800" cy="123300"/>
          </a:xfrm>
          <a:prstGeom prst="rect">
            <a:avLst/>
          </a:prstGeom>
        </p:spPr>
        <p:txBody>
          <a:bodyPr spcFirstLastPara="1" wrap="square" lIns="0" tIns="0" rIns="0" bIns="0" anchor="ctr" anchorCtr="0">
            <a:noAutofit/>
          </a:bodyPr>
          <a:lstStyle>
            <a:lvl1pPr lvl="0" algn="r">
              <a:spcBef>
                <a:spcPts val="0"/>
              </a:spcBef>
              <a:spcAft>
                <a:spcPts val="0"/>
              </a:spcAft>
              <a:buNone/>
              <a:defRPr sz="700">
                <a:solidFill>
                  <a:schemeClr val="lt1"/>
                </a:solidFill>
              </a:defRPr>
            </a:lvl1pPr>
            <a:lvl2pPr lvl="1" algn="r">
              <a:spcBef>
                <a:spcPts val="0"/>
              </a:spcBef>
              <a:spcAft>
                <a:spcPts val="0"/>
              </a:spcAft>
              <a:buNone/>
              <a:defRPr sz="700">
                <a:solidFill>
                  <a:schemeClr val="lt1"/>
                </a:solidFill>
              </a:defRPr>
            </a:lvl2pPr>
            <a:lvl3pPr lvl="2" algn="r">
              <a:spcBef>
                <a:spcPts val="0"/>
              </a:spcBef>
              <a:spcAft>
                <a:spcPts val="0"/>
              </a:spcAft>
              <a:buNone/>
              <a:defRPr sz="700">
                <a:solidFill>
                  <a:schemeClr val="lt1"/>
                </a:solidFill>
              </a:defRPr>
            </a:lvl3pPr>
            <a:lvl4pPr lvl="3" algn="r">
              <a:spcBef>
                <a:spcPts val="0"/>
              </a:spcBef>
              <a:spcAft>
                <a:spcPts val="0"/>
              </a:spcAft>
              <a:buNone/>
              <a:defRPr sz="700">
                <a:solidFill>
                  <a:schemeClr val="lt1"/>
                </a:solidFill>
              </a:defRPr>
            </a:lvl4pPr>
            <a:lvl5pPr lvl="4" algn="r">
              <a:spcBef>
                <a:spcPts val="0"/>
              </a:spcBef>
              <a:spcAft>
                <a:spcPts val="0"/>
              </a:spcAft>
              <a:buNone/>
              <a:defRPr sz="700">
                <a:solidFill>
                  <a:schemeClr val="lt1"/>
                </a:solidFill>
              </a:defRPr>
            </a:lvl5pPr>
            <a:lvl6pPr lvl="5" algn="r">
              <a:spcBef>
                <a:spcPts val="0"/>
              </a:spcBef>
              <a:spcAft>
                <a:spcPts val="0"/>
              </a:spcAft>
              <a:buNone/>
              <a:defRPr sz="700">
                <a:solidFill>
                  <a:schemeClr val="lt1"/>
                </a:solidFill>
              </a:defRPr>
            </a:lvl6pPr>
            <a:lvl7pPr lvl="6" algn="r">
              <a:spcBef>
                <a:spcPts val="0"/>
              </a:spcBef>
              <a:spcAft>
                <a:spcPts val="0"/>
              </a:spcAft>
              <a:buNone/>
              <a:defRPr sz="700">
                <a:solidFill>
                  <a:schemeClr val="lt1"/>
                </a:solidFill>
              </a:defRPr>
            </a:lvl7pPr>
            <a:lvl8pPr lvl="7" algn="r">
              <a:spcBef>
                <a:spcPts val="0"/>
              </a:spcBef>
              <a:spcAft>
                <a:spcPts val="0"/>
              </a:spcAft>
              <a:buNone/>
              <a:defRPr sz="700">
                <a:solidFill>
                  <a:schemeClr val="lt1"/>
                </a:solidFill>
              </a:defRPr>
            </a:lvl8pPr>
            <a:lvl9pPr lvl="8" algn="r">
              <a:spcBef>
                <a:spcPts val="0"/>
              </a:spcBef>
              <a:spcAft>
                <a:spcPts val="0"/>
              </a:spcAft>
              <a:buNone/>
              <a:defRPr sz="700">
                <a:solidFill>
                  <a:schemeClr val="lt1"/>
                </a:solidFill>
              </a:defRPr>
            </a:lvl9pPr>
          </a:lstStyle>
          <a:p>
            <a:endParaRPr/>
          </a:p>
        </p:txBody>
      </p:sp>
      <p:sp>
        <p:nvSpPr>
          <p:cNvPr id="104" name="Google Shape;104;p11"/>
          <p:cNvSpPr txBox="1">
            <a:spLocks noGrp="1"/>
          </p:cNvSpPr>
          <p:nvPr>
            <p:ph type="title"/>
          </p:nvPr>
        </p:nvSpPr>
        <p:spPr>
          <a:xfrm>
            <a:off x="228650" y="334575"/>
            <a:ext cx="4047000" cy="587700"/>
          </a:xfrm>
          <a:prstGeom prst="rect">
            <a:avLst/>
          </a:prstGeom>
        </p:spPr>
        <p:txBody>
          <a:bodyPr spcFirstLastPara="1" wrap="square" lIns="91425" tIns="91425" rIns="91425" bIns="91425" anchor="t" anchorCtr="0">
            <a:noAutofit/>
          </a:bodyPr>
          <a:lstStyle>
            <a:lvl1pPr lvl="0">
              <a:lnSpc>
                <a:spcPct val="80000"/>
              </a:lnSpc>
              <a:spcBef>
                <a:spcPts val="0"/>
              </a:spcBef>
              <a:spcAft>
                <a:spcPts val="0"/>
              </a:spcAft>
              <a:buNone/>
              <a:defRPr sz="4400">
                <a:solidFill>
                  <a:schemeClr val="lt1"/>
                </a:solidFill>
              </a:defRPr>
            </a:lvl1pPr>
            <a:lvl2pPr lvl="1">
              <a:lnSpc>
                <a:spcPct val="80000"/>
              </a:lnSpc>
              <a:spcBef>
                <a:spcPts val="0"/>
              </a:spcBef>
              <a:spcAft>
                <a:spcPts val="0"/>
              </a:spcAft>
              <a:buNone/>
              <a:defRPr sz="4400">
                <a:solidFill>
                  <a:schemeClr val="lt1"/>
                </a:solidFill>
              </a:defRPr>
            </a:lvl2pPr>
            <a:lvl3pPr lvl="2">
              <a:lnSpc>
                <a:spcPct val="80000"/>
              </a:lnSpc>
              <a:spcBef>
                <a:spcPts val="0"/>
              </a:spcBef>
              <a:spcAft>
                <a:spcPts val="0"/>
              </a:spcAft>
              <a:buNone/>
              <a:defRPr sz="4400">
                <a:solidFill>
                  <a:schemeClr val="lt1"/>
                </a:solidFill>
              </a:defRPr>
            </a:lvl3pPr>
            <a:lvl4pPr lvl="3">
              <a:lnSpc>
                <a:spcPct val="80000"/>
              </a:lnSpc>
              <a:spcBef>
                <a:spcPts val="0"/>
              </a:spcBef>
              <a:spcAft>
                <a:spcPts val="0"/>
              </a:spcAft>
              <a:buNone/>
              <a:defRPr sz="4400">
                <a:solidFill>
                  <a:schemeClr val="lt1"/>
                </a:solidFill>
              </a:defRPr>
            </a:lvl4pPr>
            <a:lvl5pPr lvl="4">
              <a:lnSpc>
                <a:spcPct val="80000"/>
              </a:lnSpc>
              <a:spcBef>
                <a:spcPts val="0"/>
              </a:spcBef>
              <a:spcAft>
                <a:spcPts val="0"/>
              </a:spcAft>
              <a:buNone/>
              <a:defRPr sz="4400">
                <a:solidFill>
                  <a:schemeClr val="lt1"/>
                </a:solidFill>
              </a:defRPr>
            </a:lvl5pPr>
            <a:lvl6pPr lvl="5">
              <a:lnSpc>
                <a:spcPct val="80000"/>
              </a:lnSpc>
              <a:spcBef>
                <a:spcPts val="0"/>
              </a:spcBef>
              <a:spcAft>
                <a:spcPts val="0"/>
              </a:spcAft>
              <a:buNone/>
              <a:defRPr sz="4400">
                <a:solidFill>
                  <a:schemeClr val="lt1"/>
                </a:solidFill>
              </a:defRPr>
            </a:lvl6pPr>
            <a:lvl7pPr lvl="6">
              <a:lnSpc>
                <a:spcPct val="80000"/>
              </a:lnSpc>
              <a:spcBef>
                <a:spcPts val="0"/>
              </a:spcBef>
              <a:spcAft>
                <a:spcPts val="0"/>
              </a:spcAft>
              <a:buNone/>
              <a:defRPr sz="4400">
                <a:solidFill>
                  <a:schemeClr val="lt1"/>
                </a:solidFill>
              </a:defRPr>
            </a:lvl7pPr>
            <a:lvl8pPr lvl="7">
              <a:lnSpc>
                <a:spcPct val="80000"/>
              </a:lnSpc>
              <a:spcBef>
                <a:spcPts val="0"/>
              </a:spcBef>
              <a:spcAft>
                <a:spcPts val="0"/>
              </a:spcAft>
              <a:buNone/>
              <a:defRPr sz="4400">
                <a:solidFill>
                  <a:schemeClr val="lt1"/>
                </a:solidFill>
              </a:defRPr>
            </a:lvl8pPr>
            <a:lvl9pPr lvl="8">
              <a:lnSpc>
                <a:spcPct val="80000"/>
              </a:lnSpc>
              <a:spcBef>
                <a:spcPts val="0"/>
              </a:spcBef>
              <a:spcAft>
                <a:spcPts val="0"/>
              </a:spcAft>
              <a:buNone/>
              <a:defRPr sz="4400">
                <a:solidFill>
                  <a:schemeClr val="lt1"/>
                </a:solidFill>
              </a:defRPr>
            </a:lvl9pPr>
          </a:lstStyle>
          <a:p>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Image w/3 items right 2">
  <p:cSld name="CUSTOM_3_1_1_3">
    <p:bg>
      <p:bgPr>
        <a:solidFill>
          <a:schemeClr val="accent5"/>
        </a:solidFill>
        <a:effectLst/>
      </p:bgPr>
    </p:bg>
    <p:spTree>
      <p:nvGrpSpPr>
        <p:cNvPr id="1" name="Shape 105"/>
        <p:cNvGrpSpPr/>
        <p:nvPr/>
      </p:nvGrpSpPr>
      <p:grpSpPr>
        <a:xfrm>
          <a:off x="0" y="0"/>
          <a:ext cx="0" cy="0"/>
          <a:chOff x="0" y="0"/>
          <a:chExt cx="0" cy="0"/>
        </a:xfrm>
      </p:grpSpPr>
      <p:sp>
        <p:nvSpPr>
          <p:cNvPr id="106" name="Google Shape;106;p12"/>
          <p:cNvSpPr>
            <a:spLocks noGrp="1"/>
          </p:cNvSpPr>
          <p:nvPr>
            <p:ph type="pic" idx="2"/>
          </p:nvPr>
        </p:nvSpPr>
        <p:spPr>
          <a:xfrm>
            <a:off x="320200" y="3244502"/>
            <a:ext cx="4206300" cy="1435500"/>
          </a:xfrm>
          <a:prstGeom prst="rect">
            <a:avLst/>
          </a:prstGeom>
          <a:noFill/>
          <a:ln>
            <a:noFill/>
          </a:ln>
        </p:spPr>
      </p:sp>
      <p:sp>
        <p:nvSpPr>
          <p:cNvPr id="107" name="Google Shape;107;p12"/>
          <p:cNvSpPr txBox="1">
            <a:spLocks noGrp="1"/>
          </p:cNvSpPr>
          <p:nvPr>
            <p:ph type="body" idx="1"/>
          </p:nvPr>
        </p:nvSpPr>
        <p:spPr>
          <a:xfrm>
            <a:off x="320200" y="2251000"/>
            <a:ext cx="4206300" cy="869700"/>
          </a:xfrm>
          <a:prstGeom prst="rect">
            <a:avLst/>
          </a:prstGeom>
        </p:spPr>
        <p:txBody>
          <a:bodyPr spcFirstLastPara="1" wrap="square" lIns="91425" tIns="91425" rIns="91425" bIns="91425" anchor="t" anchorCtr="0">
            <a:spAutoFit/>
          </a:bodyPr>
          <a:lstStyle>
            <a:lvl1pPr marL="457200" lvl="0" indent="-292100">
              <a:spcBef>
                <a:spcPts val="0"/>
              </a:spcBef>
              <a:spcAft>
                <a:spcPts val="0"/>
              </a:spcAft>
              <a:buClr>
                <a:schemeClr val="lt1"/>
              </a:buClr>
              <a:buSzPts val="1000"/>
              <a:buChar char="●"/>
              <a:defRPr sz="1000">
                <a:solidFill>
                  <a:schemeClr val="lt1"/>
                </a:solidFill>
              </a:defRPr>
            </a:lvl1pPr>
            <a:lvl2pPr marL="914400" lvl="1" indent="-292100">
              <a:spcBef>
                <a:spcPts val="800"/>
              </a:spcBef>
              <a:spcAft>
                <a:spcPts val="0"/>
              </a:spcAft>
              <a:buClr>
                <a:schemeClr val="lt1"/>
              </a:buClr>
              <a:buSzPts val="1000"/>
              <a:buChar char="○"/>
              <a:defRPr sz="1000">
                <a:solidFill>
                  <a:schemeClr val="lt1"/>
                </a:solidFill>
              </a:defRPr>
            </a:lvl2pPr>
            <a:lvl3pPr marL="1371600" lvl="2" indent="-292100">
              <a:spcBef>
                <a:spcPts val="800"/>
              </a:spcBef>
              <a:spcAft>
                <a:spcPts val="0"/>
              </a:spcAft>
              <a:buClr>
                <a:schemeClr val="lt1"/>
              </a:buClr>
              <a:buSzPts val="1000"/>
              <a:buChar char="■"/>
              <a:defRPr sz="1000">
                <a:solidFill>
                  <a:schemeClr val="lt1"/>
                </a:solidFill>
              </a:defRPr>
            </a:lvl3pPr>
            <a:lvl4pPr marL="1828800" lvl="3" indent="-292100">
              <a:spcBef>
                <a:spcPts val="800"/>
              </a:spcBef>
              <a:spcAft>
                <a:spcPts val="0"/>
              </a:spcAft>
              <a:buClr>
                <a:schemeClr val="lt1"/>
              </a:buClr>
              <a:buSzPts val="1000"/>
              <a:buChar char="●"/>
              <a:defRPr sz="1000">
                <a:solidFill>
                  <a:schemeClr val="lt1"/>
                </a:solidFill>
              </a:defRPr>
            </a:lvl4pPr>
            <a:lvl5pPr marL="2286000" lvl="4" indent="-292100">
              <a:spcBef>
                <a:spcPts val="800"/>
              </a:spcBef>
              <a:spcAft>
                <a:spcPts val="0"/>
              </a:spcAft>
              <a:buClr>
                <a:schemeClr val="lt1"/>
              </a:buClr>
              <a:buSzPts val="1000"/>
              <a:buChar char="○"/>
              <a:defRPr sz="1000">
                <a:solidFill>
                  <a:schemeClr val="lt1"/>
                </a:solidFill>
              </a:defRPr>
            </a:lvl5pPr>
            <a:lvl6pPr marL="2743200" lvl="5" indent="-292100">
              <a:spcBef>
                <a:spcPts val="800"/>
              </a:spcBef>
              <a:spcAft>
                <a:spcPts val="0"/>
              </a:spcAft>
              <a:buClr>
                <a:schemeClr val="lt1"/>
              </a:buClr>
              <a:buSzPts val="1000"/>
              <a:buChar char="■"/>
              <a:defRPr sz="1000">
                <a:solidFill>
                  <a:schemeClr val="lt1"/>
                </a:solidFill>
              </a:defRPr>
            </a:lvl6pPr>
            <a:lvl7pPr marL="3200400" lvl="6" indent="-292100">
              <a:spcBef>
                <a:spcPts val="800"/>
              </a:spcBef>
              <a:spcAft>
                <a:spcPts val="0"/>
              </a:spcAft>
              <a:buClr>
                <a:schemeClr val="lt1"/>
              </a:buClr>
              <a:buSzPts val="1000"/>
              <a:buChar char="●"/>
              <a:defRPr sz="1000">
                <a:solidFill>
                  <a:schemeClr val="lt1"/>
                </a:solidFill>
              </a:defRPr>
            </a:lvl7pPr>
            <a:lvl8pPr marL="3657600" lvl="7" indent="-292100">
              <a:spcBef>
                <a:spcPts val="800"/>
              </a:spcBef>
              <a:spcAft>
                <a:spcPts val="0"/>
              </a:spcAft>
              <a:buClr>
                <a:schemeClr val="lt1"/>
              </a:buClr>
              <a:buSzPts val="1000"/>
              <a:buChar char="○"/>
              <a:defRPr sz="1000">
                <a:solidFill>
                  <a:schemeClr val="lt1"/>
                </a:solidFill>
              </a:defRPr>
            </a:lvl8pPr>
            <a:lvl9pPr marL="4114800" lvl="8" indent="-292100">
              <a:spcBef>
                <a:spcPts val="800"/>
              </a:spcBef>
              <a:spcAft>
                <a:spcPts val="800"/>
              </a:spcAft>
              <a:buClr>
                <a:schemeClr val="lt1"/>
              </a:buClr>
              <a:buSzPts val="1000"/>
              <a:buChar char="■"/>
              <a:defRPr sz="1000">
                <a:solidFill>
                  <a:schemeClr val="lt1"/>
                </a:solidFill>
              </a:defRPr>
            </a:lvl9pPr>
          </a:lstStyle>
          <a:p>
            <a:endParaRPr/>
          </a:p>
        </p:txBody>
      </p:sp>
      <p:sp>
        <p:nvSpPr>
          <p:cNvPr id="108" name="Google Shape;108;p12"/>
          <p:cNvSpPr txBox="1">
            <a:spLocks noGrp="1"/>
          </p:cNvSpPr>
          <p:nvPr>
            <p:ph type="subTitle" idx="3"/>
          </p:nvPr>
        </p:nvSpPr>
        <p:spPr>
          <a:xfrm>
            <a:off x="5484850" y="1370025"/>
            <a:ext cx="269100" cy="230100"/>
          </a:xfrm>
          <a:prstGeom prst="rect">
            <a:avLst/>
          </a:prstGeom>
          <a:noFill/>
        </p:spPr>
        <p:txBody>
          <a:bodyPr spcFirstLastPara="1" wrap="square" lIns="0" tIns="0" rIns="0" bIns="0" anchor="ctr" anchorCtr="0">
            <a:spAutoFit/>
          </a:bodyPr>
          <a:lstStyle>
            <a:lvl1pPr lvl="0">
              <a:spcBef>
                <a:spcPts val="0"/>
              </a:spcBef>
              <a:spcAft>
                <a:spcPts val="0"/>
              </a:spcAft>
              <a:buClr>
                <a:schemeClr val="lt2"/>
              </a:buClr>
              <a:buSzPts val="1000"/>
              <a:buFont typeface="Taviraj Light"/>
              <a:buNone/>
              <a:defRPr sz="1000">
                <a:solidFill>
                  <a:schemeClr val="lt2"/>
                </a:solidFill>
                <a:latin typeface="Taviraj SemiBold"/>
                <a:ea typeface="Taviraj SemiBold"/>
                <a:cs typeface="Taviraj SemiBold"/>
                <a:sym typeface="Taviraj SemiBold"/>
              </a:defRPr>
            </a:lvl1pPr>
            <a:lvl2pPr lvl="1">
              <a:spcBef>
                <a:spcPts val="0"/>
              </a:spcBef>
              <a:spcAft>
                <a:spcPts val="0"/>
              </a:spcAft>
              <a:buClr>
                <a:schemeClr val="lt2"/>
              </a:buClr>
              <a:buSzPts val="1000"/>
              <a:buFont typeface="Taviraj Light"/>
              <a:buNone/>
              <a:defRPr sz="1000">
                <a:solidFill>
                  <a:schemeClr val="lt2"/>
                </a:solidFill>
                <a:latin typeface="Taviraj Light"/>
                <a:ea typeface="Taviraj Light"/>
                <a:cs typeface="Taviraj Light"/>
                <a:sym typeface="Taviraj Light"/>
              </a:defRPr>
            </a:lvl2pPr>
            <a:lvl3pPr lvl="2">
              <a:spcBef>
                <a:spcPts val="0"/>
              </a:spcBef>
              <a:spcAft>
                <a:spcPts val="0"/>
              </a:spcAft>
              <a:buClr>
                <a:schemeClr val="lt2"/>
              </a:buClr>
              <a:buSzPts val="1000"/>
              <a:buFont typeface="Taviraj Light"/>
              <a:buNone/>
              <a:defRPr sz="1000">
                <a:solidFill>
                  <a:schemeClr val="lt2"/>
                </a:solidFill>
                <a:latin typeface="Taviraj Light"/>
                <a:ea typeface="Taviraj Light"/>
                <a:cs typeface="Taviraj Light"/>
                <a:sym typeface="Taviraj Light"/>
              </a:defRPr>
            </a:lvl3pPr>
            <a:lvl4pPr lvl="3">
              <a:spcBef>
                <a:spcPts val="0"/>
              </a:spcBef>
              <a:spcAft>
                <a:spcPts val="0"/>
              </a:spcAft>
              <a:buClr>
                <a:schemeClr val="lt2"/>
              </a:buClr>
              <a:buSzPts val="1000"/>
              <a:buFont typeface="Taviraj Light"/>
              <a:buNone/>
              <a:defRPr sz="1000">
                <a:solidFill>
                  <a:schemeClr val="lt2"/>
                </a:solidFill>
                <a:latin typeface="Taviraj Light"/>
                <a:ea typeface="Taviraj Light"/>
                <a:cs typeface="Taviraj Light"/>
                <a:sym typeface="Taviraj Light"/>
              </a:defRPr>
            </a:lvl4pPr>
            <a:lvl5pPr lvl="4">
              <a:spcBef>
                <a:spcPts val="0"/>
              </a:spcBef>
              <a:spcAft>
                <a:spcPts val="0"/>
              </a:spcAft>
              <a:buClr>
                <a:schemeClr val="lt2"/>
              </a:buClr>
              <a:buSzPts val="1000"/>
              <a:buFont typeface="Taviraj Light"/>
              <a:buNone/>
              <a:defRPr sz="1000">
                <a:solidFill>
                  <a:schemeClr val="lt2"/>
                </a:solidFill>
                <a:latin typeface="Taviraj Light"/>
                <a:ea typeface="Taviraj Light"/>
                <a:cs typeface="Taviraj Light"/>
                <a:sym typeface="Taviraj Light"/>
              </a:defRPr>
            </a:lvl5pPr>
            <a:lvl6pPr lvl="5">
              <a:spcBef>
                <a:spcPts val="0"/>
              </a:spcBef>
              <a:spcAft>
                <a:spcPts val="0"/>
              </a:spcAft>
              <a:buClr>
                <a:schemeClr val="lt2"/>
              </a:buClr>
              <a:buSzPts val="1000"/>
              <a:buFont typeface="Taviraj Light"/>
              <a:buNone/>
              <a:defRPr sz="1000">
                <a:solidFill>
                  <a:schemeClr val="lt2"/>
                </a:solidFill>
                <a:latin typeface="Taviraj Light"/>
                <a:ea typeface="Taviraj Light"/>
                <a:cs typeface="Taviraj Light"/>
                <a:sym typeface="Taviraj Light"/>
              </a:defRPr>
            </a:lvl6pPr>
            <a:lvl7pPr lvl="6">
              <a:spcBef>
                <a:spcPts val="0"/>
              </a:spcBef>
              <a:spcAft>
                <a:spcPts val="0"/>
              </a:spcAft>
              <a:buClr>
                <a:schemeClr val="lt2"/>
              </a:buClr>
              <a:buSzPts val="1000"/>
              <a:buFont typeface="Taviraj Light"/>
              <a:buNone/>
              <a:defRPr sz="1000">
                <a:solidFill>
                  <a:schemeClr val="lt2"/>
                </a:solidFill>
                <a:latin typeface="Taviraj Light"/>
                <a:ea typeface="Taviraj Light"/>
                <a:cs typeface="Taviraj Light"/>
                <a:sym typeface="Taviraj Light"/>
              </a:defRPr>
            </a:lvl7pPr>
            <a:lvl8pPr lvl="7">
              <a:spcBef>
                <a:spcPts val="0"/>
              </a:spcBef>
              <a:spcAft>
                <a:spcPts val="0"/>
              </a:spcAft>
              <a:buClr>
                <a:schemeClr val="lt2"/>
              </a:buClr>
              <a:buSzPts val="1000"/>
              <a:buFont typeface="Taviraj Light"/>
              <a:buNone/>
              <a:defRPr sz="1000">
                <a:solidFill>
                  <a:schemeClr val="lt2"/>
                </a:solidFill>
                <a:latin typeface="Taviraj Light"/>
                <a:ea typeface="Taviraj Light"/>
                <a:cs typeface="Taviraj Light"/>
                <a:sym typeface="Taviraj Light"/>
              </a:defRPr>
            </a:lvl8pPr>
            <a:lvl9pPr lvl="8">
              <a:spcBef>
                <a:spcPts val="0"/>
              </a:spcBef>
              <a:spcAft>
                <a:spcPts val="0"/>
              </a:spcAft>
              <a:buClr>
                <a:schemeClr val="lt2"/>
              </a:buClr>
              <a:buSzPts val="1000"/>
              <a:buFont typeface="Taviraj Light"/>
              <a:buNone/>
              <a:defRPr sz="1000">
                <a:solidFill>
                  <a:schemeClr val="lt2"/>
                </a:solidFill>
                <a:latin typeface="Taviraj Light"/>
                <a:ea typeface="Taviraj Light"/>
                <a:cs typeface="Taviraj Light"/>
                <a:sym typeface="Taviraj Light"/>
              </a:defRPr>
            </a:lvl9pPr>
          </a:lstStyle>
          <a:p>
            <a:endParaRPr/>
          </a:p>
        </p:txBody>
      </p:sp>
      <p:sp>
        <p:nvSpPr>
          <p:cNvPr id="109" name="Google Shape;109;p12"/>
          <p:cNvSpPr txBox="1">
            <a:spLocks noGrp="1"/>
          </p:cNvSpPr>
          <p:nvPr>
            <p:ph type="subTitle" idx="4"/>
          </p:nvPr>
        </p:nvSpPr>
        <p:spPr>
          <a:xfrm>
            <a:off x="5800983" y="1370018"/>
            <a:ext cx="2979900" cy="230100"/>
          </a:xfrm>
          <a:prstGeom prst="rect">
            <a:avLst/>
          </a:prstGeom>
          <a:noFill/>
        </p:spPr>
        <p:txBody>
          <a:bodyPr spcFirstLastPara="1" wrap="square" lIns="0" tIns="0" rIns="0" bIns="0" anchor="ctr" anchorCtr="0">
            <a:spAutoFit/>
          </a:bodyPr>
          <a:lstStyle>
            <a:lvl1pPr lvl="0">
              <a:spcBef>
                <a:spcPts val="0"/>
              </a:spcBef>
              <a:spcAft>
                <a:spcPts val="0"/>
              </a:spcAft>
              <a:buClr>
                <a:schemeClr val="lt1"/>
              </a:buClr>
              <a:buSzPts val="1000"/>
              <a:buFont typeface="Taviraj"/>
              <a:buNone/>
              <a:defRPr sz="1000">
                <a:solidFill>
                  <a:schemeClr val="lt1"/>
                </a:solidFill>
                <a:latin typeface="Taviraj"/>
                <a:ea typeface="Taviraj"/>
                <a:cs typeface="Taviraj"/>
                <a:sym typeface="Taviraj"/>
              </a:defRPr>
            </a:lvl1pPr>
            <a:lvl2pPr lvl="1">
              <a:spcBef>
                <a:spcPts val="0"/>
              </a:spcBef>
              <a:spcAft>
                <a:spcPts val="0"/>
              </a:spcAft>
              <a:buClr>
                <a:schemeClr val="lt1"/>
              </a:buClr>
              <a:buSzPts val="1000"/>
              <a:buFont typeface="Taviraj"/>
              <a:buNone/>
              <a:defRPr sz="1000">
                <a:solidFill>
                  <a:schemeClr val="lt1"/>
                </a:solidFill>
                <a:latin typeface="Taviraj"/>
                <a:ea typeface="Taviraj"/>
                <a:cs typeface="Taviraj"/>
                <a:sym typeface="Taviraj"/>
              </a:defRPr>
            </a:lvl2pPr>
            <a:lvl3pPr lvl="2">
              <a:spcBef>
                <a:spcPts val="0"/>
              </a:spcBef>
              <a:spcAft>
                <a:spcPts val="0"/>
              </a:spcAft>
              <a:buClr>
                <a:schemeClr val="lt1"/>
              </a:buClr>
              <a:buSzPts val="1000"/>
              <a:buFont typeface="Taviraj"/>
              <a:buNone/>
              <a:defRPr sz="1000">
                <a:solidFill>
                  <a:schemeClr val="lt1"/>
                </a:solidFill>
                <a:latin typeface="Taviraj"/>
                <a:ea typeface="Taviraj"/>
                <a:cs typeface="Taviraj"/>
                <a:sym typeface="Taviraj"/>
              </a:defRPr>
            </a:lvl3pPr>
            <a:lvl4pPr lvl="3">
              <a:spcBef>
                <a:spcPts val="0"/>
              </a:spcBef>
              <a:spcAft>
                <a:spcPts val="0"/>
              </a:spcAft>
              <a:buClr>
                <a:schemeClr val="lt1"/>
              </a:buClr>
              <a:buSzPts val="1000"/>
              <a:buFont typeface="Taviraj"/>
              <a:buNone/>
              <a:defRPr sz="1000">
                <a:solidFill>
                  <a:schemeClr val="lt1"/>
                </a:solidFill>
                <a:latin typeface="Taviraj"/>
                <a:ea typeface="Taviraj"/>
                <a:cs typeface="Taviraj"/>
                <a:sym typeface="Taviraj"/>
              </a:defRPr>
            </a:lvl4pPr>
            <a:lvl5pPr lvl="4">
              <a:spcBef>
                <a:spcPts val="0"/>
              </a:spcBef>
              <a:spcAft>
                <a:spcPts val="0"/>
              </a:spcAft>
              <a:buClr>
                <a:schemeClr val="lt1"/>
              </a:buClr>
              <a:buSzPts val="1000"/>
              <a:buFont typeface="Taviraj"/>
              <a:buNone/>
              <a:defRPr sz="1000">
                <a:solidFill>
                  <a:schemeClr val="lt1"/>
                </a:solidFill>
                <a:latin typeface="Taviraj"/>
                <a:ea typeface="Taviraj"/>
                <a:cs typeface="Taviraj"/>
                <a:sym typeface="Taviraj"/>
              </a:defRPr>
            </a:lvl5pPr>
            <a:lvl6pPr lvl="5">
              <a:spcBef>
                <a:spcPts val="0"/>
              </a:spcBef>
              <a:spcAft>
                <a:spcPts val="0"/>
              </a:spcAft>
              <a:buClr>
                <a:schemeClr val="lt1"/>
              </a:buClr>
              <a:buSzPts val="1000"/>
              <a:buFont typeface="Taviraj"/>
              <a:buNone/>
              <a:defRPr sz="1000">
                <a:solidFill>
                  <a:schemeClr val="lt1"/>
                </a:solidFill>
                <a:latin typeface="Taviraj"/>
                <a:ea typeface="Taviraj"/>
                <a:cs typeface="Taviraj"/>
                <a:sym typeface="Taviraj"/>
              </a:defRPr>
            </a:lvl6pPr>
            <a:lvl7pPr lvl="6">
              <a:spcBef>
                <a:spcPts val="0"/>
              </a:spcBef>
              <a:spcAft>
                <a:spcPts val="0"/>
              </a:spcAft>
              <a:buClr>
                <a:schemeClr val="lt1"/>
              </a:buClr>
              <a:buSzPts val="1000"/>
              <a:buFont typeface="Taviraj"/>
              <a:buNone/>
              <a:defRPr sz="1000">
                <a:solidFill>
                  <a:schemeClr val="lt1"/>
                </a:solidFill>
                <a:latin typeface="Taviraj"/>
                <a:ea typeface="Taviraj"/>
                <a:cs typeface="Taviraj"/>
                <a:sym typeface="Taviraj"/>
              </a:defRPr>
            </a:lvl7pPr>
            <a:lvl8pPr lvl="7">
              <a:spcBef>
                <a:spcPts val="0"/>
              </a:spcBef>
              <a:spcAft>
                <a:spcPts val="0"/>
              </a:spcAft>
              <a:buClr>
                <a:schemeClr val="lt1"/>
              </a:buClr>
              <a:buSzPts val="1000"/>
              <a:buFont typeface="Taviraj"/>
              <a:buNone/>
              <a:defRPr sz="1000">
                <a:solidFill>
                  <a:schemeClr val="lt1"/>
                </a:solidFill>
                <a:latin typeface="Taviraj"/>
                <a:ea typeface="Taviraj"/>
                <a:cs typeface="Taviraj"/>
                <a:sym typeface="Taviraj"/>
              </a:defRPr>
            </a:lvl8pPr>
            <a:lvl9pPr lvl="8">
              <a:spcBef>
                <a:spcPts val="0"/>
              </a:spcBef>
              <a:spcAft>
                <a:spcPts val="0"/>
              </a:spcAft>
              <a:buClr>
                <a:schemeClr val="lt1"/>
              </a:buClr>
              <a:buSzPts val="1000"/>
              <a:buFont typeface="Taviraj"/>
              <a:buNone/>
              <a:defRPr sz="1000">
                <a:solidFill>
                  <a:schemeClr val="lt1"/>
                </a:solidFill>
                <a:latin typeface="Taviraj"/>
                <a:ea typeface="Taviraj"/>
                <a:cs typeface="Taviraj"/>
                <a:sym typeface="Taviraj"/>
              </a:defRPr>
            </a:lvl9pPr>
          </a:lstStyle>
          <a:p>
            <a:endParaRPr/>
          </a:p>
        </p:txBody>
      </p:sp>
      <p:sp>
        <p:nvSpPr>
          <p:cNvPr id="110" name="Google Shape;110;p12"/>
          <p:cNvSpPr txBox="1">
            <a:spLocks noGrp="1"/>
          </p:cNvSpPr>
          <p:nvPr>
            <p:ph type="body" idx="5"/>
          </p:nvPr>
        </p:nvSpPr>
        <p:spPr>
          <a:xfrm>
            <a:off x="5484850" y="1624200"/>
            <a:ext cx="3345600" cy="560400"/>
          </a:xfrm>
          <a:prstGeom prst="rect">
            <a:avLst/>
          </a:prstGeom>
          <a:noFill/>
        </p:spPr>
        <p:txBody>
          <a:bodyPr spcFirstLastPara="1" wrap="square" lIns="0" tIns="0" rIns="0" bIns="0" anchor="t" anchorCtr="0">
            <a:spAutoFit/>
          </a:bodyPr>
          <a:lstStyle>
            <a:lvl1pPr marL="457200" lvl="0" indent="-292100">
              <a:lnSpc>
                <a:spcPct val="115000"/>
              </a:lnSpc>
              <a:spcBef>
                <a:spcPts val="0"/>
              </a:spcBef>
              <a:spcAft>
                <a:spcPts val="0"/>
              </a:spcAft>
              <a:buClr>
                <a:schemeClr val="lt1"/>
              </a:buClr>
              <a:buSzPts val="1000"/>
              <a:buFont typeface="Inter Light"/>
              <a:buChar char="●"/>
              <a:defRPr sz="1000">
                <a:solidFill>
                  <a:schemeClr val="lt1"/>
                </a:solidFill>
              </a:defRPr>
            </a:lvl1pPr>
            <a:lvl2pPr marL="914400" lvl="1" indent="-292100">
              <a:lnSpc>
                <a:spcPct val="115000"/>
              </a:lnSpc>
              <a:spcBef>
                <a:spcPts val="800"/>
              </a:spcBef>
              <a:spcAft>
                <a:spcPts val="0"/>
              </a:spcAft>
              <a:buClr>
                <a:schemeClr val="lt1"/>
              </a:buClr>
              <a:buSzPts val="1000"/>
              <a:buFont typeface="Inter Light"/>
              <a:buChar char="○"/>
              <a:defRPr sz="1000">
                <a:solidFill>
                  <a:schemeClr val="lt1"/>
                </a:solidFill>
              </a:defRPr>
            </a:lvl2pPr>
            <a:lvl3pPr marL="1371600" lvl="2" indent="-292100">
              <a:lnSpc>
                <a:spcPct val="115000"/>
              </a:lnSpc>
              <a:spcBef>
                <a:spcPts val="800"/>
              </a:spcBef>
              <a:spcAft>
                <a:spcPts val="0"/>
              </a:spcAft>
              <a:buClr>
                <a:schemeClr val="lt1"/>
              </a:buClr>
              <a:buSzPts val="1000"/>
              <a:buFont typeface="Inter Light"/>
              <a:buChar char="■"/>
              <a:defRPr sz="1000">
                <a:solidFill>
                  <a:schemeClr val="lt1"/>
                </a:solidFill>
              </a:defRPr>
            </a:lvl3pPr>
            <a:lvl4pPr marL="1828800" lvl="3" indent="-292100">
              <a:lnSpc>
                <a:spcPct val="115000"/>
              </a:lnSpc>
              <a:spcBef>
                <a:spcPts val="800"/>
              </a:spcBef>
              <a:spcAft>
                <a:spcPts val="0"/>
              </a:spcAft>
              <a:buClr>
                <a:schemeClr val="lt1"/>
              </a:buClr>
              <a:buSzPts val="1000"/>
              <a:buFont typeface="Inter Light"/>
              <a:buChar char="●"/>
              <a:defRPr sz="1000">
                <a:solidFill>
                  <a:schemeClr val="lt1"/>
                </a:solidFill>
              </a:defRPr>
            </a:lvl4pPr>
            <a:lvl5pPr marL="2286000" lvl="4" indent="-292100">
              <a:lnSpc>
                <a:spcPct val="115000"/>
              </a:lnSpc>
              <a:spcBef>
                <a:spcPts val="800"/>
              </a:spcBef>
              <a:spcAft>
                <a:spcPts val="0"/>
              </a:spcAft>
              <a:buClr>
                <a:schemeClr val="lt1"/>
              </a:buClr>
              <a:buSzPts val="1000"/>
              <a:buFont typeface="Inter Light"/>
              <a:buChar char="○"/>
              <a:defRPr sz="1000">
                <a:solidFill>
                  <a:schemeClr val="lt1"/>
                </a:solidFill>
              </a:defRPr>
            </a:lvl5pPr>
            <a:lvl6pPr marL="2743200" lvl="5" indent="-292100">
              <a:lnSpc>
                <a:spcPct val="115000"/>
              </a:lnSpc>
              <a:spcBef>
                <a:spcPts val="800"/>
              </a:spcBef>
              <a:spcAft>
                <a:spcPts val="0"/>
              </a:spcAft>
              <a:buClr>
                <a:schemeClr val="lt1"/>
              </a:buClr>
              <a:buSzPts val="1000"/>
              <a:buFont typeface="Inter Light"/>
              <a:buChar char="■"/>
              <a:defRPr sz="1000">
                <a:solidFill>
                  <a:schemeClr val="lt1"/>
                </a:solidFill>
              </a:defRPr>
            </a:lvl6pPr>
            <a:lvl7pPr marL="3200400" lvl="6" indent="-292100">
              <a:lnSpc>
                <a:spcPct val="115000"/>
              </a:lnSpc>
              <a:spcBef>
                <a:spcPts val="800"/>
              </a:spcBef>
              <a:spcAft>
                <a:spcPts val="0"/>
              </a:spcAft>
              <a:buClr>
                <a:schemeClr val="lt1"/>
              </a:buClr>
              <a:buSzPts val="1000"/>
              <a:buFont typeface="Inter Light"/>
              <a:buChar char="●"/>
              <a:defRPr sz="1000">
                <a:solidFill>
                  <a:schemeClr val="lt1"/>
                </a:solidFill>
              </a:defRPr>
            </a:lvl7pPr>
            <a:lvl8pPr marL="3657600" lvl="7" indent="-292100">
              <a:lnSpc>
                <a:spcPct val="115000"/>
              </a:lnSpc>
              <a:spcBef>
                <a:spcPts val="800"/>
              </a:spcBef>
              <a:spcAft>
                <a:spcPts val="0"/>
              </a:spcAft>
              <a:buClr>
                <a:schemeClr val="lt1"/>
              </a:buClr>
              <a:buSzPts val="1000"/>
              <a:buFont typeface="Inter Light"/>
              <a:buChar char="○"/>
              <a:defRPr sz="1000">
                <a:solidFill>
                  <a:schemeClr val="lt1"/>
                </a:solidFill>
              </a:defRPr>
            </a:lvl8pPr>
            <a:lvl9pPr marL="4114800" lvl="8" indent="-292100">
              <a:lnSpc>
                <a:spcPct val="115000"/>
              </a:lnSpc>
              <a:spcBef>
                <a:spcPts val="800"/>
              </a:spcBef>
              <a:spcAft>
                <a:spcPts val="800"/>
              </a:spcAft>
              <a:buClr>
                <a:schemeClr val="lt1"/>
              </a:buClr>
              <a:buSzPts val="1000"/>
              <a:buFont typeface="Inter Light"/>
              <a:buChar char="■"/>
              <a:defRPr sz="1000">
                <a:solidFill>
                  <a:schemeClr val="lt1"/>
                </a:solidFill>
              </a:defRPr>
            </a:lvl9pPr>
          </a:lstStyle>
          <a:p>
            <a:endParaRPr/>
          </a:p>
        </p:txBody>
      </p:sp>
      <p:sp>
        <p:nvSpPr>
          <p:cNvPr id="111" name="Google Shape;111;p12"/>
          <p:cNvSpPr txBox="1">
            <a:spLocks noGrp="1"/>
          </p:cNvSpPr>
          <p:nvPr>
            <p:ph type="subTitle" idx="6"/>
          </p:nvPr>
        </p:nvSpPr>
        <p:spPr>
          <a:xfrm>
            <a:off x="320100" y="228590"/>
            <a:ext cx="1805400" cy="123300"/>
          </a:xfrm>
          <a:prstGeom prst="rect">
            <a:avLst/>
          </a:prstGeom>
        </p:spPr>
        <p:txBody>
          <a:bodyPr spcFirstLastPara="1" wrap="square" lIns="0" tIns="0" rIns="0" bIns="0" anchor="ctr" anchorCtr="0">
            <a:noAutofit/>
          </a:bodyPr>
          <a:lstStyle>
            <a:lvl1pPr lvl="0">
              <a:spcBef>
                <a:spcPts val="0"/>
              </a:spcBef>
              <a:spcAft>
                <a:spcPts val="0"/>
              </a:spcAft>
              <a:buNone/>
              <a:defRPr sz="700">
                <a:solidFill>
                  <a:schemeClr val="lt1"/>
                </a:solidFill>
              </a:defRPr>
            </a:lvl1pPr>
            <a:lvl2pPr lvl="1">
              <a:spcBef>
                <a:spcPts val="0"/>
              </a:spcBef>
              <a:spcAft>
                <a:spcPts val="0"/>
              </a:spcAft>
              <a:buNone/>
              <a:defRPr sz="700">
                <a:solidFill>
                  <a:schemeClr val="lt1"/>
                </a:solidFill>
              </a:defRPr>
            </a:lvl2pPr>
            <a:lvl3pPr lvl="2">
              <a:spcBef>
                <a:spcPts val="0"/>
              </a:spcBef>
              <a:spcAft>
                <a:spcPts val="0"/>
              </a:spcAft>
              <a:buNone/>
              <a:defRPr sz="700">
                <a:solidFill>
                  <a:schemeClr val="lt1"/>
                </a:solidFill>
              </a:defRPr>
            </a:lvl3pPr>
            <a:lvl4pPr lvl="3">
              <a:spcBef>
                <a:spcPts val="0"/>
              </a:spcBef>
              <a:spcAft>
                <a:spcPts val="0"/>
              </a:spcAft>
              <a:buNone/>
              <a:defRPr sz="700">
                <a:solidFill>
                  <a:schemeClr val="lt1"/>
                </a:solidFill>
              </a:defRPr>
            </a:lvl4pPr>
            <a:lvl5pPr lvl="4">
              <a:spcBef>
                <a:spcPts val="0"/>
              </a:spcBef>
              <a:spcAft>
                <a:spcPts val="0"/>
              </a:spcAft>
              <a:buNone/>
              <a:defRPr sz="700">
                <a:solidFill>
                  <a:schemeClr val="lt1"/>
                </a:solidFill>
              </a:defRPr>
            </a:lvl5pPr>
            <a:lvl6pPr lvl="5">
              <a:spcBef>
                <a:spcPts val="0"/>
              </a:spcBef>
              <a:spcAft>
                <a:spcPts val="0"/>
              </a:spcAft>
              <a:buNone/>
              <a:defRPr sz="700">
                <a:solidFill>
                  <a:schemeClr val="lt1"/>
                </a:solidFill>
              </a:defRPr>
            </a:lvl6pPr>
            <a:lvl7pPr lvl="6">
              <a:spcBef>
                <a:spcPts val="0"/>
              </a:spcBef>
              <a:spcAft>
                <a:spcPts val="0"/>
              </a:spcAft>
              <a:buNone/>
              <a:defRPr sz="700">
                <a:solidFill>
                  <a:schemeClr val="lt1"/>
                </a:solidFill>
              </a:defRPr>
            </a:lvl7pPr>
            <a:lvl8pPr lvl="7">
              <a:spcBef>
                <a:spcPts val="0"/>
              </a:spcBef>
              <a:spcAft>
                <a:spcPts val="0"/>
              </a:spcAft>
              <a:buNone/>
              <a:defRPr sz="700">
                <a:solidFill>
                  <a:schemeClr val="lt1"/>
                </a:solidFill>
              </a:defRPr>
            </a:lvl8pPr>
            <a:lvl9pPr lvl="8">
              <a:spcBef>
                <a:spcPts val="0"/>
              </a:spcBef>
              <a:spcAft>
                <a:spcPts val="0"/>
              </a:spcAft>
              <a:buNone/>
              <a:defRPr sz="700">
                <a:solidFill>
                  <a:schemeClr val="lt1"/>
                </a:solidFill>
              </a:defRPr>
            </a:lvl9pPr>
          </a:lstStyle>
          <a:p>
            <a:endParaRPr/>
          </a:p>
        </p:txBody>
      </p:sp>
      <p:sp>
        <p:nvSpPr>
          <p:cNvPr id="112" name="Google Shape;112;p12"/>
          <p:cNvSpPr txBox="1">
            <a:spLocks noGrp="1"/>
          </p:cNvSpPr>
          <p:nvPr>
            <p:ph type="subTitle" idx="7"/>
          </p:nvPr>
        </p:nvSpPr>
        <p:spPr>
          <a:xfrm>
            <a:off x="7196175" y="228600"/>
            <a:ext cx="1627800" cy="123300"/>
          </a:xfrm>
          <a:prstGeom prst="rect">
            <a:avLst/>
          </a:prstGeom>
        </p:spPr>
        <p:txBody>
          <a:bodyPr spcFirstLastPara="1" wrap="square" lIns="0" tIns="0" rIns="0" bIns="0" anchor="ctr" anchorCtr="0">
            <a:noAutofit/>
          </a:bodyPr>
          <a:lstStyle>
            <a:lvl1pPr lvl="0" algn="r">
              <a:spcBef>
                <a:spcPts val="0"/>
              </a:spcBef>
              <a:spcAft>
                <a:spcPts val="0"/>
              </a:spcAft>
              <a:buNone/>
              <a:defRPr sz="700">
                <a:solidFill>
                  <a:schemeClr val="lt1"/>
                </a:solidFill>
              </a:defRPr>
            </a:lvl1pPr>
            <a:lvl2pPr lvl="1" algn="r">
              <a:spcBef>
                <a:spcPts val="0"/>
              </a:spcBef>
              <a:spcAft>
                <a:spcPts val="0"/>
              </a:spcAft>
              <a:buNone/>
              <a:defRPr sz="700">
                <a:solidFill>
                  <a:schemeClr val="lt1"/>
                </a:solidFill>
              </a:defRPr>
            </a:lvl2pPr>
            <a:lvl3pPr lvl="2" algn="r">
              <a:spcBef>
                <a:spcPts val="0"/>
              </a:spcBef>
              <a:spcAft>
                <a:spcPts val="0"/>
              </a:spcAft>
              <a:buNone/>
              <a:defRPr sz="700">
                <a:solidFill>
                  <a:schemeClr val="lt1"/>
                </a:solidFill>
              </a:defRPr>
            </a:lvl3pPr>
            <a:lvl4pPr lvl="3" algn="r">
              <a:spcBef>
                <a:spcPts val="0"/>
              </a:spcBef>
              <a:spcAft>
                <a:spcPts val="0"/>
              </a:spcAft>
              <a:buNone/>
              <a:defRPr sz="700">
                <a:solidFill>
                  <a:schemeClr val="lt1"/>
                </a:solidFill>
              </a:defRPr>
            </a:lvl4pPr>
            <a:lvl5pPr lvl="4" algn="r">
              <a:spcBef>
                <a:spcPts val="0"/>
              </a:spcBef>
              <a:spcAft>
                <a:spcPts val="0"/>
              </a:spcAft>
              <a:buNone/>
              <a:defRPr sz="700">
                <a:solidFill>
                  <a:schemeClr val="lt1"/>
                </a:solidFill>
              </a:defRPr>
            </a:lvl5pPr>
            <a:lvl6pPr lvl="5" algn="r">
              <a:spcBef>
                <a:spcPts val="0"/>
              </a:spcBef>
              <a:spcAft>
                <a:spcPts val="0"/>
              </a:spcAft>
              <a:buNone/>
              <a:defRPr sz="700">
                <a:solidFill>
                  <a:schemeClr val="lt1"/>
                </a:solidFill>
              </a:defRPr>
            </a:lvl6pPr>
            <a:lvl7pPr lvl="6" algn="r">
              <a:spcBef>
                <a:spcPts val="0"/>
              </a:spcBef>
              <a:spcAft>
                <a:spcPts val="0"/>
              </a:spcAft>
              <a:buNone/>
              <a:defRPr sz="700">
                <a:solidFill>
                  <a:schemeClr val="lt1"/>
                </a:solidFill>
              </a:defRPr>
            </a:lvl7pPr>
            <a:lvl8pPr lvl="7" algn="r">
              <a:spcBef>
                <a:spcPts val="0"/>
              </a:spcBef>
              <a:spcAft>
                <a:spcPts val="0"/>
              </a:spcAft>
              <a:buNone/>
              <a:defRPr sz="700">
                <a:solidFill>
                  <a:schemeClr val="lt1"/>
                </a:solidFill>
              </a:defRPr>
            </a:lvl8pPr>
            <a:lvl9pPr lvl="8" algn="r">
              <a:spcBef>
                <a:spcPts val="0"/>
              </a:spcBef>
              <a:spcAft>
                <a:spcPts val="0"/>
              </a:spcAft>
              <a:buNone/>
              <a:defRPr sz="700">
                <a:solidFill>
                  <a:schemeClr val="lt1"/>
                </a:solidFill>
              </a:defRPr>
            </a:lvl9pPr>
          </a:lstStyle>
          <a:p>
            <a:endParaRPr/>
          </a:p>
        </p:txBody>
      </p:sp>
      <p:sp>
        <p:nvSpPr>
          <p:cNvPr id="113" name="Google Shape;113;p12"/>
          <p:cNvSpPr txBox="1">
            <a:spLocks noGrp="1"/>
          </p:cNvSpPr>
          <p:nvPr>
            <p:ph type="title"/>
          </p:nvPr>
        </p:nvSpPr>
        <p:spPr>
          <a:xfrm>
            <a:off x="228650" y="334575"/>
            <a:ext cx="5065200" cy="587700"/>
          </a:xfrm>
          <a:prstGeom prst="rect">
            <a:avLst/>
          </a:prstGeom>
        </p:spPr>
        <p:txBody>
          <a:bodyPr spcFirstLastPara="1" wrap="square" lIns="91425" tIns="91425" rIns="91425" bIns="91425" anchor="t" anchorCtr="0">
            <a:noAutofit/>
          </a:bodyPr>
          <a:lstStyle>
            <a:lvl1pPr lvl="0">
              <a:lnSpc>
                <a:spcPct val="80000"/>
              </a:lnSpc>
              <a:spcBef>
                <a:spcPts val="0"/>
              </a:spcBef>
              <a:spcAft>
                <a:spcPts val="0"/>
              </a:spcAft>
              <a:buNone/>
              <a:defRPr sz="4400">
                <a:solidFill>
                  <a:schemeClr val="lt1"/>
                </a:solidFill>
              </a:defRPr>
            </a:lvl1pPr>
            <a:lvl2pPr lvl="1">
              <a:lnSpc>
                <a:spcPct val="80000"/>
              </a:lnSpc>
              <a:spcBef>
                <a:spcPts val="0"/>
              </a:spcBef>
              <a:spcAft>
                <a:spcPts val="0"/>
              </a:spcAft>
              <a:buNone/>
              <a:defRPr sz="4400">
                <a:solidFill>
                  <a:schemeClr val="lt1"/>
                </a:solidFill>
              </a:defRPr>
            </a:lvl2pPr>
            <a:lvl3pPr lvl="2">
              <a:lnSpc>
                <a:spcPct val="80000"/>
              </a:lnSpc>
              <a:spcBef>
                <a:spcPts val="0"/>
              </a:spcBef>
              <a:spcAft>
                <a:spcPts val="0"/>
              </a:spcAft>
              <a:buNone/>
              <a:defRPr sz="4400">
                <a:solidFill>
                  <a:schemeClr val="lt1"/>
                </a:solidFill>
              </a:defRPr>
            </a:lvl3pPr>
            <a:lvl4pPr lvl="3">
              <a:lnSpc>
                <a:spcPct val="80000"/>
              </a:lnSpc>
              <a:spcBef>
                <a:spcPts val="0"/>
              </a:spcBef>
              <a:spcAft>
                <a:spcPts val="0"/>
              </a:spcAft>
              <a:buNone/>
              <a:defRPr sz="4400">
                <a:solidFill>
                  <a:schemeClr val="lt1"/>
                </a:solidFill>
              </a:defRPr>
            </a:lvl4pPr>
            <a:lvl5pPr lvl="4">
              <a:lnSpc>
                <a:spcPct val="80000"/>
              </a:lnSpc>
              <a:spcBef>
                <a:spcPts val="0"/>
              </a:spcBef>
              <a:spcAft>
                <a:spcPts val="0"/>
              </a:spcAft>
              <a:buNone/>
              <a:defRPr sz="4400">
                <a:solidFill>
                  <a:schemeClr val="lt1"/>
                </a:solidFill>
              </a:defRPr>
            </a:lvl5pPr>
            <a:lvl6pPr lvl="5">
              <a:lnSpc>
                <a:spcPct val="80000"/>
              </a:lnSpc>
              <a:spcBef>
                <a:spcPts val="0"/>
              </a:spcBef>
              <a:spcAft>
                <a:spcPts val="0"/>
              </a:spcAft>
              <a:buNone/>
              <a:defRPr sz="4400">
                <a:solidFill>
                  <a:schemeClr val="lt1"/>
                </a:solidFill>
              </a:defRPr>
            </a:lvl6pPr>
            <a:lvl7pPr lvl="6">
              <a:lnSpc>
                <a:spcPct val="80000"/>
              </a:lnSpc>
              <a:spcBef>
                <a:spcPts val="0"/>
              </a:spcBef>
              <a:spcAft>
                <a:spcPts val="0"/>
              </a:spcAft>
              <a:buNone/>
              <a:defRPr sz="4400">
                <a:solidFill>
                  <a:schemeClr val="lt1"/>
                </a:solidFill>
              </a:defRPr>
            </a:lvl7pPr>
            <a:lvl8pPr lvl="7">
              <a:lnSpc>
                <a:spcPct val="80000"/>
              </a:lnSpc>
              <a:spcBef>
                <a:spcPts val="0"/>
              </a:spcBef>
              <a:spcAft>
                <a:spcPts val="0"/>
              </a:spcAft>
              <a:buNone/>
              <a:defRPr sz="4400">
                <a:solidFill>
                  <a:schemeClr val="lt1"/>
                </a:solidFill>
              </a:defRPr>
            </a:lvl8pPr>
            <a:lvl9pPr lvl="8">
              <a:lnSpc>
                <a:spcPct val="80000"/>
              </a:lnSpc>
              <a:spcBef>
                <a:spcPts val="0"/>
              </a:spcBef>
              <a:spcAft>
                <a:spcPts val="0"/>
              </a:spcAft>
              <a:buNone/>
              <a:defRPr sz="4400">
                <a:solidFill>
                  <a:schemeClr val="lt1"/>
                </a:solidFill>
              </a:defRPr>
            </a:lvl9pPr>
          </a:lstStyle>
          <a:p>
            <a:endParaRPr/>
          </a:p>
        </p:txBody>
      </p:sp>
      <p:sp>
        <p:nvSpPr>
          <p:cNvPr id="114" name="Google Shape;114;p12"/>
          <p:cNvSpPr txBox="1">
            <a:spLocks noGrp="1"/>
          </p:cNvSpPr>
          <p:nvPr>
            <p:ph type="subTitle" idx="8"/>
          </p:nvPr>
        </p:nvSpPr>
        <p:spPr>
          <a:xfrm>
            <a:off x="5484850" y="3758475"/>
            <a:ext cx="269100" cy="230100"/>
          </a:xfrm>
          <a:prstGeom prst="rect">
            <a:avLst/>
          </a:prstGeom>
          <a:noFill/>
        </p:spPr>
        <p:txBody>
          <a:bodyPr spcFirstLastPara="1" wrap="square" lIns="0" tIns="0" rIns="0" bIns="0" anchor="ctr" anchorCtr="0">
            <a:spAutoFit/>
          </a:bodyPr>
          <a:lstStyle>
            <a:lvl1pPr lvl="0">
              <a:spcBef>
                <a:spcPts val="0"/>
              </a:spcBef>
              <a:spcAft>
                <a:spcPts val="0"/>
              </a:spcAft>
              <a:buClr>
                <a:schemeClr val="lt2"/>
              </a:buClr>
              <a:buSzPts val="1000"/>
              <a:buFont typeface="Taviraj Light"/>
              <a:buNone/>
              <a:defRPr sz="1000">
                <a:solidFill>
                  <a:schemeClr val="lt2"/>
                </a:solidFill>
                <a:latin typeface="Taviraj SemiBold"/>
                <a:ea typeface="Taviraj SemiBold"/>
                <a:cs typeface="Taviraj SemiBold"/>
                <a:sym typeface="Taviraj SemiBold"/>
              </a:defRPr>
            </a:lvl1pPr>
            <a:lvl2pPr lvl="1">
              <a:spcBef>
                <a:spcPts val="0"/>
              </a:spcBef>
              <a:spcAft>
                <a:spcPts val="0"/>
              </a:spcAft>
              <a:buClr>
                <a:schemeClr val="lt2"/>
              </a:buClr>
              <a:buSzPts val="1000"/>
              <a:buFont typeface="Taviraj Light"/>
              <a:buNone/>
              <a:defRPr sz="1000">
                <a:solidFill>
                  <a:schemeClr val="lt2"/>
                </a:solidFill>
                <a:latin typeface="Taviraj Light"/>
                <a:ea typeface="Taviraj Light"/>
                <a:cs typeface="Taviraj Light"/>
                <a:sym typeface="Taviraj Light"/>
              </a:defRPr>
            </a:lvl2pPr>
            <a:lvl3pPr lvl="2">
              <a:spcBef>
                <a:spcPts val="0"/>
              </a:spcBef>
              <a:spcAft>
                <a:spcPts val="0"/>
              </a:spcAft>
              <a:buClr>
                <a:schemeClr val="lt2"/>
              </a:buClr>
              <a:buSzPts val="1000"/>
              <a:buFont typeface="Taviraj Light"/>
              <a:buNone/>
              <a:defRPr sz="1000">
                <a:solidFill>
                  <a:schemeClr val="lt2"/>
                </a:solidFill>
                <a:latin typeface="Taviraj Light"/>
                <a:ea typeface="Taviraj Light"/>
                <a:cs typeface="Taviraj Light"/>
                <a:sym typeface="Taviraj Light"/>
              </a:defRPr>
            </a:lvl3pPr>
            <a:lvl4pPr lvl="3">
              <a:spcBef>
                <a:spcPts val="0"/>
              </a:spcBef>
              <a:spcAft>
                <a:spcPts val="0"/>
              </a:spcAft>
              <a:buClr>
                <a:schemeClr val="lt2"/>
              </a:buClr>
              <a:buSzPts val="1000"/>
              <a:buFont typeface="Taviraj Light"/>
              <a:buNone/>
              <a:defRPr sz="1000">
                <a:solidFill>
                  <a:schemeClr val="lt2"/>
                </a:solidFill>
                <a:latin typeface="Taviraj Light"/>
                <a:ea typeface="Taviraj Light"/>
                <a:cs typeface="Taviraj Light"/>
                <a:sym typeface="Taviraj Light"/>
              </a:defRPr>
            </a:lvl4pPr>
            <a:lvl5pPr lvl="4">
              <a:spcBef>
                <a:spcPts val="0"/>
              </a:spcBef>
              <a:spcAft>
                <a:spcPts val="0"/>
              </a:spcAft>
              <a:buClr>
                <a:schemeClr val="lt2"/>
              </a:buClr>
              <a:buSzPts val="1000"/>
              <a:buFont typeface="Taviraj Light"/>
              <a:buNone/>
              <a:defRPr sz="1000">
                <a:solidFill>
                  <a:schemeClr val="lt2"/>
                </a:solidFill>
                <a:latin typeface="Taviraj Light"/>
                <a:ea typeface="Taviraj Light"/>
                <a:cs typeface="Taviraj Light"/>
                <a:sym typeface="Taviraj Light"/>
              </a:defRPr>
            </a:lvl5pPr>
            <a:lvl6pPr lvl="5">
              <a:spcBef>
                <a:spcPts val="0"/>
              </a:spcBef>
              <a:spcAft>
                <a:spcPts val="0"/>
              </a:spcAft>
              <a:buClr>
                <a:schemeClr val="lt2"/>
              </a:buClr>
              <a:buSzPts val="1000"/>
              <a:buFont typeface="Taviraj Light"/>
              <a:buNone/>
              <a:defRPr sz="1000">
                <a:solidFill>
                  <a:schemeClr val="lt2"/>
                </a:solidFill>
                <a:latin typeface="Taviraj Light"/>
                <a:ea typeface="Taviraj Light"/>
                <a:cs typeface="Taviraj Light"/>
                <a:sym typeface="Taviraj Light"/>
              </a:defRPr>
            </a:lvl6pPr>
            <a:lvl7pPr lvl="6">
              <a:spcBef>
                <a:spcPts val="0"/>
              </a:spcBef>
              <a:spcAft>
                <a:spcPts val="0"/>
              </a:spcAft>
              <a:buClr>
                <a:schemeClr val="lt2"/>
              </a:buClr>
              <a:buSzPts val="1000"/>
              <a:buFont typeface="Taviraj Light"/>
              <a:buNone/>
              <a:defRPr sz="1000">
                <a:solidFill>
                  <a:schemeClr val="lt2"/>
                </a:solidFill>
                <a:latin typeface="Taviraj Light"/>
                <a:ea typeface="Taviraj Light"/>
                <a:cs typeface="Taviraj Light"/>
                <a:sym typeface="Taviraj Light"/>
              </a:defRPr>
            </a:lvl7pPr>
            <a:lvl8pPr lvl="7">
              <a:spcBef>
                <a:spcPts val="0"/>
              </a:spcBef>
              <a:spcAft>
                <a:spcPts val="0"/>
              </a:spcAft>
              <a:buClr>
                <a:schemeClr val="lt2"/>
              </a:buClr>
              <a:buSzPts val="1000"/>
              <a:buFont typeface="Taviraj Light"/>
              <a:buNone/>
              <a:defRPr sz="1000">
                <a:solidFill>
                  <a:schemeClr val="lt2"/>
                </a:solidFill>
                <a:latin typeface="Taviraj Light"/>
                <a:ea typeface="Taviraj Light"/>
                <a:cs typeface="Taviraj Light"/>
                <a:sym typeface="Taviraj Light"/>
              </a:defRPr>
            </a:lvl8pPr>
            <a:lvl9pPr lvl="8">
              <a:spcBef>
                <a:spcPts val="0"/>
              </a:spcBef>
              <a:spcAft>
                <a:spcPts val="0"/>
              </a:spcAft>
              <a:buClr>
                <a:schemeClr val="lt2"/>
              </a:buClr>
              <a:buSzPts val="1000"/>
              <a:buFont typeface="Taviraj Light"/>
              <a:buNone/>
              <a:defRPr sz="1000">
                <a:solidFill>
                  <a:schemeClr val="lt2"/>
                </a:solidFill>
                <a:latin typeface="Taviraj Light"/>
                <a:ea typeface="Taviraj Light"/>
                <a:cs typeface="Taviraj Light"/>
                <a:sym typeface="Taviraj Light"/>
              </a:defRPr>
            </a:lvl9pPr>
          </a:lstStyle>
          <a:p>
            <a:endParaRPr/>
          </a:p>
        </p:txBody>
      </p:sp>
      <p:sp>
        <p:nvSpPr>
          <p:cNvPr id="115" name="Google Shape;115;p12"/>
          <p:cNvSpPr txBox="1">
            <a:spLocks noGrp="1"/>
          </p:cNvSpPr>
          <p:nvPr>
            <p:ph type="subTitle" idx="9"/>
          </p:nvPr>
        </p:nvSpPr>
        <p:spPr>
          <a:xfrm>
            <a:off x="5800983" y="3761268"/>
            <a:ext cx="2979900" cy="230100"/>
          </a:xfrm>
          <a:prstGeom prst="rect">
            <a:avLst/>
          </a:prstGeom>
          <a:noFill/>
        </p:spPr>
        <p:txBody>
          <a:bodyPr spcFirstLastPara="1" wrap="square" lIns="0" tIns="0" rIns="0" bIns="0" anchor="ctr" anchorCtr="0">
            <a:spAutoFit/>
          </a:bodyPr>
          <a:lstStyle>
            <a:lvl1pPr lvl="0">
              <a:spcBef>
                <a:spcPts val="0"/>
              </a:spcBef>
              <a:spcAft>
                <a:spcPts val="0"/>
              </a:spcAft>
              <a:buClr>
                <a:schemeClr val="lt1"/>
              </a:buClr>
              <a:buSzPts val="1000"/>
              <a:buFont typeface="Taviraj"/>
              <a:buNone/>
              <a:defRPr sz="1000">
                <a:solidFill>
                  <a:schemeClr val="lt1"/>
                </a:solidFill>
                <a:latin typeface="Taviraj"/>
                <a:ea typeface="Taviraj"/>
                <a:cs typeface="Taviraj"/>
                <a:sym typeface="Taviraj"/>
              </a:defRPr>
            </a:lvl1pPr>
            <a:lvl2pPr lvl="1">
              <a:spcBef>
                <a:spcPts val="0"/>
              </a:spcBef>
              <a:spcAft>
                <a:spcPts val="0"/>
              </a:spcAft>
              <a:buClr>
                <a:schemeClr val="lt1"/>
              </a:buClr>
              <a:buSzPts val="1000"/>
              <a:buFont typeface="Taviraj"/>
              <a:buNone/>
              <a:defRPr sz="1000">
                <a:solidFill>
                  <a:schemeClr val="lt1"/>
                </a:solidFill>
                <a:latin typeface="Taviraj"/>
                <a:ea typeface="Taviraj"/>
                <a:cs typeface="Taviraj"/>
                <a:sym typeface="Taviraj"/>
              </a:defRPr>
            </a:lvl2pPr>
            <a:lvl3pPr lvl="2">
              <a:spcBef>
                <a:spcPts val="0"/>
              </a:spcBef>
              <a:spcAft>
                <a:spcPts val="0"/>
              </a:spcAft>
              <a:buClr>
                <a:schemeClr val="lt1"/>
              </a:buClr>
              <a:buSzPts val="1000"/>
              <a:buFont typeface="Taviraj"/>
              <a:buNone/>
              <a:defRPr sz="1000">
                <a:solidFill>
                  <a:schemeClr val="lt1"/>
                </a:solidFill>
                <a:latin typeface="Taviraj"/>
                <a:ea typeface="Taviraj"/>
                <a:cs typeface="Taviraj"/>
                <a:sym typeface="Taviraj"/>
              </a:defRPr>
            </a:lvl3pPr>
            <a:lvl4pPr lvl="3">
              <a:spcBef>
                <a:spcPts val="0"/>
              </a:spcBef>
              <a:spcAft>
                <a:spcPts val="0"/>
              </a:spcAft>
              <a:buClr>
                <a:schemeClr val="lt1"/>
              </a:buClr>
              <a:buSzPts val="1000"/>
              <a:buFont typeface="Taviraj"/>
              <a:buNone/>
              <a:defRPr sz="1000">
                <a:solidFill>
                  <a:schemeClr val="lt1"/>
                </a:solidFill>
                <a:latin typeface="Taviraj"/>
                <a:ea typeface="Taviraj"/>
                <a:cs typeface="Taviraj"/>
                <a:sym typeface="Taviraj"/>
              </a:defRPr>
            </a:lvl4pPr>
            <a:lvl5pPr lvl="4">
              <a:spcBef>
                <a:spcPts val="0"/>
              </a:spcBef>
              <a:spcAft>
                <a:spcPts val="0"/>
              </a:spcAft>
              <a:buClr>
                <a:schemeClr val="lt1"/>
              </a:buClr>
              <a:buSzPts val="1000"/>
              <a:buFont typeface="Taviraj"/>
              <a:buNone/>
              <a:defRPr sz="1000">
                <a:solidFill>
                  <a:schemeClr val="lt1"/>
                </a:solidFill>
                <a:latin typeface="Taviraj"/>
                <a:ea typeface="Taviraj"/>
                <a:cs typeface="Taviraj"/>
                <a:sym typeface="Taviraj"/>
              </a:defRPr>
            </a:lvl5pPr>
            <a:lvl6pPr lvl="5">
              <a:spcBef>
                <a:spcPts val="0"/>
              </a:spcBef>
              <a:spcAft>
                <a:spcPts val="0"/>
              </a:spcAft>
              <a:buClr>
                <a:schemeClr val="lt1"/>
              </a:buClr>
              <a:buSzPts val="1000"/>
              <a:buFont typeface="Taviraj"/>
              <a:buNone/>
              <a:defRPr sz="1000">
                <a:solidFill>
                  <a:schemeClr val="lt1"/>
                </a:solidFill>
                <a:latin typeface="Taviraj"/>
                <a:ea typeface="Taviraj"/>
                <a:cs typeface="Taviraj"/>
                <a:sym typeface="Taviraj"/>
              </a:defRPr>
            </a:lvl6pPr>
            <a:lvl7pPr lvl="6">
              <a:spcBef>
                <a:spcPts val="0"/>
              </a:spcBef>
              <a:spcAft>
                <a:spcPts val="0"/>
              </a:spcAft>
              <a:buClr>
                <a:schemeClr val="lt1"/>
              </a:buClr>
              <a:buSzPts val="1000"/>
              <a:buFont typeface="Taviraj"/>
              <a:buNone/>
              <a:defRPr sz="1000">
                <a:solidFill>
                  <a:schemeClr val="lt1"/>
                </a:solidFill>
                <a:latin typeface="Taviraj"/>
                <a:ea typeface="Taviraj"/>
                <a:cs typeface="Taviraj"/>
                <a:sym typeface="Taviraj"/>
              </a:defRPr>
            </a:lvl7pPr>
            <a:lvl8pPr lvl="7">
              <a:spcBef>
                <a:spcPts val="0"/>
              </a:spcBef>
              <a:spcAft>
                <a:spcPts val="0"/>
              </a:spcAft>
              <a:buClr>
                <a:schemeClr val="lt1"/>
              </a:buClr>
              <a:buSzPts val="1000"/>
              <a:buFont typeface="Taviraj"/>
              <a:buNone/>
              <a:defRPr sz="1000">
                <a:solidFill>
                  <a:schemeClr val="lt1"/>
                </a:solidFill>
                <a:latin typeface="Taviraj"/>
                <a:ea typeface="Taviraj"/>
                <a:cs typeface="Taviraj"/>
                <a:sym typeface="Taviraj"/>
              </a:defRPr>
            </a:lvl8pPr>
            <a:lvl9pPr lvl="8">
              <a:spcBef>
                <a:spcPts val="0"/>
              </a:spcBef>
              <a:spcAft>
                <a:spcPts val="0"/>
              </a:spcAft>
              <a:buClr>
                <a:schemeClr val="lt1"/>
              </a:buClr>
              <a:buSzPts val="1000"/>
              <a:buFont typeface="Taviraj"/>
              <a:buNone/>
              <a:defRPr sz="1000">
                <a:solidFill>
                  <a:schemeClr val="lt1"/>
                </a:solidFill>
                <a:latin typeface="Taviraj"/>
                <a:ea typeface="Taviraj"/>
                <a:cs typeface="Taviraj"/>
                <a:sym typeface="Taviraj"/>
              </a:defRPr>
            </a:lvl9pPr>
          </a:lstStyle>
          <a:p>
            <a:endParaRPr/>
          </a:p>
        </p:txBody>
      </p:sp>
      <p:sp>
        <p:nvSpPr>
          <p:cNvPr id="116" name="Google Shape;116;p12"/>
          <p:cNvSpPr txBox="1">
            <a:spLocks noGrp="1"/>
          </p:cNvSpPr>
          <p:nvPr>
            <p:ph type="body" idx="13"/>
          </p:nvPr>
        </p:nvSpPr>
        <p:spPr>
          <a:xfrm>
            <a:off x="5484850" y="4012650"/>
            <a:ext cx="3345600" cy="560400"/>
          </a:xfrm>
          <a:prstGeom prst="rect">
            <a:avLst/>
          </a:prstGeom>
          <a:noFill/>
        </p:spPr>
        <p:txBody>
          <a:bodyPr spcFirstLastPara="1" wrap="square" lIns="0" tIns="0" rIns="0" bIns="0" anchor="t" anchorCtr="0">
            <a:spAutoFit/>
          </a:bodyPr>
          <a:lstStyle>
            <a:lvl1pPr marL="457200" lvl="0" indent="-292100">
              <a:lnSpc>
                <a:spcPct val="115000"/>
              </a:lnSpc>
              <a:spcBef>
                <a:spcPts val="0"/>
              </a:spcBef>
              <a:spcAft>
                <a:spcPts val="0"/>
              </a:spcAft>
              <a:buClr>
                <a:schemeClr val="lt1"/>
              </a:buClr>
              <a:buSzPts val="1000"/>
              <a:buFont typeface="Inter Light"/>
              <a:buChar char="●"/>
              <a:defRPr sz="1000">
                <a:solidFill>
                  <a:schemeClr val="lt1"/>
                </a:solidFill>
              </a:defRPr>
            </a:lvl1pPr>
            <a:lvl2pPr marL="914400" lvl="1" indent="-292100">
              <a:lnSpc>
                <a:spcPct val="115000"/>
              </a:lnSpc>
              <a:spcBef>
                <a:spcPts val="800"/>
              </a:spcBef>
              <a:spcAft>
                <a:spcPts val="0"/>
              </a:spcAft>
              <a:buClr>
                <a:schemeClr val="lt1"/>
              </a:buClr>
              <a:buSzPts val="1000"/>
              <a:buFont typeface="Inter Light"/>
              <a:buChar char="○"/>
              <a:defRPr sz="1000">
                <a:solidFill>
                  <a:schemeClr val="lt1"/>
                </a:solidFill>
              </a:defRPr>
            </a:lvl2pPr>
            <a:lvl3pPr marL="1371600" lvl="2" indent="-292100">
              <a:lnSpc>
                <a:spcPct val="115000"/>
              </a:lnSpc>
              <a:spcBef>
                <a:spcPts val="800"/>
              </a:spcBef>
              <a:spcAft>
                <a:spcPts val="0"/>
              </a:spcAft>
              <a:buClr>
                <a:schemeClr val="lt1"/>
              </a:buClr>
              <a:buSzPts val="1000"/>
              <a:buFont typeface="Inter Light"/>
              <a:buChar char="■"/>
              <a:defRPr sz="1000">
                <a:solidFill>
                  <a:schemeClr val="lt1"/>
                </a:solidFill>
              </a:defRPr>
            </a:lvl3pPr>
            <a:lvl4pPr marL="1828800" lvl="3" indent="-292100">
              <a:lnSpc>
                <a:spcPct val="115000"/>
              </a:lnSpc>
              <a:spcBef>
                <a:spcPts val="800"/>
              </a:spcBef>
              <a:spcAft>
                <a:spcPts val="0"/>
              </a:spcAft>
              <a:buClr>
                <a:schemeClr val="lt1"/>
              </a:buClr>
              <a:buSzPts val="1000"/>
              <a:buFont typeface="Inter Light"/>
              <a:buChar char="●"/>
              <a:defRPr sz="1000">
                <a:solidFill>
                  <a:schemeClr val="lt1"/>
                </a:solidFill>
              </a:defRPr>
            </a:lvl4pPr>
            <a:lvl5pPr marL="2286000" lvl="4" indent="-292100">
              <a:lnSpc>
                <a:spcPct val="115000"/>
              </a:lnSpc>
              <a:spcBef>
                <a:spcPts val="800"/>
              </a:spcBef>
              <a:spcAft>
                <a:spcPts val="0"/>
              </a:spcAft>
              <a:buClr>
                <a:schemeClr val="lt1"/>
              </a:buClr>
              <a:buSzPts val="1000"/>
              <a:buFont typeface="Inter Light"/>
              <a:buChar char="○"/>
              <a:defRPr sz="1000">
                <a:solidFill>
                  <a:schemeClr val="lt1"/>
                </a:solidFill>
              </a:defRPr>
            </a:lvl5pPr>
            <a:lvl6pPr marL="2743200" lvl="5" indent="-292100">
              <a:lnSpc>
                <a:spcPct val="115000"/>
              </a:lnSpc>
              <a:spcBef>
                <a:spcPts val="800"/>
              </a:spcBef>
              <a:spcAft>
                <a:spcPts val="0"/>
              </a:spcAft>
              <a:buClr>
                <a:schemeClr val="lt1"/>
              </a:buClr>
              <a:buSzPts val="1000"/>
              <a:buFont typeface="Inter Light"/>
              <a:buChar char="■"/>
              <a:defRPr sz="1000">
                <a:solidFill>
                  <a:schemeClr val="lt1"/>
                </a:solidFill>
              </a:defRPr>
            </a:lvl6pPr>
            <a:lvl7pPr marL="3200400" lvl="6" indent="-292100">
              <a:lnSpc>
                <a:spcPct val="115000"/>
              </a:lnSpc>
              <a:spcBef>
                <a:spcPts val="800"/>
              </a:spcBef>
              <a:spcAft>
                <a:spcPts val="0"/>
              </a:spcAft>
              <a:buClr>
                <a:schemeClr val="lt1"/>
              </a:buClr>
              <a:buSzPts val="1000"/>
              <a:buFont typeface="Inter Light"/>
              <a:buChar char="●"/>
              <a:defRPr sz="1000">
                <a:solidFill>
                  <a:schemeClr val="lt1"/>
                </a:solidFill>
              </a:defRPr>
            </a:lvl7pPr>
            <a:lvl8pPr marL="3657600" lvl="7" indent="-292100">
              <a:lnSpc>
                <a:spcPct val="115000"/>
              </a:lnSpc>
              <a:spcBef>
                <a:spcPts val="800"/>
              </a:spcBef>
              <a:spcAft>
                <a:spcPts val="0"/>
              </a:spcAft>
              <a:buClr>
                <a:schemeClr val="lt1"/>
              </a:buClr>
              <a:buSzPts val="1000"/>
              <a:buFont typeface="Inter Light"/>
              <a:buChar char="○"/>
              <a:defRPr sz="1000">
                <a:solidFill>
                  <a:schemeClr val="lt1"/>
                </a:solidFill>
              </a:defRPr>
            </a:lvl8pPr>
            <a:lvl9pPr marL="4114800" lvl="8" indent="-292100">
              <a:lnSpc>
                <a:spcPct val="115000"/>
              </a:lnSpc>
              <a:spcBef>
                <a:spcPts val="800"/>
              </a:spcBef>
              <a:spcAft>
                <a:spcPts val="800"/>
              </a:spcAft>
              <a:buClr>
                <a:schemeClr val="lt1"/>
              </a:buClr>
              <a:buSzPts val="1000"/>
              <a:buFont typeface="Inter Light"/>
              <a:buChar char="■"/>
              <a:defRPr sz="1000">
                <a:solidFill>
                  <a:schemeClr val="lt1"/>
                </a:solidFill>
              </a:defRPr>
            </a:lvl9pPr>
          </a:lstStyle>
          <a:p>
            <a:endParaRPr/>
          </a:p>
        </p:txBody>
      </p:sp>
      <p:sp>
        <p:nvSpPr>
          <p:cNvPr id="117" name="Google Shape;117;p12"/>
          <p:cNvSpPr txBox="1">
            <a:spLocks noGrp="1"/>
          </p:cNvSpPr>
          <p:nvPr>
            <p:ph type="subTitle" idx="14"/>
          </p:nvPr>
        </p:nvSpPr>
        <p:spPr>
          <a:xfrm>
            <a:off x="5484850" y="2566350"/>
            <a:ext cx="269100" cy="230100"/>
          </a:xfrm>
          <a:prstGeom prst="rect">
            <a:avLst/>
          </a:prstGeom>
          <a:noFill/>
        </p:spPr>
        <p:txBody>
          <a:bodyPr spcFirstLastPara="1" wrap="square" lIns="0" tIns="0" rIns="0" bIns="0" anchor="ctr" anchorCtr="0">
            <a:spAutoFit/>
          </a:bodyPr>
          <a:lstStyle>
            <a:lvl1pPr lvl="0">
              <a:spcBef>
                <a:spcPts val="0"/>
              </a:spcBef>
              <a:spcAft>
                <a:spcPts val="0"/>
              </a:spcAft>
              <a:buClr>
                <a:schemeClr val="lt2"/>
              </a:buClr>
              <a:buSzPts val="1000"/>
              <a:buFont typeface="Taviraj Light"/>
              <a:buNone/>
              <a:defRPr sz="1000">
                <a:solidFill>
                  <a:schemeClr val="lt2"/>
                </a:solidFill>
                <a:latin typeface="Taviraj SemiBold"/>
                <a:ea typeface="Taviraj SemiBold"/>
                <a:cs typeface="Taviraj SemiBold"/>
                <a:sym typeface="Taviraj SemiBold"/>
              </a:defRPr>
            </a:lvl1pPr>
            <a:lvl2pPr lvl="1">
              <a:spcBef>
                <a:spcPts val="0"/>
              </a:spcBef>
              <a:spcAft>
                <a:spcPts val="0"/>
              </a:spcAft>
              <a:buClr>
                <a:schemeClr val="lt2"/>
              </a:buClr>
              <a:buSzPts val="1000"/>
              <a:buFont typeface="Taviraj Light"/>
              <a:buNone/>
              <a:defRPr sz="1000">
                <a:solidFill>
                  <a:schemeClr val="lt2"/>
                </a:solidFill>
                <a:latin typeface="Taviraj Light"/>
                <a:ea typeface="Taviraj Light"/>
                <a:cs typeface="Taviraj Light"/>
                <a:sym typeface="Taviraj Light"/>
              </a:defRPr>
            </a:lvl2pPr>
            <a:lvl3pPr lvl="2">
              <a:spcBef>
                <a:spcPts val="0"/>
              </a:spcBef>
              <a:spcAft>
                <a:spcPts val="0"/>
              </a:spcAft>
              <a:buClr>
                <a:schemeClr val="lt2"/>
              </a:buClr>
              <a:buSzPts val="1000"/>
              <a:buFont typeface="Taviraj Light"/>
              <a:buNone/>
              <a:defRPr sz="1000">
                <a:solidFill>
                  <a:schemeClr val="lt2"/>
                </a:solidFill>
                <a:latin typeface="Taviraj Light"/>
                <a:ea typeface="Taviraj Light"/>
                <a:cs typeface="Taviraj Light"/>
                <a:sym typeface="Taviraj Light"/>
              </a:defRPr>
            </a:lvl3pPr>
            <a:lvl4pPr lvl="3">
              <a:spcBef>
                <a:spcPts val="0"/>
              </a:spcBef>
              <a:spcAft>
                <a:spcPts val="0"/>
              </a:spcAft>
              <a:buClr>
                <a:schemeClr val="lt2"/>
              </a:buClr>
              <a:buSzPts val="1000"/>
              <a:buFont typeface="Taviraj Light"/>
              <a:buNone/>
              <a:defRPr sz="1000">
                <a:solidFill>
                  <a:schemeClr val="lt2"/>
                </a:solidFill>
                <a:latin typeface="Taviraj Light"/>
                <a:ea typeface="Taviraj Light"/>
                <a:cs typeface="Taviraj Light"/>
                <a:sym typeface="Taviraj Light"/>
              </a:defRPr>
            </a:lvl4pPr>
            <a:lvl5pPr lvl="4">
              <a:spcBef>
                <a:spcPts val="0"/>
              </a:spcBef>
              <a:spcAft>
                <a:spcPts val="0"/>
              </a:spcAft>
              <a:buClr>
                <a:schemeClr val="lt2"/>
              </a:buClr>
              <a:buSzPts val="1000"/>
              <a:buFont typeface="Taviraj Light"/>
              <a:buNone/>
              <a:defRPr sz="1000">
                <a:solidFill>
                  <a:schemeClr val="lt2"/>
                </a:solidFill>
                <a:latin typeface="Taviraj Light"/>
                <a:ea typeface="Taviraj Light"/>
                <a:cs typeface="Taviraj Light"/>
                <a:sym typeface="Taviraj Light"/>
              </a:defRPr>
            </a:lvl5pPr>
            <a:lvl6pPr lvl="5">
              <a:spcBef>
                <a:spcPts val="0"/>
              </a:spcBef>
              <a:spcAft>
                <a:spcPts val="0"/>
              </a:spcAft>
              <a:buClr>
                <a:schemeClr val="lt2"/>
              </a:buClr>
              <a:buSzPts val="1000"/>
              <a:buFont typeface="Taviraj Light"/>
              <a:buNone/>
              <a:defRPr sz="1000">
                <a:solidFill>
                  <a:schemeClr val="lt2"/>
                </a:solidFill>
                <a:latin typeface="Taviraj Light"/>
                <a:ea typeface="Taviraj Light"/>
                <a:cs typeface="Taviraj Light"/>
                <a:sym typeface="Taviraj Light"/>
              </a:defRPr>
            </a:lvl6pPr>
            <a:lvl7pPr lvl="6">
              <a:spcBef>
                <a:spcPts val="0"/>
              </a:spcBef>
              <a:spcAft>
                <a:spcPts val="0"/>
              </a:spcAft>
              <a:buClr>
                <a:schemeClr val="lt2"/>
              </a:buClr>
              <a:buSzPts val="1000"/>
              <a:buFont typeface="Taviraj Light"/>
              <a:buNone/>
              <a:defRPr sz="1000">
                <a:solidFill>
                  <a:schemeClr val="lt2"/>
                </a:solidFill>
                <a:latin typeface="Taviraj Light"/>
                <a:ea typeface="Taviraj Light"/>
                <a:cs typeface="Taviraj Light"/>
                <a:sym typeface="Taviraj Light"/>
              </a:defRPr>
            </a:lvl7pPr>
            <a:lvl8pPr lvl="7">
              <a:spcBef>
                <a:spcPts val="0"/>
              </a:spcBef>
              <a:spcAft>
                <a:spcPts val="0"/>
              </a:spcAft>
              <a:buClr>
                <a:schemeClr val="lt2"/>
              </a:buClr>
              <a:buSzPts val="1000"/>
              <a:buFont typeface="Taviraj Light"/>
              <a:buNone/>
              <a:defRPr sz="1000">
                <a:solidFill>
                  <a:schemeClr val="lt2"/>
                </a:solidFill>
                <a:latin typeface="Taviraj Light"/>
                <a:ea typeface="Taviraj Light"/>
                <a:cs typeface="Taviraj Light"/>
                <a:sym typeface="Taviraj Light"/>
              </a:defRPr>
            </a:lvl8pPr>
            <a:lvl9pPr lvl="8">
              <a:spcBef>
                <a:spcPts val="0"/>
              </a:spcBef>
              <a:spcAft>
                <a:spcPts val="0"/>
              </a:spcAft>
              <a:buClr>
                <a:schemeClr val="lt2"/>
              </a:buClr>
              <a:buSzPts val="1000"/>
              <a:buFont typeface="Taviraj Light"/>
              <a:buNone/>
              <a:defRPr sz="1000">
                <a:solidFill>
                  <a:schemeClr val="lt2"/>
                </a:solidFill>
                <a:latin typeface="Taviraj Light"/>
                <a:ea typeface="Taviraj Light"/>
                <a:cs typeface="Taviraj Light"/>
                <a:sym typeface="Taviraj Light"/>
              </a:defRPr>
            </a:lvl9pPr>
          </a:lstStyle>
          <a:p>
            <a:endParaRPr/>
          </a:p>
        </p:txBody>
      </p:sp>
      <p:sp>
        <p:nvSpPr>
          <p:cNvPr id="118" name="Google Shape;118;p12"/>
          <p:cNvSpPr txBox="1">
            <a:spLocks noGrp="1"/>
          </p:cNvSpPr>
          <p:nvPr>
            <p:ph type="subTitle" idx="15"/>
          </p:nvPr>
        </p:nvSpPr>
        <p:spPr>
          <a:xfrm>
            <a:off x="5800983" y="2564943"/>
            <a:ext cx="2979900" cy="230100"/>
          </a:xfrm>
          <a:prstGeom prst="rect">
            <a:avLst/>
          </a:prstGeom>
          <a:noFill/>
        </p:spPr>
        <p:txBody>
          <a:bodyPr spcFirstLastPara="1" wrap="square" lIns="0" tIns="0" rIns="0" bIns="0" anchor="ctr" anchorCtr="0">
            <a:spAutoFit/>
          </a:bodyPr>
          <a:lstStyle>
            <a:lvl1pPr lvl="0">
              <a:spcBef>
                <a:spcPts val="0"/>
              </a:spcBef>
              <a:spcAft>
                <a:spcPts val="0"/>
              </a:spcAft>
              <a:buClr>
                <a:schemeClr val="lt1"/>
              </a:buClr>
              <a:buSzPts val="1000"/>
              <a:buFont typeface="Taviraj"/>
              <a:buNone/>
              <a:defRPr sz="1000">
                <a:solidFill>
                  <a:schemeClr val="lt1"/>
                </a:solidFill>
                <a:latin typeface="Taviraj"/>
                <a:ea typeface="Taviraj"/>
                <a:cs typeface="Taviraj"/>
                <a:sym typeface="Taviraj"/>
              </a:defRPr>
            </a:lvl1pPr>
            <a:lvl2pPr lvl="1">
              <a:spcBef>
                <a:spcPts val="0"/>
              </a:spcBef>
              <a:spcAft>
                <a:spcPts val="0"/>
              </a:spcAft>
              <a:buClr>
                <a:schemeClr val="lt1"/>
              </a:buClr>
              <a:buSzPts val="1000"/>
              <a:buFont typeface="Taviraj"/>
              <a:buNone/>
              <a:defRPr sz="1000">
                <a:solidFill>
                  <a:schemeClr val="lt1"/>
                </a:solidFill>
                <a:latin typeface="Taviraj"/>
                <a:ea typeface="Taviraj"/>
                <a:cs typeface="Taviraj"/>
                <a:sym typeface="Taviraj"/>
              </a:defRPr>
            </a:lvl2pPr>
            <a:lvl3pPr lvl="2">
              <a:spcBef>
                <a:spcPts val="0"/>
              </a:spcBef>
              <a:spcAft>
                <a:spcPts val="0"/>
              </a:spcAft>
              <a:buClr>
                <a:schemeClr val="lt1"/>
              </a:buClr>
              <a:buSzPts val="1000"/>
              <a:buFont typeface="Taviraj"/>
              <a:buNone/>
              <a:defRPr sz="1000">
                <a:solidFill>
                  <a:schemeClr val="lt1"/>
                </a:solidFill>
                <a:latin typeface="Taviraj"/>
                <a:ea typeface="Taviraj"/>
                <a:cs typeface="Taviraj"/>
                <a:sym typeface="Taviraj"/>
              </a:defRPr>
            </a:lvl3pPr>
            <a:lvl4pPr lvl="3">
              <a:spcBef>
                <a:spcPts val="0"/>
              </a:spcBef>
              <a:spcAft>
                <a:spcPts val="0"/>
              </a:spcAft>
              <a:buClr>
                <a:schemeClr val="lt1"/>
              </a:buClr>
              <a:buSzPts val="1000"/>
              <a:buFont typeface="Taviraj"/>
              <a:buNone/>
              <a:defRPr sz="1000">
                <a:solidFill>
                  <a:schemeClr val="lt1"/>
                </a:solidFill>
                <a:latin typeface="Taviraj"/>
                <a:ea typeface="Taviraj"/>
                <a:cs typeface="Taviraj"/>
                <a:sym typeface="Taviraj"/>
              </a:defRPr>
            </a:lvl4pPr>
            <a:lvl5pPr lvl="4">
              <a:spcBef>
                <a:spcPts val="0"/>
              </a:spcBef>
              <a:spcAft>
                <a:spcPts val="0"/>
              </a:spcAft>
              <a:buClr>
                <a:schemeClr val="lt1"/>
              </a:buClr>
              <a:buSzPts val="1000"/>
              <a:buFont typeface="Taviraj"/>
              <a:buNone/>
              <a:defRPr sz="1000">
                <a:solidFill>
                  <a:schemeClr val="lt1"/>
                </a:solidFill>
                <a:latin typeface="Taviraj"/>
                <a:ea typeface="Taviraj"/>
                <a:cs typeface="Taviraj"/>
                <a:sym typeface="Taviraj"/>
              </a:defRPr>
            </a:lvl5pPr>
            <a:lvl6pPr lvl="5">
              <a:spcBef>
                <a:spcPts val="0"/>
              </a:spcBef>
              <a:spcAft>
                <a:spcPts val="0"/>
              </a:spcAft>
              <a:buClr>
                <a:schemeClr val="lt1"/>
              </a:buClr>
              <a:buSzPts val="1000"/>
              <a:buFont typeface="Taviraj"/>
              <a:buNone/>
              <a:defRPr sz="1000">
                <a:solidFill>
                  <a:schemeClr val="lt1"/>
                </a:solidFill>
                <a:latin typeface="Taviraj"/>
                <a:ea typeface="Taviraj"/>
                <a:cs typeface="Taviraj"/>
                <a:sym typeface="Taviraj"/>
              </a:defRPr>
            </a:lvl6pPr>
            <a:lvl7pPr lvl="6">
              <a:spcBef>
                <a:spcPts val="0"/>
              </a:spcBef>
              <a:spcAft>
                <a:spcPts val="0"/>
              </a:spcAft>
              <a:buClr>
                <a:schemeClr val="lt1"/>
              </a:buClr>
              <a:buSzPts val="1000"/>
              <a:buFont typeface="Taviraj"/>
              <a:buNone/>
              <a:defRPr sz="1000">
                <a:solidFill>
                  <a:schemeClr val="lt1"/>
                </a:solidFill>
                <a:latin typeface="Taviraj"/>
                <a:ea typeface="Taviraj"/>
                <a:cs typeface="Taviraj"/>
                <a:sym typeface="Taviraj"/>
              </a:defRPr>
            </a:lvl7pPr>
            <a:lvl8pPr lvl="7">
              <a:spcBef>
                <a:spcPts val="0"/>
              </a:spcBef>
              <a:spcAft>
                <a:spcPts val="0"/>
              </a:spcAft>
              <a:buClr>
                <a:schemeClr val="lt1"/>
              </a:buClr>
              <a:buSzPts val="1000"/>
              <a:buFont typeface="Taviraj"/>
              <a:buNone/>
              <a:defRPr sz="1000">
                <a:solidFill>
                  <a:schemeClr val="lt1"/>
                </a:solidFill>
                <a:latin typeface="Taviraj"/>
                <a:ea typeface="Taviraj"/>
                <a:cs typeface="Taviraj"/>
                <a:sym typeface="Taviraj"/>
              </a:defRPr>
            </a:lvl8pPr>
            <a:lvl9pPr lvl="8">
              <a:spcBef>
                <a:spcPts val="0"/>
              </a:spcBef>
              <a:spcAft>
                <a:spcPts val="0"/>
              </a:spcAft>
              <a:buClr>
                <a:schemeClr val="lt1"/>
              </a:buClr>
              <a:buSzPts val="1000"/>
              <a:buFont typeface="Taviraj"/>
              <a:buNone/>
              <a:defRPr sz="1000">
                <a:solidFill>
                  <a:schemeClr val="lt1"/>
                </a:solidFill>
                <a:latin typeface="Taviraj"/>
                <a:ea typeface="Taviraj"/>
                <a:cs typeface="Taviraj"/>
                <a:sym typeface="Taviraj"/>
              </a:defRPr>
            </a:lvl9pPr>
          </a:lstStyle>
          <a:p>
            <a:endParaRPr/>
          </a:p>
        </p:txBody>
      </p:sp>
      <p:sp>
        <p:nvSpPr>
          <p:cNvPr id="119" name="Google Shape;119;p12"/>
          <p:cNvSpPr txBox="1">
            <a:spLocks noGrp="1"/>
          </p:cNvSpPr>
          <p:nvPr>
            <p:ph type="body" idx="16"/>
          </p:nvPr>
        </p:nvSpPr>
        <p:spPr>
          <a:xfrm>
            <a:off x="5484850" y="2820525"/>
            <a:ext cx="3345600" cy="560400"/>
          </a:xfrm>
          <a:prstGeom prst="rect">
            <a:avLst/>
          </a:prstGeom>
          <a:noFill/>
        </p:spPr>
        <p:txBody>
          <a:bodyPr spcFirstLastPara="1" wrap="square" lIns="0" tIns="0" rIns="0" bIns="0" anchor="t" anchorCtr="0">
            <a:spAutoFit/>
          </a:bodyPr>
          <a:lstStyle>
            <a:lvl1pPr marL="457200" lvl="0" indent="-292100">
              <a:lnSpc>
                <a:spcPct val="115000"/>
              </a:lnSpc>
              <a:spcBef>
                <a:spcPts val="0"/>
              </a:spcBef>
              <a:spcAft>
                <a:spcPts val="0"/>
              </a:spcAft>
              <a:buClr>
                <a:schemeClr val="lt1"/>
              </a:buClr>
              <a:buSzPts val="1000"/>
              <a:buFont typeface="Inter Light"/>
              <a:buChar char="●"/>
              <a:defRPr sz="1000">
                <a:solidFill>
                  <a:schemeClr val="lt1"/>
                </a:solidFill>
              </a:defRPr>
            </a:lvl1pPr>
            <a:lvl2pPr marL="914400" lvl="1" indent="-292100">
              <a:lnSpc>
                <a:spcPct val="115000"/>
              </a:lnSpc>
              <a:spcBef>
                <a:spcPts val="800"/>
              </a:spcBef>
              <a:spcAft>
                <a:spcPts val="0"/>
              </a:spcAft>
              <a:buClr>
                <a:schemeClr val="lt1"/>
              </a:buClr>
              <a:buSzPts val="1000"/>
              <a:buFont typeface="Inter Light"/>
              <a:buChar char="○"/>
              <a:defRPr sz="1000">
                <a:solidFill>
                  <a:schemeClr val="lt1"/>
                </a:solidFill>
              </a:defRPr>
            </a:lvl2pPr>
            <a:lvl3pPr marL="1371600" lvl="2" indent="-292100">
              <a:lnSpc>
                <a:spcPct val="115000"/>
              </a:lnSpc>
              <a:spcBef>
                <a:spcPts val="800"/>
              </a:spcBef>
              <a:spcAft>
                <a:spcPts val="0"/>
              </a:spcAft>
              <a:buClr>
                <a:schemeClr val="lt1"/>
              </a:buClr>
              <a:buSzPts val="1000"/>
              <a:buFont typeface="Inter Light"/>
              <a:buChar char="■"/>
              <a:defRPr sz="1000">
                <a:solidFill>
                  <a:schemeClr val="lt1"/>
                </a:solidFill>
              </a:defRPr>
            </a:lvl3pPr>
            <a:lvl4pPr marL="1828800" lvl="3" indent="-292100">
              <a:lnSpc>
                <a:spcPct val="115000"/>
              </a:lnSpc>
              <a:spcBef>
                <a:spcPts val="800"/>
              </a:spcBef>
              <a:spcAft>
                <a:spcPts val="0"/>
              </a:spcAft>
              <a:buClr>
                <a:schemeClr val="lt1"/>
              </a:buClr>
              <a:buSzPts val="1000"/>
              <a:buFont typeface="Inter Light"/>
              <a:buChar char="●"/>
              <a:defRPr sz="1000">
                <a:solidFill>
                  <a:schemeClr val="lt1"/>
                </a:solidFill>
              </a:defRPr>
            </a:lvl4pPr>
            <a:lvl5pPr marL="2286000" lvl="4" indent="-292100">
              <a:lnSpc>
                <a:spcPct val="115000"/>
              </a:lnSpc>
              <a:spcBef>
                <a:spcPts val="800"/>
              </a:spcBef>
              <a:spcAft>
                <a:spcPts val="0"/>
              </a:spcAft>
              <a:buClr>
                <a:schemeClr val="lt1"/>
              </a:buClr>
              <a:buSzPts val="1000"/>
              <a:buFont typeface="Inter Light"/>
              <a:buChar char="○"/>
              <a:defRPr sz="1000">
                <a:solidFill>
                  <a:schemeClr val="lt1"/>
                </a:solidFill>
              </a:defRPr>
            </a:lvl5pPr>
            <a:lvl6pPr marL="2743200" lvl="5" indent="-292100">
              <a:lnSpc>
                <a:spcPct val="115000"/>
              </a:lnSpc>
              <a:spcBef>
                <a:spcPts val="800"/>
              </a:spcBef>
              <a:spcAft>
                <a:spcPts val="0"/>
              </a:spcAft>
              <a:buClr>
                <a:schemeClr val="lt1"/>
              </a:buClr>
              <a:buSzPts val="1000"/>
              <a:buFont typeface="Inter Light"/>
              <a:buChar char="■"/>
              <a:defRPr sz="1000">
                <a:solidFill>
                  <a:schemeClr val="lt1"/>
                </a:solidFill>
              </a:defRPr>
            </a:lvl6pPr>
            <a:lvl7pPr marL="3200400" lvl="6" indent="-292100">
              <a:lnSpc>
                <a:spcPct val="115000"/>
              </a:lnSpc>
              <a:spcBef>
                <a:spcPts val="800"/>
              </a:spcBef>
              <a:spcAft>
                <a:spcPts val="0"/>
              </a:spcAft>
              <a:buClr>
                <a:schemeClr val="lt1"/>
              </a:buClr>
              <a:buSzPts val="1000"/>
              <a:buFont typeface="Inter Light"/>
              <a:buChar char="●"/>
              <a:defRPr sz="1000">
                <a:solidFill>
                  <a:schemeClr val="lt1"/>
                </a:solidFill>
              </a:defRPr>
            </a:lvl7pPr>
            <a:lvl8pPr marL="3657600" lvl="7" indent="-292100">
              <a:lnSpc>
                <a:spcPct val="115000"/>
              </a:lnSpc>
              <a:spcBef>
                <a:spcPts val="800"/>
              </a:spcBef>
              <a:spcAft>
                <a:spcPts val="0"/>
              </a:spcAft>
              <a:buClr>
                <a:schemeClr val="lt1"/>
              </a:buClr>
              <a:buSzPts val="1000"/>
              <a:buFont typeface="Inter Light"/>
              <a:buChar char="○"/>
              <a:defRPr sz="1000">
                <a:solidFill>
                  <a:schemeClr val="lt1"/>
                </a:solidFill>
              </a:defRPr>
            </a:lvl8pPr>
            <a:lvl9pPr marL="4114800" lvl="8" indent="-292100">
              <a:lnSpc>
                <a:spcPct val="115000"/>
              </a:lnSpc>
              <a:spcBef>
                <a:spcPts val="800"/>
              </a:spcBef>
              <a:spcAft>
                <a:spcPts val="800"/>
              </a:spcAft>
              <a:buClr>
                <a:schemeClr val="lt1"/>
              </a:buClr>
              <a:buSzPts val="1000"/>
              <a:buFont typeface="Inter Light"/>
              <a:buChar char="■"/>
              <a:defRPr sz="1000">
                <a:solidFill>
                  <a:schemeClr val="lt1"/>
                </a:solidFill>
              </a:defRPr>
            </a:lvl9pPr>
          </a:lstStyle>
          <a:p>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hree columns w/text">
  <p:cSld name="CUSTOM_3_1_1_1">
    <p:bg>
      <p:bgPr>
        <a:solidFill>
          <a:schemeClr val="accent5"/>
        </a:solidFill>
        <a:effectLst/>
      </p:bgPr>
    </p:bg>
    <p:spTree>
      <p:nvGrpSpPr>
        <p:cNvPr id="1" name="Shape 120"/>
        <p:cNvGrpSpPr/>
        <p:nvPr/>
      </p:nvGrpSpPr>
      <p:grpSpPr>
        <a:xfrm>
          <a:off x="0" y="0"/>
          <a:ext cx="0" cy="0"/>
          <a:chOff x="0" y="0"/>
          <a:chExt cx="0" cy="0"/>
        </a:xfrm>
      </p:grpSpPr>
      <p:sp>
        <p:nvSpPr>
          <p:cNvPr id="121" name="Google Shape;121;p13"/>
          <p:cNvSpPr>
            <a:spLocks noGrp="1"/>
          </p:cNvSpPr>
          <p:nvPr>
            <p:ph type="pic" idx="2"/>
          </p:nvPr>
        </p:nvSpPr>
        <p:spPr>
          <a:xfrm>
            <a:off x="320100" y="2164202"/>
            <a:ext cx="2587800" cy="978300"/>
          </a:xfrm>
          <a:prstGeom prst="rect">
            <a:avLst/>
          </a:prstGeom>
          <a:noFill/>
          <a:ln>
            <a:noFill/>
          </a:ln>
        </p:spPr>
      </p:sp>
      <p:sp>
        <p:nvSpPr>
          <p:cNvPr id="122" name="Google Shape;122;p13"/>
          <p:cNvSpPr txBox="1">
            <a:spLocks noGrp="1"/>
          </p:cNvSpPr>
          <p:nvPr>
            <p:ph type="body" idx="1"/>
          </p:nvPr>
        </p:nvSpPr>
        <p:spPr>
          <a:xfrm>
            <a:off x="320100" y="3738725"/>
            <a:ext cx="2587800" cy="757200"/>
          </a:xfrm>
          <a:prstGeom prst="rect">
            <a:avLst/>
          </a:prstGeom>
        </p:spPr>
        <p:txBody>
          <a:bodyPr spcFirstLastPara="1" wrap="square" lIns="91425" tIns="91425" rIns="91425" bIns="91425" anchor="t" anchorCtr="0">
            <a:spAutoFit/>
          </a:bodyPr>
          <a:lstStyle>
            <a:lvl1pPr marL="457200" lvl="0" indent="-292100">
              <a:spcBef>
                <a:spcPts val="0"/>
              </a:spcBef>
              <a:spcAft>
                <a:spcPts val="0"/>
              </a:spcAft>
              <a:buClr>
                <a:schemeClr val="lt1"/>
              </a:buClr>
              <a:buSzPts val="1000"/>
              <a:buChar char="●"/>
              <a:defRPr sz="1000">
                <a:solidFill>
                  <a:schemeClr val="lt1"/>
                </a:solidFill>
              </a:defRPr>
            </a:lvl1pPr>
            <a:lvl2pPr marL="914400" lvl="1" indent="-292100">
              <a:spcBef>
                <a:spcPts val="800"/>
              </a:spcBef>
              <a:spcAft>
                <a:spcPts val="0"/>
              </a:spcAft>
              <a:buClr>
                <a:schemeClr val="lt1"/>
              </a:buClr>
              <a:buSzPts val="1000"/>
              <a:buChar char="○"/>
              <a:defRPr sz="1000">
                <a:solidFill>
                  <a:schemeClr val="lt1"/>
                </a:solidFill>
              </a:defRPr>
            </a:lvl2pPr>
            <a:lvl3pPr marL="1371600" lvl="2" indent="-292100">
              <a:spcBef>
                <a:spcPts val="800"/>
              </a:spcBef>
              <a:spcAft>
                <a:spcPts val="0"/>
              </a:spcAft>
              <a:buClr>
                <a:schemeClr val="lt1"/>
              </a:buClr>
              <a:buSzPts val="1000"/>
              <a:buChar char="■"/>
              <a:defRPr sz="1000">
                <a:solidFill>
                  <a:schemeClr val="lt1"/>
                </a:solidFill>
              </a:defRPr>
            </a:lvl3pPr>
            <a:lvl4pPr marL="1828800" lvl="3" indent="-292100">
              <a:spcBef>
                <a:spcPts val="800"/>
              </a:spcBef>
              <a:spcAft>
                <a:spcPts val="0"/>
              </a:spcAft>
              <a:buClr>
                <a:schemeClr val="lt1"/>
              </a:buClr>
              <a:buSzPts val="1000"/>
              <a:buChar char="●"/>
              <a:defRPr sz="1000">
                <a:solidFill>
                  <a:schemeClr val="lt1"/>
                </a:solidFill>
              </a:defRPr>
            </a:lvl4pPr>
            <a:lvl5pPr marL="2286000" lvl="4" indent="-292100">
              <a:spcBef>
                <a:spcPts val="800"/>
              </a:spcBef>
              <a:spcAft>
                <a:spcPts val="0"/>
              </a:spcAft>
              <a:buClr>
                <a:schemeClr val="lt1"/>
              </a:buClr>
              <a:buSzPts val="1000"/>
              <a:buChar char="○"/>
              <a:defRPr sz="1000">
                <a:solidFill>
                  <a:schemeClr val="lt1"/>
                </a:solidFill>
              </a:defRPr>
            </a:lvl5pPr>
            <a:lvl6pPr marL="2743200" lvl="5" indent="-292100">
              <a:spcBef>
                <a:spcPts val="800"/>
              </a:spcBef>
              <a:spcAft>
                <a:spcPts val="0"/>
              </a:spcAft>
              <a:buClr>
                <a:schemeClr val="lt1"/>
              </a:buClr>
              <a:buSzPts val="1000"/>
              <a:buChar char="■"/>
              <a:defRPr sz="1000">
                <a:solidFill>
                  <a:schemeClr val="lt1"/>
                </a:solidFill>
              </a:defRPr>
            </a:lvl6pPr>
            <a:lvl7pPr marL="3200400" lvl="6" indent="-292100">
              <a:spcBef>
                <a:spcPts val="800"/>
              </a:spcBef>
              <a:spcAft>
                <a:spcPts val="0"/>
              </a:spcAft>
              <a:buClr>
                <a:schemeClr val="lt1"/>
              </a:buClr>
              <a:buSzPts val="1000"/>
              <a:buChar char="●"/>
              <a:defRPr sz="1000">
                <a:solidFill>
                  <a:schemeClr val="lt1"/>
                </a:solidFill>
              </a:defRPr>
            </a:lvl7pPr>
            <a:lvl8pPr marL="3657600" lvl="7" indent="-292100">
              <a:spcBef>
                <a:spcPts val="800"/>
              </a:spcBef>
              <a:spcAft>
                <a:spcPts val="0"/>
              </a:spcAft>
              <a:buClr>
                <a:schemeClr val="lt1"/>
              </a:buClr>
              <a:buSzPts val="1000"/>
              <a:buChar char="○"/>
              <a:defRPr sz="1000">
                <a:solidFill>
                  <a:schemeClr val="lt1"/>
                </a:solidFill>
              </a:defRPr>
            </a:lvl8pPr>
            <a:lvl9pPr marL="4114800" lvl="8" indent="-292100">
              <a:spcBef>
                <a:spcPts val="800"/>
              </a:spcBef>
              <a:spcAft>
                <a:spcPts val="800"/>
              </a:spcAft>
              <a:buClr>
                <a:schemeClr val="lt1"/>
              </a:buClr>
              <a:buSzPts val="1000"/>
              <a:buChar char="■"/>
              <a:defRPr sz="1000">
                <a:solidFill>
                  <a:schemeClr val="lt1"/>
                </a:solidFill>
              </a:defRPr>
            </a:lvl9pPr>
          </a:lstStyle>
          <a:p>
            <a:endParaRPr/>
          </a:p>
        </p:txBody>
      </p:sp>
      <p:sp>
        <p:nvSpPr>
          <p:cNvPr id="123" name="Google Shape;123;p13"/>
          <p:cNvSpPr txBox="1">
            <a:spLocks noGrp="1"/>
          </p:cNvSpPr>
          <p:nvPr>
            <p:ph type="subTitle" idx="3"/>
          </p:nvPr>
        </p:nvSpPr>
        <p:spPr>
          <a:xfrm>
            <a:off x="320103" y="3337800"/>
            <a:ext cx="383700" cy="306000"/>
          </a:xfrm>
          <a:prstGeom prst="rect">
            <a:avLst/>
          </a:prstGeom>
        </p:spPr>
        <p:txBody>
          <a:bodyPr spcFirstLastPara="1" wrap="square" lIns="91425" tIns="91425" rIns="91425" bIns="91425" anchor="ctr" anchorCtr="0">
            <a:noAutofit/>
          </a:bodyPr>
          <a:lstStyle>
            <a:lvl1pPr lvl="0">
              <a:spcBef>
                <a:spcPts val="0"/>
              </a:spcBef>
              <a:spcAft>
                <a:spcPts val="0"/>
              </a:spcAft>
              <a:buClr>
                <a:schemeClr val="lt2"/>
              </a:buClr>
              <a:buSzPts val="1200"/>
              <a:buFont typeface="Taviraj Light"/>
              <a:buNone/>
              <a:defRPr sz="1200">
                <a:solidFill>
                  <a:schemeClr val="lt2"/>
                </a:solidFill>
                <a:latin typeface="Taviraj SemiBold"/>
                <a:ea typeface="Taviraj SemiBold"/>
                <a:cs typeface="Taviraj SemiBold"/>
                <a:sym typeface="Taviraj SemiBold"/>
              </a:defRPr>
            </a:lvl1pPr>
            <a:lvl2pPr lvl="1">
              <a:spcBef>
                <a:spcPts val="0"/>
              </a:spcBef>
              <a:spcAft>
                <a:spcPts val="0"/>
              </a:spcAft>
              <a:buClr>
                <a:schemeClr val="lt2"/>
              </a:buClr>
              <a:buSzPts val="1200"/>
              <a:buFont typeface="Taviraj Light"/>
              <a:buNone/>
              <a:defRPr sz="1200">
                <a:solidFill>
                  <a:schemeClr val="lt2"/>
                </a:solidFill>
                <a:latin typeface="Taviraj Light"/>
                <a:ea typeface="Taviraj Light"/>
                <a:cs typeface="Taviraj Light"/>
                <a:sym typeface="Taviraj Light"/>
              </a:defRPr>
            </a:lvl2pPr>
            <a:lvl3pPr lvl="2">
              <a:spcBef>
                <a:spcPts val="0"/>
              </a:spcBef>
              <a:spcAft>
                <a:spcPts val="0"/>
              </a:spcAft>
              <a:buClr>
                <a:schemeClr val="lt2"/>
              </a:buClr>
              <a:buSzPts val="1200"/>
              <a:buFont typeface="Taviraj Light"/>
              <a:buNone/>
              <a:defRPr sz="1200">
                <a:solidFill>
                  <a:schemeClr val="lt2"/>
                </a:solidFill>
                <a:latin typeface="Taviraj Light"/>
                <a:ea typeface="Taviraj Light"/>
                <a:cs typeface="Taviraj Light"/>
                <a:sym typeface="Taviraj Light"/>
              </a:defRPr>
            </a:lvl3pPr>
            <a:lvl4pPr lvl="3">
              <a:spcBef>
                <a:spcPts val="0"/>
              </a:spcBef>
              <a:spcAft>
                <a:spcPts val="0"/>
              </a:spcAft>
              <a:buClr>
                <a:schemeClr val="lt2"/>
              </a:buClr>
              <a:buSzPts val="1200"/>
              <a:buFont typeface="Taviraj Light"/>
              <a:buNone/>
              <a:defRPr sz="1200">
                <a:solidFill>
                  <a:schemeClr val="lt2"/>
                </a:solidFill>
                <a:latin typeface="Taviraj Light"/>
                <a:ea typeface="Taviraj Light"/>
                <a:cs typeface="Taviraj Light"/>
                <a:sym typeface="Taviraj Light"/>
              </a:defRPr>
            </a:lvl4pPr>
            <a:lvl5pPr lvl="4">
              <a:spcBef>
                <a:spcPts val="0"/>
              </a:spcBef>
              <a:spcAft>
                <a:spcPts val="0"/>
              </a:spcAft>
              <a:buClr>
                <a:schemeClr val="lt2"/>
              </a:buClr>
              <a:buSzPts val="1200"/>
              <a:buFont typeface="Taviraj Light"/>
              <a:buNone/>
              <a:defRPr sz="1200">
                <a:solidFill>
                  <a:schemeClr val="lt2"/>
                </a:solidFill>
                <a:latin typeface="Taviraj Light"/>
                <a:ea typeface="Taviraj Light"/>
                <a:cs typeface="Taviraj Light"/>
                <a:sym typeface="Taviraj Light"/>
              </a:defRPr>
            </a:lvl5pPr>
            <a:lvl6pPr lvl="5">
              <a:spcBef>
                <a:spcPts val="0"/>
              </a:spcBef>
              <a:spcAft>
                <a:spcPts val="0"/>
              </a:spcAft>
              <a:buClr>
                <a:schemeClr val="lt2"/>
              </a:buClr>
              <a:buSzPts val="1200"/>
              <a:buFont typeface="Taviraj Light"/>
              <a:buNone/>
              <a:defRPr sz="1200">
                <a:solidFill>
                  <a:schemeClr val="lt2"/>
                </a:solidFill>
                <a:latin typeface="Taviraj Light"/>
                <a:ea typeface="Taviraj Light"/>
                <a:cs typeface="Taviraj Light"/>
                <a:sym typeface="Taviraj Light"/>
              </a:defRPr>
            </a:lvl6pPr>
            <a:lvl7pPr lvl="6">
              <a:spcBef>
                <a:spcPts val="0"/>
              </a:spcBef>
              <a:spcAft>
                <a:spcPts val="0"/>
              </a:spcAft>
              <a:buClr>
                <a:schemeClr val="lt2"/>
              </a:buClr>
              <a:buSzPts val="1200"/>
              <a:buFont typeface="Taviraj Light"/>
              <a:buNone/>
              <a:defRPr sz="1200">
                <a:solidFill>
                  <a:schemeClr val="lt2"/>
                </a:solidFill>
                <a:latin typeface="Taviraj Light"/>
                <a:ea typeface="Taviraj Light"/>
                <a:cs typeface="Taviraj Light"/>
                <a:sym typeface="Taviraj Light"/>
              </a:defRPr>
            </a:lvl7pPr>
            <a:lvl8pPr lvl="7">
              <a:spcBef>
                <a:spcPts val="0"/>
              </a:spcBef>
              <a:spcAft>
                <a:spcPts val="0"/>
              </a:spcAft>
              <a:buClr>
                <a:schemeClr val="lt2"/>
              </a:buClr>
              <a:buSzPts val="1200"/>
              <a:buFont typeface="Taviraj Light"/>
              <a:buNone/>
              <a:defRPr sz="1200">
                <a:solidFill>
                  <a:schemeClr val="lt2"/>
                </a:solidFill>
                <a:latin typeface="Taviraj Light"/>
                <a:ea typeface="Taviraj Light"/>
                <a:cs typeface="Taviraj Light"/>
                <a:sym typeface="Taviraj Light"/>
              </a:defRPr>
            </a:lvl8pPr>
            <a:lvl9pPr lvl="8">
              <a:spcBef>
                <a:spcPts val="0"/>
              </a:spcBef>
              <a:spcAft>
                <a:spcPts val="0"/>
              </a:spcAft>
              <a:buClr>
                <a:schemeClr val="lt2"/>
              </a:buClr>
              <a:buSzPts val="1200"/>
              <a:buFont typeface="Taviraj Light"/>
              <a:buNone/>
              <a:defRPr sz="1200">
                <a:solidFill>
                  <a:schemeClr val="lt2"/>
                </a:solidFill>
                <a:latin typeface="Taviraj Light"/>
                <a:ea typeface="Taviraj Light"/>
                <a:cs typeface="Taviraj Light"/>
                <a:sym typeface="Taviraj Light"/>
              </a:defRPr>
            </a:lvl9pPr>
          </a:lstStyle>
          <a:p>
            <a:endParaRPr/>
          </a:p>
        </p:txBody>
      </p:sp>
      <p:sp>
        <p:nvSpPr>
          <p:cNvPr id="124" name="Google Shape;124;p13"/>
          <p:cNvSpPr txBox="1">
            <a:spLocks noGrp="1"/>
          </p:cNvSpPr>
          <p:nvPr>
            <p:ph type="subTitle" idx="4"/>
          </p:nvPr>
        </p:nvSpPr>
        <p:spPr>
          <a:xfrm>
            <a:off x="710800" y="3337800"/>
            <a:ext cx="2197200" cy="306000"/>
          </a:xfrm>
          <a:prstGeom prst="rect">
            <a:avLst/>
          </a:prstGeom>
        </p:spPr>
        <p:txBody>
          <a:bodyPr spcFirstLastPara="1" wrap="square" lIns="91425" tIns="91425" rIns="91425" bIns="91425" anchor="ctr" anchorCtr="0">
            <a:noAutofit/>
          </a:bodyPr>
          <a:lstStyle>
            <a:lvl1pPr lvl="0">
              <a:spcBef>
                <a:spcPts val="0"/>
              </a:spcBef>
              <a:spcAft>
                <a:spcPts val="0"/>
              </a:spcAft>
              <a:buClr>
                <a:schemeClr val="lt2"/>
              </a:buClr>
              <a:buSzPts val="1200"/>
              <a:buNone/>
              <a:defRPr sz="1200">
                <a:solidFill>
                  <a:schemeClr val="lt2"/>
                </a:solidFill>
              </a:defRPr>
            </a:lvl1pPr>
            <a:lvl2pPr lvl="1">
              <a:spcBef>
                <a:spcPts val="0"/>
              </a:spcBef>
              <a:spcAft>
                <a:spcPts val="0"/>
              </a:spcAft>
              <a:buClr>
                <a:schemeClr val="lt2"/>
              </a:buClr>
              <a:buSzPts val="1200"/>
              <a:buNone/>
              <a:defRPr sz="1200">
                <a:solidFill>
                  <a:schemeClr val="lt2"/>
                </a:solidFill>
              </a:defRPr>
            </a:lvl2pPr>
            <a:lvl3pPr lvl="2">
              <a:spcBef>
                <a:spcPts val="0"/>
              </a:spcBef>
              <a:spcAft>
                <a:spcPts val="0"/>
              </a:spcAft>
              <a:buClr>
                <a:schemeClr val="lt2"/>
              </a:buClr>
              <a:buSzPts val="1200"/>
              <a:buNone/>
              <a:defRPr sz="1200">
                <a:solidFill>
                  <a:schemeClr val="lt2"/>
                </a:solidFill>
              </a:defRPr>
            </a:lvl3pPr>
            <a:lvl4pPr lvl="3">
              <a:spcBef>
                <a:spcPts val="0"/>
              </a:spcBef>
              <a:spcAft>
                <a:spcPts val="0"/>
              </a:spcAft>
              <a:buClr>
                <a:schemeClr val="lt2"/>
              </a:buClr>
              <a:buSzPts val="1200"/>
              <a:buNone/>
              <a:defRPr sz="1200">
                <a:solidFill>
                  <a:schemeClr val="lt2"/>
                </a:solidFill>
              </a:defRPr>
            </a:lvl4pPr>
            <a:lvl5pPr lvl="4">
              <a:spcBef>
                <a:spcPts val="0"/>
              </a:spcBef>
              <a:spcAft>
                <a:spcPts val="0"/>
              </a:spcAft>
              <a:buClr>
                <a:schemeClr val="lt2"/>
              </a:buClr>
              <a:buSzPts val="1200"/>
              <a:buNone/>
              <a:defRPr sz="1200">
                <a:solidFill>
                  <a:schemeClr val="lt2"/>
                </a:solidFill>
              </a:defRPr>
            </a:lvl5pPr>
            <a:lvl6pPr lvl="5">
              <a:spcBef>
                <a:spcPts val="0"/>
              </a:spcBef>
              <a:spcAft>
                <a:spcPts val="0"/>
              </a:spcAft>
              <a:buClr>
                <a:schemeClr val="lt2"/>
              </a:buClr>
              <a:buSzPts val="1200"/>
              <a:buNone/>
              <a:defRPr sz="1200">
                <a:solidFill>
                  <a:schemeClr val="lt2"/>
                </a:solidFill>
              </a:defRPr>
            </a:lvl6pPr>
            <a:lvl7pPr lvl="6">
              <a:spcBef>
                <a:spcPts val="0"/>
              </a:spcBef>
              <a:spcAft>
                <a:spcPts val="0"/>
              </a:spcAft>
              <a:buClr>
                <a:schemeClr val="lt2"/>
              </a:buClr>
              <a:buSzPts val="1200"/>
              <a:buNone/>
              <a:defRPr sz="1200">
                <a:solidFill>
                  <a:schemeClr val="lt2"/>
                </a:solidFill>
              </a:defRPr>
            </a:lvl7pPr>
            <a:lvl8pPr lvl="7">
              <a:spcBef>
                <a:spcPts val="0"/>
              </a:spcBef>
              <a:spcAft>
                <a:spcPts val="0"/>
              </a:spcAft>
              <a:buClr>
                <a:schemeClr val="lt2"/>
              </a:buClr>
              <a:buSzPts val="1200"/>
              <a:buNone/>
              <a:defRPr sz="1200">
                <a:solidFill>
                  <a:schemeClr val="lt2"/>
                </a:solidFill>
              </a:defRPr>
            </a:lvl8pPr>
            <a:lvl9pPr lvl="8">
              <a:spcBef>
                <a:spcPts val="0"/>
              </a:spcBef>
              <a:spcAft>
                <a:spcPts val="0"/>
              </a:spcAft>
              <a:buClr>
                <a:schemeClr val="lt2"/>
              </a:buClr>
              <a:buSzPts val="1200"/>
              <a:buNone/>
              <a:defRPr sz="1200">
                <a:solidFill>
                  <a:schemeClr val="lt2"/>
                </a:solidFill>
              </a:defRPr>
            </a:lvl9pPr>
          </a:lstStyle>
          <a:p>
            <a:endParaRPr/>
          </a:p>
        </p:txBody>
      </p:sp>
      <p:sp>
        <p:nvSpPr>
          <p:cNvPr id="125" name="Google Shape;125;p13"/>
          <p:cNvSpPr>
            <a:spLocks noGrp="1"/>
          </p:cNvSpPr>
          <p:nvPr>
            <p:ph type="pic" idx="5"/>
          </p:nvPr>
        </p:nvSpPr>
        <p:spPr>
          <a:xfrm>
            <a:off x="6236000" y="2171940"/>
            <a:ext cx="2587800" cy="978300"/>
          </a:xfrm>
          <a:prstGeom prst="rect">
            <a:avLst/>
          </a:prstGeom>
          <a:noFill/>
          <a:ln>
            <a:noFill/>
          </a:ln>
        </p:spPr>
      </p:sp>
      <p:sp>
        <p:nvSpPr>
          <p:cNvPr id="126" name="Google Shape;126;p13"/>
          <p:cNvSpPr txBox="1">
            <a:spLocks noGrp="1"/>
          </p:cNvSpPr>
          <p:nvPr>
            <p:ph type="body" idx="6"/>
          </p:nvPr>
        </p:nvSpPr>
        <p:spPr>
          <a:xfrm>
            <a:off x="6236000" y="3746463"/>
            <a:ext cx="2587800" cy="757200"/>
          </a:xfrm>
          <a:prstGeom prst="rect">
            <a:avLst/>
          </a:prstGeom>
        </p:spPr>
        <p:txBody>
          <a:bodyPr spcFirstLastPara="1" wrap="square" lIns="91425" tIns="91425" rIns="91425" bIns="91425" anchor="t" anchorCtr="0">
            <a:spAutoFit/>
          </a:bodyPr>
          <a:lstStyle>
            <a:lvl1pPr marL="457200" lvl="0" indent="-292100">
              <a:lnSpc>
                <a:spcPct val="115000"/>
              </a:lnSpc>
              <a:spcBef>
                <a:spcPts val="0"/>
              </a:spcBef>
              <a:spcAft>
                <a:spcPts val="0"/>
              </a:spcAft>
              <a:buClr>
                <a:schemeClr val="lt1"/>
              </a:buClr>
              <a:buSzPts val="1000"/>
              <a:buFont typeface="Inter Light"/>
              <a:buChar char="●"/>
              <a:defRPr sz="1000">
                <a:solidFill>
                  <a:schemeClr val="lt1"/>
                </a:solidFill>
              </a:defRPr>
            </a:lvl1pPr>
            <a:lvl2pPr marL="914400" lvl="1" indent="-292100">
              <a:lnSpc>
                <a:spcPct val="115000"/>
              </a:lnSpc>
              <a:spcBef>
                <a:spcPts val="800"/>
              </a:spcBef>
              <a:spcAft>
                <a:spcPts val="0"/>
              </a:spcAft>
              <a:buClr>
                <a:schemeClr val="lt1"/>
              </a:buClr>
              <a:buSzPts val="1000"/>
              <a:buFont typeface="Inter Light"/>
              <a:buChar char="○"/>
              <a:defRPr sz="1000">
                <a:solidFill>
                  <a:schemeClr val="lt1"/>
                </a:solidFill>
              </a:defRPr>
            </a:lvl2pPr>
            <a:lvl3pPr marL="1371600" lvl="2" indent="-292100">
              <a:lnSpc>
                <a:spcPct val="115000"/>
              </a:lnSpc>
              <a:spcBef>
                <a:spcPts val="800"/>
              </a:spcBef>
              <a:spcAft>
                <a:spcPts val="0"/>
              </a:spcAft>
              <a:buClr>
                <a:schemeClr val="lt1"/>
              </a:buClr>
              <a:buSzPts val="1000"/>
              <a:buFont typeface="Inter Light"/>
              <a:buChar char="■"/>
              <a:defRPr sz="1000">
                <a:solidFill>
                  <a:schemeClr val="lt1"/>
                </a:solidFill>
              </a:defRPr>
            </a:lvl3pPr>
            <a:lvl4pPr marL="1828800" lvl="3" indent="-292100">
              <a:lnSpc>
                <a:spcPct val="115000"/>
              </a:lnSpc>
              <a:spcBef>
                <a:spcPts val="800"/>
              </a:spcBef>
              <a:spcAft>
                <a:spcPts val="0"/>
              </a:spcAft>
              <a:buClr>
                <a:schemeClr val="lt1"/>
              </a:buClr>
              <a:buSzPts val="1000"/>
              <a:buFont typeface="Inter Light"/>
              <a:buChar char="●"/>
              <a:defRPr sz="1000">
                <a:solidFill>
                  <a:schemeClr val="lt1"/>
                </a:solidFill>
              </a:defRPr>
            </a:lvl4pPr>
            <a:lvl5pPr marL="2286000" lvl="4" indent="-292100">
              <a:lnSpc>
                <a:spcPct val="115000"/>
              </a:lnSpc>
              <a:spcBef>
                <a:spcPts val="800"/>
              </a:spcBef>
              <a:spcAft>
                <a:spcPts val="0"/>
              </a:spcAft>
              <a:buClr>
                <a:schemeClr val="lt1"/>
              </a:buClr>
              <a:buSzPts val="1000"/>
              <a:buFont typeface="Inter Light"/>
              <a:buChar char="○"/>
              <a:defRPr sz="1000">
                <a:solidFill>
                  <a:schemeClr val="lt1"/>
                </a:solidFill>
              </a:defRPr>
            </a:lvl5pPr>
            <a:lvl6pPr marL="2743200" lvl="5" indent="-292100">
              <a:lnSpc>
                <a:spcPct val="115000"/>
              </a:lnSpc>
              <a:spcBef>
                <a:spcPts val="800"/>
              </a:spcBef>
              <a:spcAft>
                <a:spcPts val="0"/>
              </a:spcAft>
              <a:buClr>
                <a:schemeClr val="lt1"/>
              </a:buClr>
              <a:buSzPts val="1000"/>
              <a:buFont typeface="Inter Light"/>
              <a:buChar char="■"/>
              <a:defRPr sz="1000">
                <a:solidFill>
                  <a:schemeClr val="lt1"/>
                </a:solidFill>
              </a:defRPr>
            </a:lvl6pPr>
            <a:lvl7pPr marL="3200400" lvl="6" indent="-292100">
              <a:lnSpc>
                <a:spcPct val="115000"/>
              </a:lnSpc>
              <a:spcBef>
                <a:spcPts val="800"/>
              </a:spcBef>
              <a:spcAft>
                <a:spcPts val="0"/>
              </a:spcAft>
              <a:buClr>
                <a:schemeClr val="lt1"/>
              </a:buClr>
              <a:buSzPts val="1000"/>
              <a:buFont typeface="Inter Light"/>
              <a:buChar char="●"/>
              <a:defRPr sz="1000">
                <a:solidFill>
                  <a:schemeClr val="lt1"/>
                </a:solidFill>
              </a:defRPr>
            </a:lvl7pPr>
            <a:lvl8pPr marL="3657600" lvl="7" indent="-292100">
              <a:lnSpc>
                <a:spcPct val="115000"/>
              </a:lnSpc>
              <a:spcBef>
                <a:spcPts val="800"/>
              </a:spcBef>
              <a:spcAft>
                <a:spcPts val="0"/>
              </a:spcAft>
              <a:buClr>
                <a:schemeClr val="lt1"/>
              </a:buClr>
              <a:buSzPts val="1000"/>
              <a:buFont typeface="Inter Light"/>
              <a:buChar char="○"/>
              <a:defRPr sz="1000">
                <a:solidFill>
                  <a:schemeClr val="lt1"/>
                </a:solidFill>
              </a:defRPr>
            </a:lvl8pPr>
            <a:lvl9pPr marL="4114800" lvl="8" indent="-292100">
              <a:lnSpc>
                <a:spcPct val="115000"/>
              </a:lnSpc>
              <a:spcBef>
                <a:spcPts val="800"/>
              </a:spcBef>
              <a:spcAft>
                <a:spcPts val="800"/>
              </a:spcAft>
              <a:buClr>
                <a:schemeClr val="lt1"/>
              </a:buClr>
              <a:buSzPts val="1000"/>
              <a:buFont typeface="Inter Light"/>
              <a:buChar char="■"/>
              <a:defRPr sz="1000">
                <a:solidFill>
                  <a:schemeClr val="lt1"/>
                </a:solidFill>
              </a:defRPr>
            </a:lvl9pPr>
          </a:lstStyle>
          <a:p>
            <a:endParaRPr/>
          </a:p>
        </p:txBody>
      </p:sp>
      <p:sp>
        <p:nvSpPr>
          <p:cNvPr id="127" name="Google Shape;127;p13"/>
          <p:cNvSpPr txBox="1">
            <a:spLocks noGrp="1"/>
          </p:cNvSpPr>
          <p:nvPr>
            <p:ph type="subTitle" idx="7"/>
          </p:nvPr>
        </p:nvSpPr>
        <p:spPr>
          <a:xfrm>
            <a:off x="6236003" y="3337800"/>
            <a:ext cx="383700" cy="306000"/>
          </a:xfrm>
          <a:prstGeom prst="rect">
            <a:avLst/>
          </a:prstGeom>
        </p:spPr>
        <p:txBody>
          <a:bodyPr spcFirstLastPara="1" wrap="square" lIns="91425" tIns="91425" rIns="91425" bIns="91425" anchor="ctr" anchorCtr="0">
            <a:noAutofit/>
          </a:bodyPr>
          <a:lstStyle>
            <a:lvl1pPr lvl="0">
              <a:spcBef>
                <a:spcPts val="0"/>
              </a:spcBef>
              <a:spcAft>
                <a:spcPts val="0"/>
              </a:spcAft>
              <a:buClr>
                <a:schemeClr val="lt2"/>
              </a:buClr>
              <a:buSzPts val="1200"/>
              <a:buFont typeface="Taviraj Light"/>
              <a:buNone/>
              <a:defRPr sz="1200">
                <a:solidFill>
                  <a:schemeClr val="lt2"/>
                </a:solidFill>
                <a:latin typeface="Taviraj SemiBold"/>
                <a:ea typeface="Taviraj SemiBold"/>
                <a:cs typeface="Taviraj SemiBold"/>
                <a:sym typeface="Taviraj SemiBold"/>
              </a:defRPr>
            </a:lvl1pPr>
            <a:lvl2pPr lvl="1">
              <a:spcBef>
                <a:spcPts val="0"/>
              </a:spcBef>
              <a:spcAft>
                <a:spcPts val="0"/>
              </a:spcAft>
              <a:buClr>
                <a:schemeClr val="lt2"/>
              </a:buClr>
              <a:buSzPts val="1200"/>
              <a:buFont typeface="Taviraj Light"/>
              <a:buNone/>
              <a:defRPr sz="1200">
                <a:solidFill>
                  <a:schemeClr val="lt2"/>
                </a:solidFill>
                <a:latin typeface="Taviraj Light"/>
                <a:ea typeface="Taviraj Light"/>
                <a:cs typeface="Taviraj Light"/>
                <a:sym typeface="Taviraj Light"/>
              </a:defRPr>
            </a:lvl2pPr>
            <a:lvl3pPr lvl="2">
              <a:spcBef>
                <a:spcPts val="0"/>
              </a:spcBef>
              <a:spcAft>
                <a:spcPts val="0"/>
              </a:spcAft>
              <a:buClr>
                <a:schemeClr val="lt2"/>
              </a:buClr>
              <a:buSzPts val="1200"/>
              <a:buFont typeface="Taviraj Light"/>
              <a:buNone/>
              <a:defRPr sz="1200">
                <a:solidFill>
                  <a:schemeClr val="lt2"/>
                </a:solidFill>
                <a:latin typeface="Taviraj Light"/>
                <a:ea typeface="Taviraj Light"/>
                <a:cs typeface="Taviraj Light"/>
                <a:sym typeface="Taviraj Light"/>
              </a:defRPr>
            </a:lvl3pPr>
            <a:lvl4pPr lvl="3">
              <a:spcBef>
                <a:spcPts val="0"/>
              </a:spcBef>
              <a:spcAft>
                <a:spcPts val="0"/>
              </a:spcAft>
              <a:buClr>
                <a:schemeClr val="lt2"/>
              </a:buClr>
              <a:buSzPts val="1200"/>
              <a:buFont typeface="Taviraj Light"/>
              <a:buNone/>
              <a:defRPr sz="1200">
                <a:solidFill>
                  <a:schemeClr val="lt2"/>
                </a:solidFill>
                <a:latin typeface="Taviraj Light"/>
                <a:ea typeface="Taviraj Light"/>
                <a:cs typeface="Taviraj Light"/>
                <a:sym typeface="Taviraj Light"/>
              </a:defRPr>
            </a:lvl4pPr>
            <a:lvl5pPr lvl="4">
              <a:spcBef>
                <a:spcPts val="0"/>
              </a:spcBef>
              <a:spcAft>
                <a:spcPts val="0"/>
              </a:spcAft>
              <a:buClr>
                <a:schemeClr val="lt2"/>
              </a:buClr>
              <a:buSzPts val="1200"/>
              <a:buFont typeface="Taviraj Light"/>
              <a:buNone/>
              <a:defRPr sz="1200">
                <a:solidFill>
                  <a:schemeClr val="lt2"/>
                </a:solidFill>
                <a:latin typeface="Taviraj Light"/>
                <a:ea typeface="Taviraj Light"/>
                <a:cs typeface="Taviraj Light"/>
                <a:sym typeface="Taviraj Light"/>
              </a:defRPr>
            </a:lvl5pPr>
            <a:lvl6pPr lvl="5">
              <a:spcBef>
                <a:spcPts val="0"/>
              </a:spcBef>
              <a:spcAft>
                <a:spcPts val="0"/>
              </a:spcAft>
              <a:buClr>
                <a:schemeClr val="lt2"/>
              </a:buClr>
              <a:buSzPts val="1200"/>
              <a:buFont typeface="Taviraj Light"/>
              <a:buNone/>
              <a:defRPr sz="1200">
                <a:solidFill>
                  <a:schemeClr val="lt2"/>
                </a:solidFill>
                <a:latin typeface="Taviraj Light"/>
                <a:ea typeface="Taviraj Light"/>
                <a:cs typeface="Taviraj Light"/>
                <a:sym typeface="Taviraj Light"/>
              </a:defRPr>
            </a:lvl6pPr>
            <a:lvl7pPr lvl="6">
              <a:spcBef>
                <a:spcPts val="0"/>
              </a:spcBef>
              <a:spcAft>
                <a:spcPts val="0"/>
              </a:spcAft>
              <a:buClr>
                <a:schemeClr val="lt2"/>
              </a:buClr>
              <a:buSzPts val="1200"/>
              <a:buFont typeface="Taviraj Light"/>
              <a:buNone/>
              <a:defRPr sz="1200">
                <a:solidFill>
                  <a:schemeClr val="lt2"/>
                </a:solidFill>
                <a:latin typeface="Taviraj Light"/>
                <a:ea typeface="Taviraj Light"/>
                <a:cs typeface="Taviraj Light"/>
                <a:sym typeface="Taviraj Light"/>
              </a:defRPr>
            </a:lvl7pPr>
            <a:lvl8pPr lvl="7">
              <a:spcBef>
                <a:spcPts val="0"/>
              </a:spcBef>
              <a:spcAft>
                <a:spcPts val="0"/>
              </a:spcAft>
              <a:buClr>
                <a:schemeClr val="lt2"/>
              </a:buClr>
              <a:buSzPts val="1200"/>
              <a:buFont typeface="Taviraj Light"/>
              <a:buNone/>
              <a:defRPr sz="1200">
                <a:solidFill>
                  <a:schemeClr val="lt2"/>
                </a:solidFill>
                <a:latin typeface="Taviraj Light"/>
                <a:ea typeface="Taviraj Light"/>
                <a:cs typeface="Taviraj Light"/>
                <a:sym typeface="Taviraj Light"/>
              </a:defRPr>
            </a:lvl8pPr>
            <a:lvl9pPr lvl="8">
              <a:spcBef>
                <a:spcPts val="0"/>
              </a:spcBef>
              <a:spcAft>
                <a:spcPts val="0"/>
              </a:spcAft>
              <a:buClr>
                <a:schemeClr val="lt2"/>
              </a:buClr>
              <a:buSzPts val="1200"/>
              <a:buFont typeface="Taviraj Light"/>
              <a:buNone/>
              <a:defRPr sz="1200">
                <a:solidFill>
                  <a:schemeClr val="lt2"/>
                </a:solidFill>
                <a:latin typeface="Taviraj Light"/>
                <a:ea typeface="Taviraj Light"/>
                <a:cs typeface="Taviraj Light"/>
                <a:sym typeface="Taviraj Light"/>
              </a:defRPr>
            </a:lvl9pPr>
          </a:lstStyle>
          <a:p>
            <a:endParaRPr/>
          </a:p>
        </p:txBody>
      </p:sp>
      <p:sp>
        <p:nvSpPr>
          <p:cNvPr id="128" name="Google Shape;128;p13"/>
          <p:cNvSpPr txBox="1">
            <a:spLocks noGrp="1"/>
          </p:cNvSpPr>
          <p:nvPr>
            <p:ph type="subTitle" idx="8"/>
          </p:nvPr>
        </p:nvSpPr>
        <p:spPr>
          <a:xfrm>
            <a:off x="6626700" y="3337800"/>
            <a:ext cx="2197200" cy="306000"/>
          </a:xfrm>
          <a:prstGeom prst="rect">
            <a:avLst/>
          </a:prstGeom>
        </p:spPr>
        <p:txBody>
          <a:bodyPr spcFirstLastPara="1" wrap="square" lIns="91425" tIns="91425" rIns="91425" bIns="91425" anchor="ctr" anchorCtr="0">
            <a:noAutofit/>
          </a:bodyPr>
          <a:lstStyle>
            <a:lvl1pPr lvl="0">
              <a:spcBef>
                <a:spcPts val="0"/>
              </a:spcBef>
              <a:spcAft>
                <a:spcPts val="0"/>
              </a:spcAft>
              <a:buClr>
                <a:schemeClr val="lt2"/>
              </a:buClr>
              <a:buSzPts val="1200"/>
              <a:buNone/>
              <a:defRPr sz="1200">
                <a:solidFill>
                  <a:schemeClr val="lt2"/>
                </a:solidFill>
              </a:defRPr>
            </a:lvl1pPr>
            <a:lvl2pPr lvl="1">
              <a:spcBef>
                <a:spcPts val="0"/>
              </a:spcBef>
              <a:spcAft>
                <a:spcPts val="0"/>
              </a:spcAft>
              <a:buClr>
                <a:schemeClr val="lt2"/>
              </a:buClr>
              <a:buSzPts val="1200"/>
              <a:buNone/>
              <a:defRPr sz="1200">
                <a:solidFill>
                  <a:schemeClr val="lt2"/>
                </a:solidFill>
              </a:defRPr>
            </a:lvl2pPr>
            <a:lvl3pPr lvl="2">
              <a:spcBef>
                <a:spcPts val="0"/>
              </a:spcBef>
              <a:spcAft>
                <a:spcPts val="0"/>
              </a:spcAft>
              <a:buClr>
                <a:schemeClr val="lt2"/>
              </a:buClr>
              <a:buSzPts val="1200"/>
              <a:buNone/>
              <a:defRPr sz="1200">
                <a:solidFill>
                  <a:schemeClr val="lt2"/>
                </a:solidFill>
              </a:defRPr>
            </a:lvl3pPr>
            <a:lvl4pPr lvl="3">
              <a:spcBef>
                <a:spcPts val="0"/>
              </a:spcBef>
              <a:spcAft>
                <a:spcPts val="0"/>
              </a:spcAft>
              <a:buClr>
                <a:schemeClr val="lt2"/>
              </a:buClr>
              <a:buSzPts val="1200"/>
              <a:buNone/>
              <a:defRPr sz="1200">
                <a:solidFill>
                  <a:schemeClr val="lt2"/>
                </a:solidFill>
              </a:defRPr>
            </a:lvl4pPr>
            <a:lvl5pPr lvl="4">
              <a:spcBef>
                <a:spcPts val="0"/>
              </a:spcBef>
              <a:spcAft>
                <a:spcPts val="0"/>
              </a:spcAft>
              <a:buClr>
                <a:schemeClr val="lt2"/>
              </a:buClr>
              <a:buSzPts val="1200"/>
              <a:buNone/>
              <a:defRPr sz="1200">
                <a:solidFill>
                  <a:schemeClr val="lt2"/>
                </a:solidFill>
              </a:defRPr>
            </a:lvl5pPr>
            <a:lvl6pPr lvl="5">
              <a:spcBef>
                <a:spcPts val="0"/>
              </a:spcBef>
              <a:spcAft>
                <a:spcPts val="0"/>
              </a:spcAft>
              <a:buClr>
                <a:schemeClr val="lt2"/>
              </a:buClr>
              <a:buSzPts val="1200"/>
              <a:buNone/>
              <a:defRPr sz="1200">
                <a:solidFill>
                  <a:schemeClr val="lt2"/>
                </a:solidFill>
              </a:defRPr>
            </a:lvl6pPr>
            <a:lvl7pPr lvl="6">
              <a:spcBef>
                <a:spcPts val="0"/>
              </a:spcBef>
              <a:spcAft>
                <a:spcPts val="0"/>
              </a:spcAft>
              <a:buClr>
                <a:schemeClr val="lt2"/>
              </a:buClr>
              <a:buSzPts val="1200"/>
              <a:buNone/>
              <a:defRPr sz="1200">
                <a:solidFill>
                  <a:schemeClr val="lt2"/>
                </a:solidFill>
              </a:defRPr>
            </a:lvl7pPr>
            <a:lvl8pPr lvl="7">
              <a:spcBef>
                <a:spcPts val="0"/>
              </a:spcBef>
              <a:spcAft>
                <a:spcPts val="0"/>
              </a:spcAft>
              <a:buClr>
                <a:schemeClr val="lt2"/>
              </a:buClr>
              <a:buSzPts val="1200"/>
              <a:buNone/>
              <a:defRPr sz="1200">
                <a:solidFill>
                  <a:schemeClr val="lt2"/>
                </a:solidFill>
              </a:defRPr>
            </a:lvl8pPr>
            <a:lvl9pPr lvl="8">
              <a:spcBef>
                <a:spcPts val="0"/>
              </a:spcBef>
              <a:spcAft>
                <a:spcPts val="0"/>
              </a:spcAft>
              <a:buClr>
                <a:schemeClr val="lt2"/>
              </a:buClr>
              <a:buSzPts val="1200"/>
              <a:buNone/>
              <a:defRPr sz="1200">
                <a:solidFill>
                  <a:schemeClr val="lt2"/>
                </a:solidFill>
              </a:defRPr>
            </a:lvl9pPr>
          </a:lstStyle>
          <a:p>
            <a:endParaRPr/>
          </a:p>
        </p:txBody>
      </p:sp>
      <p:sp>
        <p:nvSpPr>
          <p:cNvPr id="129" name="Google Shape;129;p13"/>
          <p:cNvSpPr>
            <a:spLocks noGrp="1"/>
          </p:cNvSpPr>
          <p:nvPr>
            <p:ph type="pic" idx="9"/>
          </p:nvPr>
        </p:nvSpPr>
        <p:spPr>
          <a:xfrm>
            <a:off x="3278050" y="2171927"/>
            <a:ext cx="2587800" cy="978300"/>
          </a:xfrm>
          <a:prstGeom prst="rect">
            <a:avLst/>
          </a:prstGeom>
          <a:noFill/>
          <a:ln>
            <a:noFill/>
          </a:ln>
        </p:spPr>
      </p:sp>
      <p:sp>
        <p:nvSpPr>
          <p:cNvPr id="130" name="Google Shape;130;p13"/>
          <p:cNvSpPr txBox="1">
            <a:spLocks noGrp="1"/>
          </p:cNvSpPr>
          <p:nvPr>
            <p:ph type="body" idx="13"/>
          </p:nvPr>
        </p:nvSpPr>
        <p:spPr>
          <a:xfrm>
            <a:off x="3278000" y="3746450"/>
            <a:ext cx="2587800" cy="757200"/>
          </a:xfrm>
          <a:prstGeom prst="rect">
            <a:avLst/>
          </a:prstGeom>
        </p:spPr>
        <p:txBody>
          <a:bodyPr spcFirstLastPara="1" wrap="square" lIns="91425" tIns="91425" rIns="91425" bIns="91425" anchor="t" anchorCtr="0">
            <a:spAutoFit/>
          </a:bodyPr>
          <a:lstStyle>
            <a:lvl1pPr marL="457200" lvl="0" indent="-292100">
              <a:lnSpc>
                <a:spcPct val="115000"/>
              </a:lnSpc>
              <a:spcBef>
                <a:spcPts val="0"/>
              </a:spcBef>
              <a:spcAft>
                <a:spcPts val="0"/>
              </a:spcAft>
              <a:buClr>
                <a:schemeClr val="lt1"/>
              </a:buClr>
              <a:buSzPts val="1000"/>
              <a:buFont typeface="Inter Light"/>
              <a:buChar char="●"/>
              <a:defRPr sz="1000">
                <a:solidFill>
                  <a:schemeClr val="lt1"/>
                </a:solidFill>
              </a:defRPr>
            </a:lvl1pPr>
            <a:lvl2pPr marL="914400" lvl="1" indent="-292100">
              <a:lnSpc>
                <a:spcPct val="115000"/>
              </a:lnSpc>
              <a:spcBef>
                <a:spcPts val="800"/>
              </a:spcBef>
              <a:spcAft>
                <a:spcPts val="0"/>
              </a:spcAft>
              <a:buClr>
                <a:schemeClr val="lt1"/>
              </a:buClr>
              <a:buSzPts val="1000"/>
              <a:buFont typeface="Inter Light"/>
              <a:buChar char="○"/>
              <a:defRPr sz="1000">
                <a:solidFill>
                  <a:schemeClr val="lt1"/>
                </a:solidFill>
              </a:defRPr>
            </a:lvl2pPr>
            <a:lvl3pPr marL="1371600" lvl="2" indent="-292100">
              <a:lnSpc>
                <a:spcPct val="115000"/>
              </a:lnSpc>
              <a:spcBef>
                <a:spcPts val="800"/>
              </a:spcBef>
              <a:spcAft>
                <a:spcPts val="0"/>
              </a:spcAft>
              <a:buClr>
                <a:schemeClr val="lt1"/>
              </a:buClr>
              <a:buSzPts val="1000"/>
              <a:buFont typeface="Inter Light"/>
              <a:buChar char="■"/>
              <a:defRPr sz="1000">
                <a:solidFill>
                  <a:schemeClr val="lt1"/>
                </a:solidFill>
              </a:defRPr>
            </a:lvl3pPr>
            <a:lvl4pPr marL="1828800" lvl="3" indent="-292100">
              <a:lnSpc>
                <a:spcPct val="115000"/>
              </a:lnSpc>
              <a:spcBef>
                <a:spcPts val="800"/>
              </a:spcBef>
              <a:spcAft>
                <a:spcPts val="0"/>
              </a:spcAft>
              <a:buClr>
                <a:schemeClr val="lt1"/>
              </a:buClr>
              <a:buSzPts val="1000"/>
              <a:buFont typeface="Inter Light"/>
              <a:buChar char="●"/>
              <a:defRPr sz="1000">
                <a:solidFill>
                  <a:schemeClr val="lt1"/>
                </a:solidFill>
              </a:defRPr>
            </a:lvl4pPr>
            <a:lvl5pPr marL="2286000" lvl="4" indent="-292100">
              <a:lnSpc>
                <a:spcPct val="115000"/>
              </a:lnSpc>
              <a:spcBef>
                <a:spcPts val="800"/>
              </a:spcBef>
              <a:spcAft>
                <a:spcPts val="0"/>
              </a:spcAft>
              <a:buClr>
                <a:schemeClr val="lt1"/>
              </a:buClr>
              <a:buSzPts val="1000"/>
              <a:buFont typeface="Inter Light"/>
              <a:buChar char="○"/>
              <a:defRPr sz="1000">
                <a:solidFill>
                  <a:schemeClr val="lt1"/>
                </a:solidFill>
              </a:defRPr>
            </a:lvl5pPr>
            <a:lvl6pPr marL="2743200" lvl="5" indent="-292100">
              <a:lnSpc>
                <a:spcPct val="115000"/>
              </a:lnSpc>
              <a:spcBef>
                <a:spcPts val="800"/>
              </a:spcBef>
              <a:spcAft>
                <a:spcPts val="0"/>
              </a:spcAft>
              <a:buClr>
                <a:schemeClr val="lt1"/>
              </a:buClr>
              <a:buSzPts val="1000"/>
              <a:buFont typeface="Inter Light"/>
              <a:buChar char="■"/>
              <a:defRPr sz="1000">
                <a:solidFill>
                  <a:schemeClr val="lt1"/>
                </a:solidFill>
              </a:defRPr>
            </a:lvl6pPr>
            <a:lvl7pPr marL="3200400" lvl="6" indent="-292100">
              <a:lnSpc>
                <a:spcPct val="115000"/>
              </a:lnSpc>
              <a:spcBef>
                <a:spcPts val="800"/>
              </a:spcBef>
              <a:spcAft>
                <a:spcPts val="0"/>
              </a:spcAft>
              <a:buClr>
                <a:schemeClr val="lt1"/>
              </a:buClr>
              <a:buSzPts val="1000"/>
              <a:buFont typeface="Inter Light"/>
              <a:buChar char="●"/>
              <a:defRPr sz="1000">
                <a:solidFill>
                  <a:schemeClr val="lt1"/>
                </a:solidFill>
              </a:defRPr>
            </a:lvl7pPr>
            <a:lvl8pPr marL="3657600" lvl="7" indent="-292100">
              <a:lnSpc>
                <a:spcPct val="115000"/>
              </a:lnSpc>
              <a:spcBef>
                <a:spcPts val="800"/>
              </a:spcBef>
              <a:spcAft>
                <a:spcPts val="0"/>
              </a:spcAft>
              <a:buClr>
                <a:schemeClr val="lt1"/>
              </a:buClr>
              <a:buSzPts val="1000"/>
              <a:buFont typeface="Inter Light"/>
              <a:buChar char="○"/>
              <a:defRPr sz="1000">
                <a:solidFill>
                  <a:schemeClr val="lt1"/>
                </a:solidFill>
              </a:defRPr>
            </a:lvl8pPr>
            <a:lvl9pPr marL="4114800" lvl="8" indent="-292100">
              <a:lnSpc>
                <a:spcPct val="115000"/>
              </a:lnSpc>
              <a:spcBef>
                <a:spcPts val="800"/>
              </a:spcBef>
              <a:spcAft>
                <a:spcPts val="800"/>
              </a:spcAft>
              <a:buClr>
                <a:schemeClr val="lt1"/>
              </a:buClr>
              <a:buSzPts val="1000"/>
              <a:buFont typeface="Inter Light"/>
              <a:buChar char="■"/>
              <a:defRPr sz="1000">
                <a:solidFill>
                  <a:schemeClr val="lt1"/>
                </a:solidFill>
              </a:defRPr>
            </a:lvl9pPr>
          </a:lstStyle>
          <a:p>
            <a:endParaRPr/>
          </a:p>
        </p:txBody>
      </p:sp>
      <p:sp>
        <p:nvSpPr>
          <p:cNvPr id="131" name="Google Shape;131;p13"/>
          <p:cNvSpPr txBox="1">
            <a:spLocks noGrp="1"/>
          </p:cNvSpPr>
          <p:nvPr>
            <p:ph type="subTitle" idx="14"/>
          </p:nvPr>
        </p:nvSpPr>
        <p:spPr>
          <a:xfrm>
            <a:off x="3278003" y="3337800"/>
            <a:ext cx="383700" cy="306000"/>
          </a:xfrm>
          <a:prstGeom prst="rect">
            <a:avLst/>
          </a:prstGeom>
        </p:spPr>
        <p:txBody>
          <a:bodyPr spcFirstLastPara="1" wrap="square" lIns="91425" tIns="91425" rIns="91425" bIns="91425" anchor="ctr" anchorCtr="0">
            <a:noAutofit/>
          </a:bodyPr>
          <a:lstStyle>
            <a:lvl1pPr lvl="0">
              <a:spcBef>
                <a:spcPts val="0"/>
              </a:spcBef>
              <a:spcAft>
                <a:spcPts val="0"/>
              </a:spcAft>
              <a:buClr>
                <a:schemeClr val="lt2"/>
              </a:buClr>
              <a:buSzPts val="1200"/>
              <a:buFont typeface="Taviraj Light"/>
              <a:buNone/>
              <a:defRPr sz="1200">
                <a:solidFill>
                  <a:schemeClr val="lt2"/>
                </a:solidFill>
                <a:latin typeface="Taviraj SemiBold"/>
                <a:ea typeface="Taviraj SemiBold"/>
                <a:cs typeface="Taviraj SemiBold"/>
                <a:sym typeface="Taviraj SemiBold"/>
              </a:defRPr>
            </a:lvl1pPr>
            <a:lvl2pPr lvl="1">
              <a:spcBef>
                <a:spcPts val="0"/>
              </a:spcBef>
              <a:spcAft>
                <a:spcPts val="0"/>
              </a:spcAft>
              <a:buClr>
                <a:schemeClr val="lt2"/>
              </a:buClr>
              <a:buSzPts val="1200"/>
              <a:buFont typeface="Taviraj Light"/>
              <a:buNone/>
              <a:defRPr sz="1200">
                <a:solidFill>
                  <a:schemeClr val="lt2"/>
                </a:solidFill>
                <a:latin typeface="Taviraj Light"/>
                <a:ea typeface="Taviraj Light"/>
                <a:cs typeface="Taviraj Light"/>
                <a:sym typeface="Taviraj Light"/>
              </a:defRPr>
            </a:lvl2pPr>
            <a:lvl3pPr lvl="2">
              <a:spcBef>
                <a:spcPts val="0"/>
              </a:spcBef>
              <a:spcAft>
                <a:spcPts val="0"/>
              </a:spcAft>
              <a:buClr>
                <a:schemeClr val="lt2"/>
              </a:buClr>
              <a:buSzPts val="1200"/>
              <a:buFont typeface="Taviraj Light"/>
              <a:buNone/>
              <a:defRPr sz="1200">
                <a:solidFill>
                  <a:schemeClr val="lt2"/>
                </a:solidFill>
                <a:latin typeface="Taviraj Light"/>
                <a:ea typeface="Taviraj Light"/>
                <a:cs typeface="Taviraj Light"/>
                <a:sym typeface="Taviraj Light"/>
              </a:defRPr>
            </a:lvl3pPr>
            <a:lvl4pPr lvl="3">
              <a:spcBef>
                <a:spcPts val="0"/>
              </a:spcBef>
              <a:spcAft>
                <a:spcPts val="0"/>
              </a:spcAft>
              <a:buClr>
                <a:schemeClr val="lt2"/>
              </a:buClr>
              <a:buSzPts val="1200"/>
              <a:buFont typeface="Taviraj Light"/>
              <a:buNone/>
              <a:defRPr sz="1200">
                <a:solidFill>
                  <a:schemeClr val="lt2"/>
                </a:solidFill>
                <a:latin typeface="Taviraj Light"/>
                <a:ea typeface="Taviraj Light"/>
                <a:cs typeface="Taviraj Light"/>
                <a:sym typeface="Taviraj Light"/>
              </a:defRPr>
            </a:lvl4pPr>
            <a:lvl5pPr lvl="4">
              <a:spcBef>
                <a:spcPts val="0"/>
              </a:spcBef>
              <a:spcAft>
                <a:spcPts val="0"/>
              </a:spcAft>
              <a:buClr>
                <a:schemeClr val="lt2"/>
              </a:buClr>
              <a:buSzPts val="1200"/>
              <a:buFont typeface="Taviraj Light"/>
              <a:buNone/>
              <a:defRPr sz="1200">
                <a:solidFill>
                  <a:schemeClr val="lt2"/>
                </a:solidFill>
                <a:latin typeface="Taviraj Light"/>
                <a:ea typeface="Taviraj Light"/>
                <a:cs typeface="Taviraj Light"/>
                <a:sym typeface="Taviraj Light"/>
              </a:defRPr>
            </a:lvl5pPr>
            <a:lvl6pPr lvl="5">
              <a:spcBef>
                <a:spcPts val="0"/>
              </a:spcBef>
              <a:spcAft>
                <a:spcPts val="0"/>
              </a:spcAft>
              <a:buClr>
                <a:schemeClr val="lt2"/>
              </a:buClr>
              <a:buSzPts val="1200"/>
              <a:buFont typeface="Taviraj Light"/>
              <a:buNone/>
              <a:defRPr sz="1200">
                <a:solidFill>
                  <a:schemeClr val="lt2"/>
                </a:solidFill>
                <a:latin typeface="Taviraj Light"/>
                <a:ea typeface="Taviraj Light"/>
                <a:cs typeface="Taviraj Light"/>
                <a:sym typeface="Taviraj Light"/>
              </a:defRPr>
            </a:lvl6pPr>
            <a:lvl7pPr lvl="6">
              <a:spcBef>
                <a:spcPts val="0"/>
              </a:spcBef>
              <a:spcAft>
                <a:spcPts val="0"/>
              </a:spcAft>
              <a:buClr>
                <a:schemeClr val="lt2"/>
              </a:buClr>
              <a:buSzPts val="1200"/>
              <a:buFont typeface="Taviraj Light"/>
              <a:buNone/>
              <a:defRPr sz="1200">
                <a:solidFill>
                  <a:schemeClr val="lt2"/>
                </a:solidFill>
                <a:latin typeface="Taviraj Light"/>
                <a:ea typeface="Taviraj Light"/>
                <a:cs typeface="Taviraj Light"/>
                <a:sym typeface="Taviraj Light"/>
              </a:defRPr>
            </a:lvl7pPr>
            <a:lvl8pPr lvl="7">
              <a:spcBef>
                <a:spcPts val="0"/>
              </a:spcBef>
              <a:spcAft>
                <a:spcPts val="0"/>
              </a:spcAft>
              <a:buClr>
                <a:schemeClr val="lt2"/>
              </a:buClr>
              <a:buSzPts val="1200"/>
              <a:buFont typeface="Taviraj Light"/>
              <a:buNone/>
              <a:defRPr sz="1200">
                <a:solidFill>
                  <a:schemeClr val="lt2"/>
                </a:solidFill>
                <a:latin typeface="Taviraj Light"/>
                <a:ea typeface="Taviraj Light"/>
                <a:cs typeface="Taviraj Light"/>
                <a:sym typeface="Taviraj Light"/>
              </a:defRPr>
            </a:lvl8pPr>
            <a:lvl9pPr lvl="8">
              <a:spcBef>
                <a:spcPts val="0"/>
              </a:spcBef>
              <a:spcAft>
                <a:spcPts val="0"/>
              </a:spcAft>
              <a:buClr>
                <a:schemeClr val="lt2"/>
              </a:buClr>
              <a:buSzPts val="1200"/>
              <a:buFont typeface="Taviraj Light"/>
              <a:buNone/>
              <a:defRPr sz="1200">
                <a:solidFill>
                  <a:schemeClr val="lt2"/>
                </a:solidFill>
                <a:latin typeface="Taviraj Light"/>
                <a:ea typeface="Taviraj Light"/>
                <a:cs typeface="Taviraj Light"/>
                <a:sym typeface="Taviraj Light"/>
              </a:defRPr>
            </a:lvl9pPr>
          </a:lstStyle>
          <a:p>
            <a:endParaRPr/>
          </a:p>
        </p:txBody>
      </p:sp>
      <p:sp>
        <p:nvSpPr>
          <p:cNvPr id="132" name="Google Shape;132;p13"/>
          <p:cNvSpPr txBox="1">
            <a:spLocks noGrp="1"/>
          </p:cNvSpPr>
          <p:nvPr>
            <p:ph type="subTitle" idx="15"/>
          </p:nvPr>
        </p:nvSpPr>
        <p:spPr>
          <a:xfrm>
            <a:off x="3668700" y="3337800"/>
            <a:ext cx="2197200" cy="306000"/>
          </a:xfrm>
          <a:prstGeom prst="rect">
            <a:avLst/>
          </a:prstGeom>
        </p:spPr>
        <p:txBody>
          <a:bodyPr spcFirstLastPara="1" wrap="square" lIns="91425" tIns="91425" rIns="91425" bIns="91425" anchor="ctr" anchorCtr="0">
            <a:noAutofit/>
          </a:bodyPr>
          <a:lstStyle>
            <a:lvl1pPr lvl="0">
              <a:spcBef>
                <a:spcPts val="0"/>
              </a:spcBef>
              <a:spcAft>
                <a:spcPts val="0"/>
              </a:spcAft>
              <a:buClr>
                <a:schemeClr val="lt2"/>
              </a:buClr>
              <a:buSzPts val="1200"/>
              <a:buNone/>
              <a:defRPr sz="1200">
                <a:solidFill>
                  <a:schemeClr val="lt2"/>
                </a:solidFill>
              </a:defRPr>
            </a:lvl1pPr>
            <a:lvl2pPr lvl="1">
              <a:spcBef>
                <a:spcPts val="0"/>
              </a:spcBef>
              <a:spcAft>
                <a:spcPts val="0"/>
              </a:spcAft>
              <a:buClr>
                <a:schemeClr val="lt2"/>
              </a:buClr>
              <a:buSzPts val="1200"/>
              <a:buNone/>
              <a:defRPr sz="1200">
                <a:solidFill>
                  <a:schemeClr val="lt2"/>
                </a:solidFill>
              </a:defRPr>
            </a:lvl2pPr>
            <a:lvl3pPr lvl="2">
              <a:spcBef>
                <a:spcPts val="0"/>
              </a:spcBef>
              <a:spcAft>
                <a:spcPts val="0"/>
              </a:spcAft>
              <a:buClr>
                <a:schemeClr val="lt2"/>
              </a:buClr>
              <a:buSzPts val="1200"/>
              <a:buNone/>
              <a:defRPr sz="1200">
                <a:solidFill>
                  <a:schemeClr val="lt2"/>
                </a:solidFill>
              </a:defRPr>
            </a:lvl3pPr>
            <a:lvl4pPr lvl="3">
              <a:spcBef>
                <a:spcPts val="0"/>
              </a:spcBef>
              <a:spcAft>
                <a:spcPts val="0"/>
              </a:spcAft>
              <a:buClr>
                <a:schemeClr val="lt2"/>
              </a:buClr>
              <a:buSzPts val="1200"/>
              <a:buNone/>
              <a:defRPr sz="1200">
                <a:solidFill>
                  <a:schemeClr val="lt2"/>
                </a:solidFill>
              </a:defRPr>
            </a:lvl4pPr>
            <a:lvl5pPr lvl="4">
              <a:spcBef>
                <a:spcPts val="0"/>
              </a:spcBef>
              <a:spcAft>
                <a:spcPts val="0"/>
              </a:spcAft>
              <a:buClr>
                <a:schemeClr val="lt2"/>
              </a:buClr>
              <a:buSzPts val="1200"/>
              <a:buNone/>
              <a:defRPr sz="1200">
                <a:solidFill>
                  <a:schemeClr val="lt2"/>
                </a:solidFill>
              </a:defRPr>
            </a:lvl5pPr>
            <a:lvl6pPr lvl="5">
              <a:spcBef>
                <a:spcPts val="0"/>
              </a:spcBef>
              <a:spcAft>
                <a:spcPts val="0"/>
              </a:spcAft>
              <a:buClr>
                <a:schemeClr val="lt2"/>
              </a:buClr>
              <a:buSzPts val="1200"/>
              <a:buNone/>
              <a:defRPr sz="1200">
                <a:solidFill>
                  <a:schemeClr val="lt2"/>
                </a:solidFill>
              </a:defRPr>
            </a:lvl6pPr>
            <a:lvl7pPr lvl="6">
              <a:spcBef>
                <a:spcPts val="0"/>
              </a:spcBef>
              <a:spcAft>
                <a:spcPts val="0"/>
              </a:spcAft>
              <a:buClr>
                <a:schemeClr val="lt2"/>
              </a:buClr>
              <a:buSzPts val="1200"/>
              <a:buNone/>
              <a:defRPr sz="1200">
                <a:solidFill>
                  <a:schemeClr val="lt2"/>
                </a:solidFill>
              </a:defRPr>
            </a:lvl7pPr>
            <a:lvl8pPr lvl="7">
              <a:spcBef>
                <a:spcPts val="0"/>
              </a:spcBef>
              <a:spcAft>
                <a:spcPts val="0"/>
              </a:spcAft>
              <a:buClr>
                <a:schemeClr val="lt2"/>
              </a:buClr>
              <a:buSzPts val="1200"/>
              <a:buNone/>
              <a:defRPr sz="1200">
                <a:solidFill>
                  <a:schemeClr val="lt2"/>
                </a:solidFill>
              </a:defRPr>
            </a:lvl8pPr>
            <a:lvl9pPr lvl="8">
              <a:spcBef>
                <a:spcPts val="0"/>
              </a:spcBef>
              <a:spcAft>
                <a:spcPts val="0"/>
              </a:spcAft>
              <a:buClr>
                <a:schemeClr val="lt2"/>
              </a:buClr>
              <a:buSzPts val="1200"/>
              <a:buNone/>
              <a:defRPr sz="1200">
                <a:solidFill>
                  <a:schemeClr val="lt2"/>
                </a:solidFill>
              </a:defRPr>
            </a:lvl9pPr>
          </a:lstStyle>
          <a:p>
            <a:endParaRPr/>
          </a:p>
        </p:txBody>
      </p:sp>
      <p:sp>
        <p:nvSpPr>
          <p:cNvPr id="133" name="Google Shape;133;p13"/>
          <p:cNvSpPr txBox="1">
            <a:spLocks noGrp="1"/>
          </p:cNvSpPr>
          <p:nvPr>
            <p:ph type="body" idx="16"/>
          </p:nvPr>
        </p:nvSpPr>
        <p:spPr>
          <a:xfrm>
            <a:off x="5431275" y="706000"/>
            <a:ext cx="3392700" cy="757200"/>
          </a:xfrm>
          <a:prstGeom prst="rect">
            <a:avLst/>
          </a:prstGeom>
        </p:spPr>
        <p:txBody>
          <a:bodyPr spcFirstLastPara="1" wrap="square" lIns="91425" tIns="91425" rIns="91425" bIns="91425" anchor="t" anchorCtr="0">
            <a:spAutoFit/>
          </a:bodyPr>
          <a:lstStyle>
            <a:lvl1pPr marL="457200" lvl="0" indent="-292100">
              <a:lnSpc>
                <a:spcPct val="115000"/>
              </a:lnSpc>
              <a:spcBef>
                <a:spcPts val="0"/>
              </a:spcBef>
              <a:spcAft>
                <a:spcPts val="0"/>
              </a:spcAft>
              <a:buClr>
                <a:schemeClr val="lt1"/>
              </a:buClr>
              <a:buSzPts val="1000"/>
              <a:buFont typeface="Inter Light"/>
              <a:buChar char="●"/>
              <a:defRPr sz="1000">
                <a:solidFill>
                  <a:schemeClr val="lt1"/>
                </a:solidFill>
              </a:defRPr>
            </a:lvl1pPr>
            <a:lvl2pPr marL="914400" lvl="1" indent="-292100">
              <a:lnSpc>
                <a:spcPct val="115000"/>
              </a:lnSpc>
              <a:spcBef>
                <a:spcPts val="800"/>
              </a:spcBef>
              <a:spcAft>
                <a:spcPts val="0"/>
              </a:spcAft>
              <a:buClr>
                <a:schemeClr val="lt1"/>
              </a:buClr>
              <a:buSzPts val="1000"/>
              <a:buFont typeface="Inter Light"/>
              <a:buChar char="○"/>
              <a:defRPr sz="1000">
                <a:solidFill>
                  <a:schemeClr val="lt1"/>
                </a:solidFill>
              </a:defRPr>
            </a:lvl2pPr>
            <a:lvl3pPr marL="1371600" lvl="2" indent="-292100">
              <a:lnSpc>
                <a:spcPct val="115000"/>
              </a:lnSpc>
              <a:spcBef>
                <a:spcPts val="800"/>
              </a:spcBef>
              <a:spcAft>
                <a:spcPts val="0"/>
              </a:spcAft>
              <a:buClr>
                <a:schemeClr val="lt1"/>
              </a:buClr>
              <a:buSzPts val="1000"/>
              <a:buFont typeface="Inter Light"/>
              <a:buChar char="■"/>
              <a:defRPr sz="1000">
                <a:solidFill>
                  <a:schemeClr val="lt1"/>
                </a:solidFill>
              </a:defRPr>
            </a:lvl3pPr>
            <a:lvl4pPr marL="1828800" lvl="3" indent="-292100">
              <a:lnSpc>
                <a:spcPct val="115000"/>
              </a:lnSpc>
              <a:spcBef>
                <a:spcPts val="800"/>
              </a:spcBef>
              <a:spcAft>
                <a:spcPts val="0"/>
              </a:spcAft>
              <a:buClr>
                <a:schemeClr val="lt1"/>
              </a:buClr>
              <a:buSzPts val="1000"/>
              <a:buFont typeface="Inter Light"/>
              <a:buChar char="●"/>
              <a:defRPr sz="1000">
                <a:solidFill>
                  <a:schemeClr val="lt1"/>
                </a:solidFill>
              </a:defRPr>
            </a:lvl4pPr>
            <a:lvl5pPr marL="2286000" lvl="4" indent="-292100">
              <a:lnSpc>
                <a:spcPct val="115000"/>
              </a:lnSpc>
              <a:spcBef>
                <a:spcPts val="800"/>
              </a:spcBef>
              <a:spcAft>
                <a:spcPts val="0"/>
              </a:spcAft>
              <a:buClr>
                <a:schemeClr val="lt1"/>
              </a:buClr>
              <a:buSzPts val="1000"/>
              <a:buFont typeface="Inter Light"/>
              <a:buChar char="○"/>
              <a:defRPr sz="1000">
                <a:solidFill>
                  <a:schemeClr val="lt1"/>
                </a:solidFill>
              </a:defRPr>
            </a:lvl5pPr>
            <a:lvl6pPr marL="2743200" lvl="5" indent="-292100">
              <a:lnSpc>
                <a:spcPct val="115000"/>
              </a:lnSpc>
              <a:spcBef>
                <a:spcPts val="800"/>
              </a:spcBef>
              <a:spcAft>
                <a:spcPts val="0"/>
              </a:spcAft>
              <a:buClr>
                <a:schemeClr val="lt1"/>
              </a:buClr>
              <a:buSzPts val="1000"/>
              <a:buFont typeface="Inter Light"/>
              <a:buChar char="■"/>
              <a:defRPr sz="1000">
                <a:solidFill>
                  <a:schemeClr val="lt1"/>
                </a:solidFill>
              </a:defRPr>
            </a:lvl6pPr>
            <a:lvl7pPr marL="3200400" lvl="6" indent="-292100">
              <a:lnSpc>
                <a:spcPct val="115000"/>
              </a:lnSpc>
              <a:spcBef>
                <a:spcPts val="800"/>
              </a:spcBef>
              <a:spcAft>
                <a:spcPts val="0"/>
              </a:spcAft>
              <a:buClr>
                <a:schemeClr val="lt1"/>
              </a:buClr>
              <a:buSzPts val="1000"/>
              <a:buFont typeface="Inter Light"/>
              <a:buChar char="●"/>
              <a:defRPr sz="1000">
                <a:solidFill>
                  <a:schemeClr val="lt1"/>
                </a:solidFill>
              </a:defRPr>
            </a:lvl7pPr>
            <a:lvl8pPr marL="3657600" lvl="7" indent="-292100">
              <a:lnSpc>
                <a:spcPct val="115000"/>
              </a:lnSpc>
              <a:spcBef>
                <a:spcPts val="800"/>
              </a:spcBef>
              <a:spcAft>
                <a:spcPts val="0"/>
              </a:spcAft>
              <a:buClr>
                <a:schemeClr val="lt1"/>
              </a:buClr>
              <a:buSzPts val="1000"/>
              <a:buFont typeface="Inter Light"/>
              <a:buChar char="○"/>
              <a:defRPr sz="1000">
                <a:solidFill>
                  <a:schemeClr val="lt1"/>
                </a:solidFill>
              </a:defRPr>
            </a:lvl8pPr>
            <a:lvl9pPr marL="4114800" lvl="8" indent="-292100">
              <a:lnSpc>
                <a:spcPct val="115000"/>
              </a:lnSpc>
              <a:spcBef>
                <a:spcPts val="800"/>
              </a:spcBef>
              <a:spcAft>
                <a:spcPts val="800"/>
              </a:spcAft>
              <a:buClr>
                <a:schemeClr val="lt1"/>
              </a:buClr>
              <a:buSzPts val="1000"/>
              <a:buFont typeface="Inter Light"/>
              <a:buChar char="■"/>
              <a:defRPr sz="1000">
                <a:solidFill>
                  <a:schemeClr val="lt1"/>
                </a:solidFill>
              </a:defRPr>
            </a:lvl9pPr>
          </a:lstStyle>
          <a:p>
            <a:endParaRPr/>
          </a:p>
        </p:txBody>
      </p:sp>
      <p:sp>
        <p:nvSpPr>
          <p:cNvPr id="134" name="Google Shape;134;p13"/>
          <p:cNvSpPr txBox="1">
            <a:spLocks noGrp="1"/>
          </p:cNvSpPr>
          <p:nvPr>
            <p:ph type="subTitle" idx="17"/>
          </p:nvPr>
        </p:nvSpPr>
        <p:spPr>
          <a:xfrm>
            <a:off x="320100" y="228590"/>
            <a:ext cx="1805400" cy="123300"/>
          </a:xfrm>
          <a:prstGeom prst="rect">
            <a:avLst/>
          </a:prstGeom>
        </p:spPr>
        <p:txBody>
          <a:bodyPr spcFirstLastPara="1" wrap="square" lIns="0" tIns="0" rIns="0" bIns="0" anchor="ctr" anchorCtr="0">
            <a:noAutofit/>
          </a:bodyPr>
          <a:lstStyle>
            <a:lvl1pPr lvl="0">
              <a:spcBef>
                <a:spcPts val="0"/>
              </a:spcBef>
              <a:spcAft>
                <a:spcPts val="0"/>
              </a:spcAft>
              <a:buNone/>
              <a:defRPr sz="700">
                <a:solidFill>
                  <a:schemeClr val="lt1"/>
                </a:solidFill>
              </a:defRPr>
            </a:lvl1pPr>
            <a:lvl2pPr lvl="1">
              <a:spcBef>
                <a:spcPts val="0"/>
              </a:spcBef>
              <a:spcAft>
                <a:spcPts val="0"/>
              </a:spcAft>
              <a:buNone/>
              <a:defRPr sz="700">
                <a:solidFill>
                  <a:schemeClr val="lt1"/>
                </a:solidFill>
              </a:defRPr>
            </a:lvl2pPr>
            <a:lvl3pPr lvl="2">
              <a:spcBef>
                <a:spcPts val="0"/>
              </a:spcBef>
              <a:spcAft>
                <a:spcPts val="0"/>
              </a:spcAft>
              <a:buNone/>
              <a:defRPr sz="700">
                <a:solidFill>
                  <a:schemeClr val="lt1"/>
                </a:solidFill>
              </a:defRPr>
            </a:lvl3pPr>
            <a:lvl4pPr lvl="3">
              <a:spcBef>
                <a:spcPts val="0"/>
              </a:spcBef>
              <a:spcAft>
                <a:spcPts val="0"/>
              </a:spcAft>
              <a:buNone/>
              <a:defRPr sz="700">
                <a:solidFill>
                  <a:schemeClr val="lt1"/>
                </a:solidFill>
              </a:defRPr>
            </a:lvl4pPr>
            <a:lvl5pPr lvl="4">
              <a:spcBef>
                <a:spcPts val="0"/>
              </a:spcBef>
              <a:spcAft>
                <a:spcPts val="0"/>
              </a:spcAft>
              <a:buNone/>
              <a:defRPr sz="700">
                <a:solidFill>
                  <a:schemeClr val="lt1"/>
                </a:solidFill>
              </a:defRPr>
            </a:lvl5pPr>
            <a:lvl6pPr lvl="5">
              <a:spcBef>
                <a:spcPts val="0"/>
              </a:spcBef>
              <a:spcAft>
                <a:spcPts val="0"/>
              </a:spcAft>
              <a:buNone/>
              <a:defRPr sz="700">
                <a:solidFill>
                  <a:schemeClr val="lt1"/>
                </a:solidFill>
              </a:defRPr>
            </a:lvl6pPr>
            <a:lvl7pPr lvl="6">
              <a:spcBef>
                <a:spcPts val="0"/>
              </a:spcBef>
              <a:spcAft>
                <a:spcPts val="0"/>
              </a:spcAft>
              <a:buNone/>
              <a:defRPr sz="700">
                <a:solidFill>
                  <a:schemeClr val="lt1"/>
                </a:solidFill>
              </a:defRPr>
            </a:lvl7pPr>
            <a:lvl8pPr lvl="7">
              <a:spcBef>
                <a:spcPts val="0"/>
              </a:spcBef>
              <a:spcAft>
                <a:spcPts val="0"/>
              </a:spcAft>
              <a:buNone/>
              <a:defRPr sz="700">
                <a:solidFill>
                  <a:schemeClr val="lt1"/>
                </a:solidFill>
              </a:defRPr>
            </a:lvl8pPr>
            <a:lvl9pPr lvl="8">
              <a:spcBef>
                <a:spcPts val="0"/>
              </a:spcBef>
              <a:spcAft>
                <a:spcPts val="0"/>
              </a:spcAft>
              <a:buNone/>
              <a:defRPr sz="700">
                <a:solidFill>
                  <a:schemeClr val="lt1"/>
                </a:solidFill>
              </a:defRPr>
            </a:lvl9pPr>
          </a:lstStyle>
          <a:p>
            <a:endParaRPr/>
          </a:p>
        </p:txBody>
      </p:sp>
      <p:sp>
        <p:nvSpPr>
          <p:cNvPr id="135" name="Google Shape;135;p13"/>
          <p:cNvSpPr txBox="1">
            <a:spLocks noGrp="1"/>
          </p:cNvSpPr>
          <p:nvPr>
            <p:ph type="subTitle" idx="18"/>
          </p:nvPr>
        </p:nvSpPr>
        <p:spPr>
          <a:xfrm>
            <a:off x="7196175" y="228600"/>
            <a:ext cx="1627800" cy="123300"/>
          </a:xfrm>
          <a:prstGeom prst="rect">
            <a:avLst/>
          </a:prstGeom>
        </p:spPr>
        <p:txBody>
          <a:bodyPr spcFirstLastPara="1" wrap="square" lIns="0" tIns="0" rIns="0" bIns="0" anchor="ctr" anchorCtr="0">
            <a:noAutofit/>
          </a:bodyPr>
          <a:lstStyle>
            <a:lvl1pPr lvl="0" algn="r">
              <a:spcBef>
                <a:spcPts val="0"/>
              </a:spcBef>
              <a:spcAft>
                <a:spcPts val="0"/>
              </a:spcAft>
              <a:buNone/>
              <a:defRPr sz="700">
                <a:solidFill>
                  <a:schemeClr val="lt1"/>
                </a:solidFill>
              </a:defRPr>
            </a:lvl1pPr>
            <a:lvl2pPr lvl="1" algn="r">
              <a:spcBef>
                <a:spcPts val="0"/>
              </a:spcBef>
              <a:spcAft>
                <a:spcPts val="0"/>
              </a:spcAft>
              <a:buNone/>
              <a:defRPr sz="700">
                <a:solidFill>
                  <a:schemeClr val="lt1"/>
                </a:solidFill>
              </a:defRPr>
            </a:lvl2pPr>
            <a:lvl3pPr lvl="2" algn="r">
              <a:spcBef>
                <a:spcPts val="0"/>
              </a:spcBef>
              <a:spcAft>
                <a:spcPts val="0"/>
              </a:spcAft>
              <a:buNone/>
              <a:defRPr sz="700">
                <a:solidFill>
                  <a:schemeClr val="lt1"/>
                </a:solidFill>
              </a:defRPr>
            </a:lvl3pPr>
            <a:lvl4pPr lvl="3" algn="r">
              <a:spcBef>
                <a:spcPts val="0"/>
              </a:spcBef>
              <a:spcAft>
                <a:spcPts val="0"/>
              </a:spcAft>
              <a:buNone/>
              <a:defRPr sz="700">
                <a:solidFill>
                  <a:schemeClr val="lt1"/>
                </a:solidFill>
              </a:defRPr>
            </a:lvl4pPr>
            <a:lvl5pPr lvl="4" algn="r">
              <a:spcBef>
                <a:spcPts val="0"/>
              </a:spcBef>
              <a:spcAft>
                <a:spcPts val="0"/>
              </a:spcAft>
              <a:buNone/>
              <a:defRPr sz="700">
                <a:solidFill>
                  <a:schemeClr val="lt1"/>
                </a:solidFill>
              </a:defRPr>
            </a:lvl5pPr>
            <a:lvl6pPr lvl="5" algn="r">
              <a:spcBef>
                <a:spcPts val="0"/>
              </a:spcBef>
              <a:spcAft>
                <a:spcPts val="0"/>
              </a:spcAft>
              <a:buNone/>
              <a:defRPr sz="700">
                <a:solidFill>
                  <a:schemeClr val="lt1"/>
                </a:solidFill>
              </a:defRPr>
            </a:lvl6pPr>
            <a:lvl7pPr lvl="6" algn="r">
              <a:spcBef>
                <a:spcPts val="0"/>
              </a:spcBef>
              <a:spcAft>
                <a:spcPts val="0"/>
              </a:spcAft>
              <a:buNone/>
              <a:defRPr sz="700">
                <a:solidFill>
                  <a:schemeClr val="lt1"/>
                </a:solidFill>
              </a:defRPr>
            </a:lvl7pPr>
            <a:lvl8pPr lvl="7" algn="r">
              <a:spcBef>
                <a:spcPts val="0"/>
              </a:spcBef>
              <a:spcAft>
                <a:spcPts val="0"/>
              </a:spcAft>
              <a:buNone/>
              <a:defRPr sz="700">
                <a:solidFill>
                  <a:schemeClr val="lt1"/>
                </a:solidFill>
              </a:defRPr>
            </a:lvl8pPr>
            <a:lvl9pPr lvl="8" algn="r">
              <a:spcBef>
                <a:spcPts val="0"/>
              </a:spcBef>
              <a:spcAft>
                <a:spcPts val="0"/>
              </a:spcAft>
              <a:buNone/>
              <a:defRPr sz="700">
                <a:solidFill>
                  <a:schemeClr val="lt1"/>
                </a:solidFill>
              </a:defRPr>
            </a:lvl9pPr>
          </a:lstStyle>
          <a:p>
            <a:endParaRPr/>
          </a:p>
        </p:txBody>
      </p:sp>
      <p:sp>
        <p:nvSpPr>
          <p:cNvPr id="136" name="Google Shape;136;p13"/>
          <p:cNvSpPr txBox="1">
            <a:spLocks noGrp="1"/>
          </p:cNvSpPr>
          <p:nvPr>
            <p:ph type="title"/>
          </p:nvPr>
        </p:nvSpPr>
        <p:spPr>
          <a:xfrm>
            <a:off x="228650" y="334575"/>
            <a:ext cx="5065200" cy="587700"/>
          </a:xfrm>
          <a:prstGeom prst="rect">
            <a:avLst/>
          </a:prstGeom>
        </p:spPr>
        <p:txBody>
          <a:bodyPr spcFirstLastPara="1" wrap="square" lIns="91425" tIns="91425" rIns="91425" bIns="91425" anchor="t" anchorCtr="0">
            <a:noAutofit/>
          </a:bodyPr>
          <a:lstStyle>
            <a:lvl1pPr lvl="0">
              <a:lnSpc>
                <a:spcPct val="80000"/>
              </a:lnSpc>
              <a:spcBef>
                <a:spcPts val="0"/>
              </a:spcBef>
              <a:spcAft>
                <a:spcPts val="0"/>
              </a:spcAft>
              <a:buNone/>
              <a:defRPr sz="4400">
                <a:solidFill>
                  <a:schemeClr val="lt1"/>
                </a:solidFill>
              </a:defRPr>
            </a:lvl1pPr>
            <a:lvl2pPr lvl="1">
              <a:lnSpc>
                <a:spcPct val="80000"/>
              </a:lnSpc>
              <a:spcBef>
                <a:spcPts val="0"/>
              </a:spcBef>
              <a:spcAft>
                <a:spcPts val="0"/>
              </a:spcAft>
              <a:buNone/>
              <a:defRPr sz="4400">
                <a:solidFill>
                  <a:schemeClr val="lt1"/>
                </a:solidFill>
              </a:defRPr>
            </a:lvl2pPr>
            <a:lvl3pPr lvl="2">
              <a:lnSpc>
                <a:spcPct val="80000"/>
              </a:lnSpc>
              <a:spcBef>
                <a:spcPts val="0"/>
              </a:spcBef>
              <a:spcAft>
                <a:spcPts val="0"/>
              </a:spcAft>
              <a:buNone/>
              <a:defRPr sz="4400">
                <a:solidFill>
                  <a:schemeClr val="lt1"/>
                </a:solidFill>
              </a:defRPr>
            </a:lvl3pPr>
            <a:lvl4pPr lvl="3">
              <a:lnSpc>
                <a:spcPct val="80000"/>
              </a:lnSpc>
              <a:spcBef>
                <a:spcPts val="0"/>
              </a:spcBef>
              <a:spcAft>
                <a:spcPts val="0"/>
              </a:spcAft>
              <a:buNone/>
              <a:defRPr sz="4400">
                <a:solidFill>
                  <a:schemeClr val="lt1"/>
                </a:solidFill>
              </a:defRPr>
            </a:lvl4pPr>
            <a:lvl5pPr lvl="4">
              <a:lnSpc>
                <a:spcPct val="80000"/>
              </a:lnSpc>
              <a:spcBef>
                <a:spcPts val="0"/>
              </a:spcBef>
              <a:spcAft>
                <a:spcPts val="0"/>
              </a:spcAft>
              <a:buNone/>
              <a:defRPr sz="4400">
                <a:solidFill>
                  <a:schemeClr val="lt1"/>
                </a:solidFill>
              </a:defRPr>
            </a:lvl5pPr>
            <a:lvl6pPr lvl="5">
              <a:lnSpc>
                <a:spcPct val="80000"/>
              </a:lnSpc>
              <a:spcBef>
                <a:spcPts val="0"/>
              </a:spcBef>
              <a:spcAft>
                <a:spcPts val="0"/>
              </a:spcAft>
              <a:buNone/>
              <a:defRPr sz="4400">
                <a:solidFill>
                  <a:schemeClr val="lt1"/>
                </a:solidFill>
              </a:defRPr>
            </a:lvl6pPr>
            <a:lvl7pPr lvl="6">
              <a:lnSpc>
                <a:spcPct val="80000"/>
              </a:lnSpc>
              <a:spcBef>
                <a:spcPts val="0"/>
              </a:spcBef>
              <a:spcAft>
                <a:spcPts val="0"/>
              </a:spcAft>
              <a:buNone/>
              <a:defRPr sz="4400">
                <a:solidFill>
                  <a:schemeClr val="lt1"/>
                </a:solidFill>
              </a:defRPr>
            </a:lvl7pPr>
            <a:lvl8pPr lvl="7">
              <a:lnSpc>
                <a:spcPct val="80000"/>
              </a:lnSpc>
              <a:spcBef>
                <a:spcPts val="0"/>
              </a:spcBef>
              <a:spcAft>
                <a:spcPts val="0"/>
              </a:spcAft>
              <a:buNone/>
              <a:defRPr sz="4400">
                <a:solidFill>
                  <a:schemeClr val="lt1"/>
                </a:solidFill>
              </a:defRPr>
            </a:lvl8pPr>
            <a:lvl9pPr lvl="8">
              <a:lnSpc>
                <a:spcPct val="80000"/>
              </a:lnSpc>
              <a:spcBef>
                <a:spcPts val="0"/>
              </a:spcBef>
              <a:spcAft>
                <a:spcPts val="0"/>
              </a:spcAft>
              <a:buNone/>
              <a:defRPr sz="4400">
                <a:solidFill>
                  <a:schemeClr val="lt1"/>
                </a:solidFill>
              </a:defRPr>
            </a:lvl9pPr>
          </a:lstStyle>
          <a:p>
            <a:endParaRPr/>
          </a:p>
        </p:txBody>
      </p:sp>
    </p:spTree>
  </p:cSld>
  <p:clrMapOvr>
    <a:masterClrMapping/>
  </p:clrMapOvr>
  <p:extLst>
    <p:ext uri="{DCECCB84-F9BA-43D5-87BE-67443E8EF086}">
      <p15:sldGuideLst xmlns:p15="http://schemas.microsoft.com/office/powerpoint/2012/main">
        <p15:guide id="1" orient="horz" pos="1363">
          <p15:clr>
            <a:srgbClr val="E46962"/>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Meet the team 1">
  <p:cSld name="CUSTOM_3_1_1_1_1">
    <p:spTree>
      <p:nvGrpSpPr>
        <p:cNvPr id="1" name="Shape 137"/>
        <p:cNvGrpSpPr/>
        <p:nvPr/>
      </p:nvGrpSpPr>
      <p:grpSpPr>
        <a:xfrm>
          <a:off x="0" y="0"/>
          <a:ext cx="0" cy="0"/>
          <a:chOff x="0" y="0"/>
          <a:chExt cx="0" cy="0"/>
        </a:xfrm>
      </p:grpSpPr>
      <p:sp>
        <p:nvSpPr>
          <p:cNvPr id="138" name="Google Shape;138;p14"/>
          <p:cNvSpPr>
            <a:spLocks noGrp="1"/>
          </p:cNvSpPr>
          <p:nvPr>
            <p:ph type="pic" idx="2"/>
          </p:nvPr>
        </p:nvSpPr>
        <p:spPr>
          <a:xfrm>
            <a:off x="320100" y="457202"/>
            <a:ext cx="1627500" cy="1280100"/>
          </a:xfrm>
          <a:prstGeom prst="rect">
            <a:avLst/>
          </a:prstGeom>
          <a:noFill/>
          <a:ln>
            <a:noFill/>
          </a:ln>
        </p:spPr>
      </p:sp>
      <p:sp>
        <p:nvSpPr>
          <p:cNvPr id="139" name="Google Shape;139;p14"/>
          <p:cNvSpPr>
            <a:spLocks noGrp="1"/>
          </p:cNvSpPr>
          <p:nvPr>
            <p:ph type="pic" idx="3"/>
          </p:nvPr>
        </p:nvSpPr>
        <p:spPr>
          <a:xfrm>
            <a:off x="2039125" y="457202"/>
            <a:ext cx="1627500" cy="1280100"/>
          </a:xfrm>
          <a:prstGeom prst="rect">
            <a:avLst/>
          </a:prstGeom>
          <a:noFill/>
          <a:ln>
            <a:noFill/>
          </a:ln>
        </p:spPr>
      </p:sp>
      <p:sp>
        <p:nvSpPr>
          <p:cNvPr id="140" name="Google Shape;140;p14"/>
          <p:cNvSpPr>
            <a:spLocks noGrp="1"/>
          </p:cNvSpPr>
          <p:nvPr>
            <p:ph type="pic" idx="4"/>
          </p:nvPr>
        </p:nvSpPr>
        <p:spPr>
          <a:xfrm>
            <a:off x="3758150" y="457202"/>
            <a:ext cx="1627500" cy="1280100"/>
          </a:xfrm>
          <a:prstGeom prst="rect">
            <a:avLst/>
          </a:prstGeom>
          <a:noFill/>
          <a:ln>
            <a:noFill/>
          </a:ln>
        </p:spPr>
      </p:sp>
      <p:sp>
        <p:nvSpPr>
          <p:cNvPr id="141" name="Google Shape;141;p14"/>
          <p:cNvSpPr>
            <a:spLocks noGrp="1"/>
          </p:cNvSpPr>
          <p:nvPr>
            <p:ph type="pic" idx="5"/>
          </p:nvPr>
        </p:nvSpPr>
        <p:spPr>
          <a:xfrm>
            <a:off x="5477175" y="457202"/>
            <a:ext cx="1627500" cy="1280100"/>
          </a:xfrm>
          <a:prstGeom prst="rect">
            <a:avLst/>
          </a:prstGeom>
          <a:noFill/>
          <a:ln>
            <a:noFill/>
          </a:ln>
        </p:spPr>
      </p:sp>
      <p:sp>
        <p:nvSpPr>
          <p:cNvPr id="142" name="Google Shape;142;p14"/>
          <p:cNvSpPr>
            <a:spLocks noGrp="1"/>
          </p:cNvSpPr>
          <p:nvPr>
            <p:ph type="pic" idx="6"/>
          </p:nvPr>
        </p:nvSpPr>
        <p:spPr>
          <a:xfrm>
            <a:off x="7196200" y="457202"/>
            <a:ext cx="1627500" cy="1280100"/>
          </a:xfrm>
          <a:prstGeom prst="rect">
            <a:avLst/>
          </a:prstGeom>
          <a:noFill/>
          <a:ln>
            <a:noFill/>
          </a:ln>
        </p:spPr>
      </p:sp>
      <p:sp>
        <p:nvSpPr>
          <p:cNvPr id="143" name="Google Shape;143;p14"/>
          <p:cNvSpPr txBox="1">
            <a:spLocks noGrp="1"/>
          </p:cNvSpPr>
          <p:nvPr>
            <p:ph type="title"/>
          </p:nvPr>
        </p:nvSpPr>
        <p:spPr>
          <a:xfrm>
            <a:off x="221700" y="3568025"/>
            <a:ext cx="8700600" cy="1344300"/>
          </a:xfrm>
          <a:prstGeom prst="rect">
            <a:avLst/>
          </a:prstGeom>
        </p:spPr>
        <p:txBody>
          <a:bodyPr spcFirstLastPara="1" wrap="square" lIns="91425" tIns="91425" rIns="91425" bIns="91425" anchor="b" anchorCtr="0">
            <a:noAutofit/>
          </a:bodyPr>
          <a:lstStyle>
            <a:lvl1pPr lvl="0">
              <a:spcBef>
                <a:spcPts val="0"/>
              </a:spcBef>
              <a:spcAft>
                <a:spcPts val="0"/>
              </a:spcAft>
              <a:buNone/>
              <a:defRPr sz="8200">
                <a:solidFill>
                  <a:schemeClr val="dk1"/>
                </a:solidFill>
              </a:defRPr>
            </a:lvl1pPr>
            <a:lvl2pPr lvl="1">
              <a:spcBef>
                <a:spcPts val="0"/>
              </a:spcBef>
              <a:spcAft>
                <a:spcPts val="0"/>
              </a:spcAft>
              <a:buSzPts val="3000"/>
              <a:buFont typeface="Taviraj"/>
              <a:buNone/>
              <a:defRPr/>
            </a:lvl2pPr>
            <a:lvl3pPr lvl="2">
              <a:spcBef>
                <a:spcPts val="0"/>
              </a:spcBef>
              <a:spcAft>
                <a:spcPts val="0"/>
              </a:spcAft>
              <a:buSzPts val="3000"/>
              <a:buFont typeface="Taviraj"/>
              <a:buNone/>
              <a:defRPr/>
            </a:lvl3pPr>
            <a:lvl4pPr lvl="3">
              <a:spcBef>
                <a:spcPts val="0"/>
              </a:spcBef>
              <a:spcAft>
                <a:spcPts val="0"/>
              </a:spcAft>
              <a:buSzPts val="3000"/>
              <a:buFont typeface="Taviraj"/>
              <a:buNone/>
              <a:defRPr/>
            </a:lvl4pPr>
            <a:lvl5pPr lvl="4">
              <a:spcBef>
                <a:spcPts val="0"/>
              </a:spcBef>
              <a:spcAft>
                <a:spcPts val="0"/>
              </a:spcAft>
              <a:buSzPts val="3000"/>
              <a:buFont typeface="Taviraj"/>
              <a:buNone/>
              <a:defRPr/>
            </a:lvl5pPr>
            <a:lvl6pPr lvl="5">
              <a:spcBef>
                <a:spcPts val="0"/>
              </a:spcBef>
              <a:spcAft>
                <a:spcPts val="0"/>
              </a:spcAft>
              <a:buSzPts val="3000"/>
              <a:buFont typeface="Taviraj"/>
              <a:buNone/>
              <a:defRPr/>
            </a:lvl6pPr>
            <a:lvl7pPr lvl="6">
              <a:spcBef>
                <a:spcPts val="0"/>
              </a:spcBef>
              <a:spcAft>
                <a:spcPts val="0"/>
              </a:spcAft>
              <a:buSzPts val="3000"/>
              <a:buFont typeface="Taviraj"/>
              <a:buNone/>
              <a:defRPr/>
            </a:lvl7pPr>
            <a:lvl8pPr lvl="7">
              <a:spcBef>
                <a:spcPts val="0"/>
              </a:spcBef>
              <a:spcAft>
                <a:spcPts val="0"/>
              </a:spcAft>
              <a:buSzPts val="3000"/>
              <a:buFont typeface="Taviraj"/>
              <a:buNone/>
              <a:defRPr/>
            </a:lvl8pPr>
            <a:lvl9pPr lvl="8">
              <a:spcBef>
                <a:spcPts val="0"/>
              </a:spcBef>
              <a:spcAft>
                <a:spcPts val="0"/>
              </a:spcAft>
              <a:buSzPts val="3000"/>
              <a:buFont typeface="Taviraj"/>
              <a:buNone/>
              <a:defRPr/>
            </a:lvl9pPr>
          </a:lstStyle>
          <a:p>
            <a:endParaRPr/>
          </a:p>
        </p:txBody>
      </p:sp>
      <p:sp>
        <p:nvSpPr>
          <p:cNvPr id="144" name="Google Shape;144;p14"/>
          <p:cNvSpPr txBox="1">
            <a:spLocks noGrp="1"/>
          </p:cNvSpPr>
          <p:nvPr>
            <p:ph type="subTitle" idx="1"/>
          </p:nvPr>
        </p:nvSpPr>
        <p:spPr>
          <a:xfrm>
            <a:off x="320100" y="1855929"/>
            <a:ext cx="1627500" cy="210900"/>
          </a:xfrm>
          <a:prstGeom prst="rect">
            <a:avLst/>
          </a:prstGeom>
        </p:spPr>
        <p:txBody>
          <a:bodyPr spcFirstLastPara="1" wrap="square" lIns="0" tIns="91425" rIns="0" bIns="0" anchor="t" anchorCtr="0">
            <a:noAutofit/>
          </a:bodyPr>
          <a:lstStyle>
            <a:lvl1pPr lvl="0">
              <a:spcBef>
                <a:spcPts val="0"/>
              </a:spcBef>
              <a:spcAft>
                <a:spcPts val="0"/>
              </a:spcAft>
              <a:buSzPts val="1000"/>
              <a:buNone/>
              <a:defRPr sz="1000"/>
            </a:lvl1pPr>
            <a:lvl2pPr lvl="1">
              <a:spcBef>
                <a:spcPts val="0"/>
              </a:spcBef>
              <a:spcAft>
                <a:spcPts val="0"/>
              </a:spcAft>
              <a:buSzPts val="1800"/>
              <a:buNone/>
              <a:defRPr/>
            </a:lvl2pPr>
            <a:lvl3pPr lvl="2">
              <a:spcBef>
                <a:spcPts val="0"/>
              </a:spcBef>
              <a:spcAft>
                <a:spcPts val="0"/>
              </a:spcAft>
              <a:buSzPts val="1800"/>
              <a:buNone/>
              <a:defRPr/>
            </a:lvl3pPr>
            <a:lvl4pPr lvl="3">
              <a:spcBef>
                <a:spcPts val="0"/>
              </a:spcBef>
              <a:spcAft>
                <a:spcPts val="0"/>
              </a:spcAft>
              <a:buSzPts val="1800"/>
              <a:buNone/>
              <a:defRPr/>
            </a:lvl4pPr>
            <a:lvl5pPr lvl="4">
              <a:spcBef>
                <a:spcPts val="0"/>
              </a:spcBef>
              <a:spcAft>
                <a:spcPts val="0"/>
              </a:spcAft>
              <a:buSzPts val="1800"/>
              <a:buNone/>
              <a:defRPr/>
            </a:lvl5pPr>
            <a:lvl6pPr lvl="5">
              <a:spcBef>
                <a:spcPts val="0"/>
              </a:spcBef>
              <a:spcAft>
                <a:spcPts val="0"/>
              </a:spcAft>
              <a:buSzPts val="1800"/>
              <a:buNone/>
              <a:defRPr/>
            </a:lvl6pPr>
            <a:lvl7pPr lvl="6">
              <a:spcBef>
                <a:spcPts val="0"/>
              </a:spcBef>
              <a:spcAft>
                <a:spcPts val="0"/>
              </a:spcAft>
              <a:buSzPts val="1800"/>
              <a:buNone/>
              <a:defRPr/>
            </a:lvl7pPr>
            <a:lvl8pPr lvl="7">
              <a:spcBef>
                <a:spcPts val="0"/>
              </a:spcBef>
              <a:spcAft>
                <a:spcPts val="0"/>
              </a:spcAft>
              <a:buSzPts val="1800"/>
              <a:buNone/>
              <a:defRPr/>
            </a:lvl8pPr>
            <a:lvl9pPr lvl="8">
              <a:spcBef>
                <a:spcPts val="0"/>
              </a:spcBef>
              <a:spcAft>
                <a:spcPts val="0"/>
              </a:spcAft>
              <a:buSzPts val="1800"/>
              <a:buNone/>
              <a:defRPr/>
            </a:lvl9pPr>
          </a:lstStyle>
          <a:p>
            <a:endParaRPr/>
          </a:p>
        </p:txBody>
      </p:sp>
      <p:sp>
        <p:nvSpPr>
          <p:cNvPr id="145" name="Google Shape;145;p14"/>
          <p:cNvSpPr txBox="1">
            <a:spLocks noGrp="1"/>
          </p:cNvSpPr>
          <p:nvPr>
            <p:ph type="subTitle" idx="7"/>
          </p:nvPr>
        </p:nvSpPr>
        <p:spPr>
          <a:xfrm>
            <a:off x="320100" y="2051571"/>
            <a:ext cx="1627500" cy="210900"/>
          </a:xfrm>
          <a:prstGeom prst="rect">
            <a:avLst/>
          </a:prstGeom>
        </p:spPr>
        <p:txBody>
          <a:bodyPr spcFirstLastPara="1" wrap="square" lIns="0" tIns="91425" rIns="0" bIns="0" anchor="t" anchorCtr="0">
            <a:noAutofit/>
          </a:bodyPr>
          <a:lstStyle>
            <a:lvl1pPr lvl="0">
              <a:spcBef>
                <a:spcPts val="0"/>
              </a:spcBef>
              <a:spcAft>
                <a:spcPts val="0"/>
              </a:spcAft>
              <a:buClr>
                <a:schemeClr val="lt1"/>
              </a:buClr>
              <a:buSzPts val="1000"/>
              <a:buFont typeface="Taviraj Light"/>
              <a:buNone/>
              <a:defRPr sz="1000">
                <a:solidFill>
                  <a:schemeClr val="lt1"/>
                </a:solidFill>
                <a:highlight>
                  <a:schemeClr val="accent2"/>
                </a:highlight>
                <a:latin typeface="Taviraj Light"/>
                <a:ea typeface="Taviraj Light"/>
                <a:cs typeface="Taviraj Light"/>
                <a:sym typeface="Taviraj Light"/>
              </a:defRPr>
            </a:lvl1pPr>
            <a:lvl2pPr lvl="1">
              <a:spcBef>
                <a:spcPts val="0"/>
              </a:spcBef>
              <a:spcAft>
                <a:spcPts val="0"/>
              </a:spcAft>
              <a:buClr>
                <a:schemeClr val="lt1"/>
              </a:buClr>
              <a:buSzPts val="1800"/>
              <a:buFont typeface="Taviraj Light"/>
              <a:buNone/>
              <a:defRPr>
                <a:solidFill>
                  <a:schemeClr val="lt1"/>
                </a:solidFill>
                <a:highlight>
                  <a:schemeClr val="accent2"/>
                </a:highlight>
                <a:latin typeface="Taviraj Light"/>
                <a:ea typeface="Taviraj Light"/>
                <a:cs typeface="Taviraj Light"/>
                <a:sym typeface="Taviraj Light"/>
              </a:defRPr>
            </a:lvl2pPr>
            <a:lvl3pPr lvl="2">
              <a:spcBef>
                <a:spcPts val="0"/>
              </a:spcBef>
              <a:spcAft>
                <a:spcPts val="0"/>
              </a:spcAft>
              <a:buClr>
                <a:schemeClr val="lt1"/>
              </a:buClr>
              <a:buSzPts val="1800"/>
              <a:buFont typeface="Taviraj Light"/>
              <a:buNone/>
              <a:defRPr>
                <a:solidFill>
                  <a:schemeClr val="lt1"/>
                </a:solidFill>
                <a:highlight>
                  <a:schemeClr val="accent2"/>
                </a:highlight>
                <a:latin typeface="Taviraj Light"/>
                <a:ea typeface="Taviraj Light"/>
                <a:cs typeface="Taviraj Light"/>
                <a:sym typeface="Taviraj Light"/>
              </a:defRPr>
            </a:lvl3pPr>
            <a:lvl4pPr lvl="3">
              <a:spcBef>
                <a:spcPts val="0"/>
              </a:spcBef>
              <a:spcAft>
                <a:spcPts val="0"/>
              </a:spcAft>
              <a:buClr>
                <a:schemeClr val="lt1"/>
              </a:buClr>
              <a:buSzPts val="1800"/>
              <a:buFont typeface="Taviraj Light"/>
              <a:buNone/>
              <a:defRPr>
                <a:solidFill>
                  <a:schemeClr val="lt1"/>
                </a:solidFill>
                <a:highlight>
                  <a:schemeClr val="accent2"/>
                </a:highlight>
                <a:latin typeface="Taviraj Light"/>
                <a:ea typeface="Taviraj Light"/>
                <a:cs typeface="Taviraj Light"/>
                <a:sym typeface="Taviraj Light"/>
              </a:defRPr>
            </a:lvl4pPr>
            <a:lvl5pPr lvl="4">
              <a:spcBef>
                <a:spcPts val="0"/>
              </a:spcBef>
              <a:spcAft>
                <a:spcPts val="0"/>
              </a:spcAft>
              <a:buClr>
                <a:schemeClr val="lt1"/>
              </a:buClr>
              <a:buSzPts val="1800"/>
              <a:buFont typeface="Taviraj Light"/>
              <a:buNone/>
              <a:defRPr>
                <a:solidFill>
                  <a:schemeClr val="lt1"/>
                </a:solidFill>
                <a:highlight>
                  <a:schemeClr val="accent2"/>
                </a:highlight>
                <a:latin typeface="Taviraj Light"/>
                <a:ea typeface="Taviraj Light"/>
                <a:cs typeface="Taviraj Light"/>
                <a:sym typeface="Taviraj Light"/>
              </a:defRPr>
            </a:lvl5pPr>
            <a:lvl6pPr lvl="5">
              <a:spcBef>
                <a:spcPts val="0"/>
              </a:spcBef>
              <a:spcAft>
                <a:spcPts val="0"/>
              </a:spcAft>
              <a:buClr>
                <a:schemeClr val="lt1"/>
              </a:buClr>
              <a:buSzPts val="1800"/>
              <a:buFont typeface="Taviraj Light"/>
              <a:buNone/>
              <a:defRPr>
                <a:solidFill>
                  <a:schemeClr val="lt1"/>
                </a:solidFill>
                <a:highlight>
                  <a:schemeClr val="accent2"/>
                </a:highlight>
                <a:latin typeface="Taviraj Light"/>
                <a:ea typeface="Taviraj Light"/>
                <a:cs typeface="Taviraj Light"/>
                <a:sym typeface="Taviraj Light"/>
              </a:defRPr>
            </a:lvl6pPr>
            <a:lvl7pPr lvl="6">
              <a:spcBef>
                <a:spcPts val="0"/>
              </a:spcBef>
              <a:spcAft>
                <a:spcPts val="0"/>
              </a:spcAft>
              <a:buClr>
                <a:schemeClr val="lt1"/>
              </a:buClr>
              <a:buSzPts val="1800"/>
              <a:buFont typeface="Taviraj Light"/>
              <a:buNone/>
              <a:defRPr>
                <a:solidFill>
                  <a:schemeClr val="lt1"/>
                </a:solidFill>
                <a:highlight>
                  <a:schemeClr val="accent2"/>
                </a:highlight>
                <a:latin typeface="Taviraj Light"/>
                <a:ea typeface="Taviraj Light"/>
                <a:cs typeface="Taviraj Light"/>
                <a:sym typeface="Taviraj Light"/>
              </a:defRPr>
            </a:lvl7pPr>
            <a:lvl8pPr lvl="7">
              <a:spcBef>
                <a:spcPts val="0"/>
              </a:spcBef>
              <a:spcAft>
                <a:spcPts val="0"/>
              </a:spcAft>
              <a:buClr>
                <a:schemeClr val="lt1"/>
              </a:buClr>
              <a:buSzPts val="1800"/>
              <a:buFont typeface="Taviraj Light"/>
              <a:buNone/>
              <a:defRPr>
                <a:solidFill>
                  <a:schemeClr val="lt1"/>
                </a:solidFill>
                <a:highlight>
                  <a:schemeClr val="accent2"/>
                </a:highlight>
                <a:latin typeface="Taviraj Light"/>
                <a:ea typeface="Taviraj Light"/>
                <a:cs typeface="Taviraj Light"/>
                <a:sym typeface="Taviraj Light"/>
              </a:defRPr>
            </a:lvl8pPr>
            <a:lvl9pPr lvl="8">
              <a:spcBef>
                <a:spcPts val="0"/>
              </a:spcBef>
              <a:spcAft>
                <a:spcPts val="0"/>
              </a:spcAft>
              <a:buClr>
                <a:schemeClr val="lt1"/>
              </a:buClr>
              <a:buSzPts val="1800"/>
              <a:buFont typeface="Taviraj Light"/>
              <a:buNone/>
              <a:defRPr>
                <a:solidFill>
                  <a:schemeClr val="lt1"/>
                </a:solidFill>
                <a:highlight>
                  <a:schemeClr val="accent2"/>
                </a:highlight>
                <a:latin typeface="Taviraj Light"/>
                <a:ea typeface="Taviraj Light"/>
                <a:cs typeface="Taviraj Light"/>
                <a:sym typeface="Taviraj Light"/>
              </a:defRPr>
            </a:lvl9pPr>
          </a:lstStyle>
          <a:p>
            <a:endParaRPr/>
          </a:p>
        </p:txBody>
      </p:sp>
      <p:sp>
        <p:nvSpPr>
          <p:cNvPr id="146" name="Google Shape;146;p14"/>
          <p:cNvSpPr txBox="1">
            <a:spLocks noGrp="1"/>
          </p:cNvSpPr>
          <p:nvPr>
            <p:ph type="subTitle" idx="8"/>
          </p:nvPr>
        </p:nvSpPr>
        <p:spPr>
          <a:xfrm>
            <a:off x="2039125" y="1855929"/>
            <a:ext cx="1627500" cy="210900"/>
          </a:xfrm>
          <a:prstGeom prst="rect">
            <a:avLst/>
          </a:prstGeom>
        </p:spPr>
        <p:txBody>
          <a:bodyPr spcFirstLastPara="1" wrap="square" lIns="0" tIns="91425" rIns="0" bIns="0" anchor="t" anchorCtr="0">
            <a:noAutofit/>
          </a:bodyPr>
          <a:lstStyle>
            <a:lvl1pPr lvl="0">
              <a:spcBef>
                <a:spcPts val="0"/>
              </a:spcBef>
              <a:spcAft>
                <a:spcPts val="0"/>
              </a:spcAft>
              <a:buSzPts val="1000"/>
              <a:buNone/>
              <a:defRPr sz="1000"/>
            </a:lvl1pPr>
            <a:lvl2pPr lvl="1">
              <a:spcBef>
                <a:spcPts val="0"/>
              </a:spcBef>
              <a:spcAft>
                <a:spcPts val="0"/>
              </a:spcAft>
              <a:buSzPts val="1800"/>
              <a:buNone/>
              <a:defRPr/>
            </a:lvl2pPr>
            <a:lvl3pPr lvl="2">
              <a:spcBef>
                <a:spcPts val="0"/>
              </a:spcBef>
              <a:spcAft>
                <a:spcPts val="0"/>
              </a:spcAft>
              <a:buSzPts val="1800"/>
              <a:buNone/>
              <a:defRPr/>
            </a:lvl3pPr>
            <a:lvl4pPr lvl="3">
              <a:spcBef>
                <a:spcPts val="0"/>
              </a:spcBef>
              <a:spcAft>
                <a:spcPts val="0"/>
              </a:spcAft>
              <a:buSzPts val="1800"/>
              <a:buNone/>
              <a:defRPr/>
            </a:lvl4pPr>
            <a:lvl5pPr lvl="4">
              <a:spcBef>
                <a:spcPts val="0"/>
              </a:spcBef>
              <a:spcAft>
                <a:spcPts val="0"/>
              </a:spcAft>
              <a:buSzPts val="1800"/>
              <a:buNone/>
              <a:defRPr/>
            </a:lvl5pPr>
            <a:lvl6pPr lvl="5">
              <a:spcBef>
                <a:spcPts val="0"/>
              </a:spcBef>
              <a:spcAft>
                <a:spcPts val="0"/>
              </a:spcAft>
              <a:buSzPts val="1800"/>
              <a:buNone/>
              <a:defRPr/>
            </a:lvl6pPr>
            <a:lvl7pPr lvl="6">
              <a:spcBef>
                <a:spcPts val="0"/>
              </a:spcBef>
              <a:spcAft>
                <a:spcPts val="0"/>
              </a:spcAft>
              <a:buSzPts val="1800"/>
              <a:buNone/>
              <a:defRPr/>
            </a:lvl7pPr>
            <a:lvl8pPr lvl="7">
              <a:spcBef>
                <a:spcPts val="0"/>
              </a:spcBef>
              <a:spcAft>
                <a:spcPts val="0"/>
              </a:spcAft>
              <a:buSzPts val="1800"/>
              <a:buNone/>
              <a:defRPr/>
            </a:lvl8pPr>
            <a:lvl9pPr lvl="8">
              <a:spcBef>
                <a:spcPts val="0"/>
              </a:spcBef>
              <a:spcAft>
                <a:spcPts val="0"/>
              </a:spcAft>
              <a:buSzPts val="1800"/>
              <a:buNone/>
              <a:defRPr/>
            </a:lvl9pPr>
          </a:lstStyle>
          <a:p>
            <a:endParaRPr/>
          </a:p>
        </p:txBody>
      </p:sp>
      <p:sp>
        <p:nvSpPr>
          <p:cNvPr id="147" name="Google Shape;147;p14"/>
          <p:cNvSpPr txBox="1">
            <a:spLocks noGrp="1"/>
          </p:cNvSpPr>
          <p:nvPr>
            <p:ph type="subTitle" idx="9"/>
          </p:nvPr>
        </p:nvSpPr>
        <p:spPr>
          <a:xfrm>
            <a:off x="2039125" y="2051571"/>
            <a:ext cx="1627500" cy="210900"/>
          </a:xfrm>
          <a:prstGeom prst="rect">
            <a:avLst/>
          </a:prstGeom>
        </p:spPr>
        <p:txBody>
          <a:bodyPr spcFirstLastPara="1" wrap="square" lIns="0" tIns="91425" rIns="0" bIns="0" anchor="t" anchorCtr="0">
            <a:noAutofit/>
          </a:bodyPr>
          <a:lstStyle>
            <a:lvl1pPr lvl="0">
              <a:spcBef>
                <a:spcPts val="0"/>
              </a:spcBef>
              <a:spcAft>
                <a:spcPts val="0"/>
              </a:spcAft>
              <a:buClr>
                <a:schemeClr val="lt1"/>
              </a:buClr>
              <a:buSzPts val="1000"/>
              <a:buFont typeface="Taviraj Light"/>
              <a:buNone/>
              <a:defRPr sz="1000">
                <a:solidFill>
                  <a:schemeClr val="lt1"/>
                </a:solidFill>
                <a:highlight>
                  <a:schemeClr val="accent2"/>
                </a:highlight>
                <a:latin typeface="Taviraj Light"/>
                <a:ea typeface="Taviraj Light"/>
                <a:cs typeface="Taviraj Light"/>
                <a:sym typeface="Taviraj Light"/>
              </a:defRPr>
            </a:lvl1pPr>
            <a:lvl2pPr lvl="1">
              <a:spcBef>
                <a:spcPts val="0"/>
              </a:spcBef>
              <a:spcAft>
                <a:spcPts val="0"/>
              </a:spcAft>
              <a:buClr>
                <a:schemeClr val="lt1"/>
              </a:buClr>
              <a:buSzPts val="1800"/>
              <a:buFont typeface="Taviraj Light"/>
              <a:buNone/>
              <a:defRPr>
                <a:solidFill>
                  <a:schemeClr val="lt1"/>
                </a:solidFill>
                <a:highlight>
                  <a:schemeClr val="accent2"/>
                </a:highlight>
                <a:latin typeface="Taviraj Light"/>
                <a:ea typeface="Taviraj Light"/>
                <a:cs typeface="Taviraj Light"/>
                <a:sym typeface="Taviraj Light"/>
              </a:defRPr>
            </a:lvl2pPr>
            <a:lvl3pPr lvl="2">
              <a:spcBef>
                <a:spcPts val="0"/>
              </a:spcBef>
              <a:spcAft>
                <a:spcPts val="0"/>
              </a:spcAft>
              <a:buClr>
                <a:schemeClr val="lt1"/>
              </a:buClr>
              <a:buSzPts val="1800"/>
              <a:buFont typeface="Taviraj Light"/>
              <a:buNone/>
              <a:defRPr>
                <a:solidFill>
                  <a:schemeClr val="lt1"/>
                </a:solidFill>
                <a:highlight>
                  <a:schemeClr val="accent2"/>
                </a:highlight>
                <a:latin typeface="Taviraj Light"/>
                <a:ea typeface="Taviraj Light"/>
                <a:cs typeface="Taviraj Light"/>
                <a:sym typeface="Taviraj Light"/>
              </a:defRPr>
            </a:lvl3pPr>
            <a:lvl4pPr lvl="3">
              <a:spcBef>
                <a:spcPts val="0"/>
              </a:spcBef>
              <a:spcAft>
                <a:spcPts val="0"/>
              </a:spcAft>
              <a:buClr>
                <a:schemeClr val="lt1"/>
              </a:buClr>
              <a:buSzPts val="1800"/>
              <a:buFont typeface="Taviraj Light"/>
              <a:buNone/>
              <a:defRPr>
                <a:solidFill>
                  <a:schemeClr val="lt1"/>
                </a:solidFill>
                <a:highlight>
                  <a:schemeClr val="accent2"/>
                </a:highlight>
                <a:latin typeface="Taviraj Light"/>
                <a:ea typeface="Taviraj Light"/>
                <a:cs typeface="Taviraj Light"/>
                <a:sym typeface="Taviraj Light"/>
              </a:defRPr>
            </a:lvl4pPr>
            <a:lvl5pPr lvl="4">
              <a:spcBef>
                <a:spcPts val="0"/>
              </a:spcBef>
              <a:spcAft>
                <a:spcPts val="0"/>
              </a:spcAft>
              <a:buClr>
                <a:schemeClr val="lt1"/>
              </a:buClr>
              <a:buSzPts val="1800"/>
              <a:buFont typeface="Taviraj Light"/>
              <a:buNone/>
              <a:defRPr>
                <a:solidFill>
                  <a:schemeClr val="lt1"/>
                </a:solidFill>
                <a:highlight>
                  <a:schemeClr val="accent2"/>
                </a:highlight>
                <a:latin typeface="Taviraj Light"/>
                <a:ea typeface="Taviraj Light"/>
                <a:cs typeface="Taviraj Light"/>
                <a:sym typeface="Taviraj Light"/>
              </a:defRPr>
            </a:lvl5pPr>
            <a:lvl6pPr lvl="5">
              <a:spcBef>
                <a:spcPts val="0"/>
              </a:spcBef>
              <a:spcAft>
                <a:spcPts val="0"/>
              </a:spcAft>
              <a:buClr>
                <a:schemeClr val="lt1"/>
              </a:buClr>
              <a:buSzPts val="1800"/>
              <a:buFont typeface="Taviraj Light"/>
              <a:buNone/>
              <a:defRPr>
                <a:solidFill>
                  <a:schemeClr val="lt1"/>
                </a:solidFill>
                <a:highlight>
                  <a:schemeClr val="accent2"/>
                </a:highlight>
                <a:latin typeface="Taviraj Light"/>
                <a:ea typeface="Taviraj Light"/>
                <a:cs typeface="Taviraj Light"/>
                <a:sym typeface="Taviraj Light"/>
              </a:defRPr>
            </a:lvl6pPr>
            <a:lvl7pPr lvl="6">
              <a:spcBef>
                <a:spcPts val="0"/>
              </a:spcBef>
              <a:spcAft>
                <a:spcPts val="0"/>
              </a:spcAft>
              <a:buClr>
                <a:schemeClr val="lt1"/>
              </a:buClr>
              <a:buSzPts val="1800"/>
              <a:buFont typeface="Taviraj Light"/>
              <a:buNone/>
              <a:defRPr>
                <a:solidFill>
                  <a:schemeClr val="lt1"/>
                </a:solidFill>
                <a:highlight>
                  <a:schemeClr val="accent2"/>
                </a:highlight>
                <a:latin typeface="Taviraj Light"/>
                <a:ea typeface="Taviraj Light"/>
                <a:cs typeface="Taviraj Light"/>
                <a:sym typeface="Taviraj Light"/>
              </a:defRPr>
            </a:lvl7pPr>
            <a:lvl8pPr lvl="7">
              <a:spcBef>
                <a:spcPts val="0"/>
              </a:spcBef>
              <a:spcAft>
                <a:spcPts val="0"/>
              </a:spcAft>
              <a:buClr>
                <a:schemeClr val="lt1"/>
              </a:buClr>
              <a:buSzPts val="1800"/>
              <a:buFont typeface="Taviraj Light"/>
              <a:buNone/>
              <a:defRPr>
                <a:solidFill>
                  <a:schemeClr val="lt1"/>
                </a:solidFill>
                <a:highlight>
                  <a:schemeClr val="accent2"/>
                </a:highlight>
                <a:latin typeface="Taviraj Light"/>
                <a:ea typeface="Taviraj Light"/>
                <a:cs typeface="Taviraj Light"/>
                <a:sym typeface="Taviraj Light"/>
              </a:defRPr>
            </a:lvl8pPr>
            <a:lvl9pPr lvl="8">
              <a:spcBef>
                <a:spcPts val="0"/>
              </a:spcBef>
              <a:spcAft>
                <a:spcPts val="0"/>
              </a:spcAft>
              <a:buClr>
                <a:schemeClr val="lt1"/>
              </a:buClr>
              <a:buSzPts val="1800"/>
              <a:buFont typeface="Taviraj Light"/>
              <a:buNone/>
              <a:defRPr>
                <a:solidFill>
                  <a:schemeClr val="lt1"/>
                </a:solidFill>
                <a:highlight>
                  <a:schemeClr val="accent2"/>
                </a:highlight>
                <a:latin typeface="Taviraj Light"/>
                <a:ea typeface="Taviraj Light"/>
                <a:cs typeface="Taviraj Light"/>
                <a:sym typeface="Taviraj Light"/>
              </a:defRPr>
            </a:lvl9pPr>
          </a:lstStyle>
          <a:p>
            <a:endParaRPr/>
          </a:p>
        </p:txBody>
      </p:sp>
      <p:sp>
        <p:nvSpPr>
          <p:cNvPr id="148" name="Google Shape;148;p14"/>
          <p:cNvSpPr txBox="1">
            <a:spLocks noGrp="1"/>
          </p:cNvSpPr>
          <p:nvPr>
            <p:ph type="subTitle" idx="13"/>
          </p:nvPr>
        </p:nvSpPr>
        <p:spPr>
          <a:xfrm>
            <a:off x="3758150" y="1855929"/>
            <a:ext cx="1627500" cy="210900"/>
          </a:xfrm>
          <a:prstGeom prst="rect">
            <a:avLst/>
          </a:prstGeom>
        </p:spPr>
        <p:txBody>
          <a:bodyPr spcFirstLastPara="1" wrap="square" lIns="0" tIns="91425" rIns="0" bIns="0" anchor="t" anchorCtr="0">
            <a:noAutofit/>
          </a:bodyPr>
          <a:lstStyle>
            <a:lvl1pPr lvl="0">
              <a:spcBef>
                <a:spcPts val="0"/>
              </a:spcBef>
              <a:spcAft>
                <a:spcPts val="0"/>
              </a:spcAft>
              <a:buSzPts val="1000"/>
              <a:buNone/>
              <a:defRPr sz="1000"/>
            </a:lvl1pPr>
            <a:lvl2pPr lvl="1">
              <a:spcBef>
                <a:spcPts val="0"/>
              </a:spcBef>
              <a:spcAft>
                <a:spcPts val="0"/>
              </a:spcAft>
              <a:buSzPts val="1800"/>
              <a:buNone/>
              <a:defRPr/>
            </a:lvl2pPr>
            <a:lvl3pPr lvl="2">
              <a:spcBef>
                <a:spcPts val="0"/>
              </a:spcBef>
              <a:spcAft>
                <a:spcPts val="0"/>
              </a:spcAft>
              <a:buSzPts val="1800"/>
              <a:buNone/>
              <a:defRPr/>
            </a:lvl3pPr>
            <a:lvl4pPr lvl="3">
              <a:spcBef>
                <a:spcPts val="0"/>
              </a:spcBef>
              <a:spcAft>
                <a:spcPts val="0"/>
              </a:spcAft>
              <a:buSzPts val="1800"/>
              <a:buNone/>
              <a:defRPr/>
            </a:lvl4pPr>
            <a:lvl5pPr lvl="4">
              <a:spcBef>
                <a:spcPts val="0"/>
              </a:spcBef>
              <a:spcAft>
                <a:spcPts val="0"/>
              </a:spcAft>
              <a:buSzPts val="1800"/>
              <a:buNone/>
              <a:defRPr/>
            </a:lvl5pPr>
            <a:lvl6pPr lvl="5">
              <a:spcBef>
                <a:spcPts val="0"/>
              </a:spcBef>
              <a:spcAft>
                <a:spcPts val="0"/>
              </a:spcAft>
              <a:buSzPts val="1800"/>
              <a:buNone/>
              <a:defRPr/>
            </a:lvl6pPr>
            <a:lvl7pPr lvl="6">
              <a:spcBef>
                <a:spcPts val="0"/>
              </a:spcBef>
              <a:spcAft>
                <a:spcPts val="0"/>
              </a:spcAft>
              <a:buSzPts val="1800"/>
              <a:buNone/>
              <a:defRPr/>
            </a:lvl7pPr>
            <a:lvl8pPr lvl="7">
              <a:spcBef>
                <a:spcPts val="0"/>
              </a:spcBef>
              <a:spcAft>
                <a:spcPts val="0"/>
              </a:spcAft>
              <a:buSzPts val="1800"/>
              <a:buNone/>
              <a:defRPr/>
            </a:lvl8pPr>
            <a:lvl9pPr lvl="8">
              <a:spcBef>
                <a:spcPts val="0"/>
              </a:spcBef>
              <a:spcAft>
                <a:spcPts val="0"/>
              </a:spcAft>
              <a:buSzPts val="1800"/>
              <a:buNone/>
              <a:defRPr/>
            </a:lvl9pPr>
          </a:lstStyle>
          <a:p>
            <a:endParaRPr/>
          </a:p>
        </p:txBody>
      </p:sp>
      <p:sp>
        <p:nvSpPr>
          <p:cNvPr id="149" name="Google Shape;149;p14"/>
          <p:cNvSpPr txBox="1">
            <a:spLocks noGrp="1"/>
          </p:cNvSpPr>
          <p:nvPr>
            <p:ph type="subTitle" idx="14"/>
          </p:nvPr>
        </p:nvSpPr>
        <p:spPr>
          <a:xfrm>
            <a:off x="3758150" y="2051571"/>
            <a:ext cx="1627500" cy="210900"/>
          </a:xfrm>
          <a:prstGeom prst="rect">
            <a:avLst/>
          </a:prstGeom>
        </p:spPr>
        <p:txBody>
          <a:bodyPr spcFirstLastPara="1" wrap="square" lIns="0" tIns="91425" rIns="0" bIns="0" anchor="t" anchorCtr="0">
            <a:noAutofit/>
          </a:bodyPr>
          <a:lstStyle>
            <a:lvl1pPr lvl="0">
              <a:spcBef>
                <a:spcPts val="0"/>
              </a:spcBef>
              <a:spcAft>
                <a:spcPts val="0"/>
              </a:spcAft>
              <a:buClr>
                <a:schemeClr val="lt1"/>
              </a:buClr>
              <a:buSzPts val="1000"/>
              <a:buFont typeface="Taviraj Light"/>
              <a:buNone/>
              <a:defRPr sz="1000">
                <a:solidFill>
                  <a:schemeClr val="lt1"/>
                </a:solidFill>
                <a:highlight>
                  <a:schemeClr val="accent2"/>
                </a:highlight>
                <a:latin typeface="Taviraj Light"/>
                <a:ea typeface="Taviraj Light"/>
                <a:cs typeface="Taviraj Light"/>
                <a:sym typeface="Taviraj Light"/>
              </a:defRPr>
            </a:lvl1pPr>
            <a:lvl2pPr lvl="1">
              <a:spcBef>
                <a:spcPts val="0"/>
              </a:spcBef>
              <a:spcAft>
                <a:spcPts val="0"/>
              </a:spcAft>
              <a:buClr>
                <a:schemeClr val="lt1"/>
              </a:buClr>
              <a:buSzPts val="1800"/>
              <a:buFont typeface="Taviraj Light"/>
              <a:buNone/>
              <a:defRPr>
                <a:solidFill>
                  <a:schemeClr val="lt1"/>
                </a:solidFill>
                <a:highlight>
                  <a:schemeClr val="accent2"/>
                </a:highlight>
                <a:latin typeface="Taviraj Light"/>
                <a:ea typeface="Taviraj Light"/>
                <a:cs typeface="Taviraj Light"/>
                <a:sym typeface="Taviraj Light"/>
              </a:defRPr>
            </a:lvl2pPr>
            <a:lvl3pPr lvl="2">
              <a:spcBef>
                <a:spcPts val="0"/>
              </a:spcBef>
              <a:spcAft>
                <a:spcPts val="0"/>
              </a:spcAft>
              <a:buClr>
                <a:schemeClr val="lt1"/>
              </a:buClr>
              <a:buSzPts val="1800"/>
              <a:buFont typeface="Taviraj Light"/>
              <a:buNone/>
              <a:defRPr>
                <a:solidFill>
                  <a:schemeClr val="lt1"/>
                </a:solidFill>
                <a:highlight>
                  <a:schemeClr val="accent2"/>
                </a:highlight>
                <a:latin typeface="Taviraj Light"/>
                <a:ea typeface="Taviraj Light"/>
                <a:cs typeface="Taviraj Light"/>
                <a:sym typeface="Taviraj Light"/>
              </a:defRPr>
            </a:lvl3pPr>
            <a:lvl4pPr lvl="3">
              <a:spcBef>
                <a:spcPts val="0"/>
              </a:spcBef>
              <a:spcAft>
                <a:spcPts val="0"/>
              </a:spcAft>
              <a:buClr>
                <a:schemeClr val="lt1"/>
              </a:buClr>
              <a:buSzPts val="1800"/>
              <a:buFont typeface="Taviraj Light"/>
              <a:buNone/>
              <a:defRPr>
                <a:solidFill>
                  <a:schemeClr val="lt1"/>
                </a:solidFill>
                <a:highlight>
                  <a:schemeClr val="accent2"/>
                </a:highlight>
                <a:latin typeface="Taviraj Light"/>
                <a:ea typeface="Taviraj Light"/>
                <a:cs typeface="Taviraj Light"/>
                <a:sym typeface="Taviraj Light"/>
              </a:defRPr>
            </a:lvl4pPr>
            <a:lvl5pPr lvl="4">
              <a:spcBef>
                <a:spcPts val="0"/>
              </a:spcBef>
              <a:spcAft>
                <a:spcPts val="0"/>
              </a:spcAft>
              <a:buClr>
                <a:schemeClr val="lt1"/>
              </a:buClr>
              <a:buSzPts val="1800"/>
              <a:buFont typeface="Taviraj Light"/>
              <a:buNone/>
              <a:defRPr>
                <a:solidFill>
                  <a:schemeClr val="lt1"/>
                </a:solidFill>
                <a:highlight>
                  <a:schemeClr val="accent2"/>
                </a:highlight>
                <a:latin typeface="Taviraj Light"/>
                <a:ea typeface="Taviraj Light"/>
                <a:cs typeface="Taviraj Light"/>
                <a:sym typeface="Taviraj Light"/>
              </a:defRPr>
            </a:lvl5pPr>
            <a:lvl6pPr lvl="5">
              <a:spcBef>
                <a:spcPts val="0"/>
              </a:spcBef>
              <a:spcAft>
                <a:spcPts val="0"/>
              </a:spcAft>
              <a:buClr>
                <a:schemeClr val="lt1"/>
              </a:buClr>
              <a:buSzPts val="1800"/>
              <a:buFont typeface="Taviraj Light"/>
              <a:buNone/>
              <a:defRPr>
                <a:solidFill>
                  <a:schemeClr val="lt1"/>
                </a:solidFill>
                <a:highlight>
                  <a:schemeClr val="accent2"/>
                </a:highlight>
                <a:latin typeface="Taviraj Light"/>
                <a:ea typeface="Taviraj Light"/>
                <a:cs typeface="Taviraj Light"/>
                <a:sym typeface="Taviraj Light"/>
              </a:defRPr>
            </a:lvl6pPr>
            <a:lvl7pPr lvl="6">
              <a:spcBef>
                <a:spcPts val="0"/>
              </a:spcBef>
              <a:spcAft>
                <a:spcPts val="0"/>
              </a:spcAft>
              <a:buClr>
                <a:schemeClr val="lt1"/>
              </a:buClr>
              <a:buSzPts val="1800"/>
              <a:buFont typeface="Taviraj Light"/>
              <a:buNone/>
              <a:defRPr>
                <a:solidFill>
                  <a:schemeClr val="lt1"/>
                </a:solidFill>
                <a:highlight>
                  <a:schemeClr val="accent2"/>
                </a:highlight>
                <a:latin typeface="Taviraj Light"/>
                <a:ea typeface="Taviraj Light"/>
                <a:cs typeface="Taviraj Light"/>
                <a:sym typeface="Taviraj Light"/>
              </a:defRPr>
            </a:lvl7pPr>
            <a:lvl8pPr lvl="7">
              <a:spcBef>
                <a:spcPts val="0"/>
              </a:spcBef>
              <a:spcAft>
                <a:spcPts val="0"/>
              </a:spcAft>
              <a:buClr>
                <a:schemeClr val="lt1"/>
              </a:buClr>
              <a:buSzPts val="1800"/>
              <a:buFont typeface="Taviraj Light"/>
              <a:buNone/>
              <a:defRPr>
                <a:solidFill>
                  <a:schemeClr val="lt1"/>
                </a:solidFill>
                <a:highlight>
                  <a:schemeClr val="accent2"/>
                </a:highlight>
                <a:latin typeface="Taviraj Light"/>
                <a:ea typeface="Taviraj Light"/>
                <a:cs typeface="Taviraj Light"/>
                <a:sym typeface="Taviraj Light"/>
              </a:defRPr>
            </a:lvl8pPr>
            <a:lvl9pPr lvl="8">
              <a:spcBef>
                <a:spcPts val="0"/>
              </a:spcBef>
              <a:spcAft>
                <a:spcPts val="0"/>
              </a:spcAft>
              <a:buClr>
                <a:schemeClr val="lt1"/>
              </a:buClr>
              <a:buSzPts val="1800"/>
              <a:buFont typeface="Taviraj Light"/>
              <a:buNone/>
              <a:defRPr>
                <a:solidFill>
                  <a:schemeClr val="lt1"/>
                </a:solidFill>
                <a:highlight>
                  <a:schemeClr val="accent2"/>
                </a:highlight>
                <a:latin typeface="Taviraj Light"/>
                <a:ea typeface="Taviraj Light"/>
                <a:cs typeface="Taviraj Light"/>
                <a:sym typeface="Taviraj Light"/>
              </a:defRPr>
            </a:lvl9pPr>
          </a:lstStyle>
          <a:p>
            <a:endParaRPr/>
          </a:p>
        </p:txBody>
      </p:sp>
      <p:sp>
        <p:nvSpPr>
          <p:cNvPr id="150" name="Google Shape;150;p14"/>
          <p:cNvSpPr txBox="1">
            <a:spLocks noGrp="1"/>
          </p:cNvSpPr>
          <p:nvPr>
            <p:ph type="subTitle" idx="15"/>
          </p:nvPr>
        </p:nvSpPr>
        <p:spPr>
          <a:xfrm>
            <a:off x="5477175" y="1855929"/>
            <a:ext cx="1627500" cy="210900"/>
          </a:xfrm>
          <a:prstGeom prst="rect">
            <a:avLst/>
          </a:prstGeom>
        </p:spPr>
        <p:txBody>
          <a:bodyPr spcFirstLastPara="1" wrap="square" lIns="0" tIns="91425" rIns="0" bIns="0" anchor="t" anchorCtr="0">
            <a:noAutofit/>
          </a:bodyPr>
          <a:lstStyle>
            <a:lvl1pPr lvl="0">
              <a:spcBef>
                <a:spcPts val="0"/>
              </a:spcBef>
              <a:spcAft>
                <a:spcPts val="0"/>
              </a:spcAft>
              <a:buSzPts val="1000"/>
              <a:buNone/>
              <a:defRPr sz="1000"/>
            </a:lvl1pPr>
            <a:lvl2pPr lvl="1">
              <a:spcBef>
                <a:spcPts val="0"/>
              </a:spcBef>
              <a:spcAft>
                <a:spcPts val="0"/>
              </a:spcAft>
              <a:buSzPts val="1800"/>
              <a:buNone/>
              <a:defRPr/>
            </a:lvl2pPr>
            <a:lvl3pPr lvl="2">
              <a:spcBef>
                <a:spcPts val="0"/>
              </a:spcBef>
              <a:spcAft>
                <a:spcPts val="0"/>
              </a:spcAft>
              <a:buSzPts val="1800"/>
              <a:buNone/>
              <a:defRPr/>
            </a:lvl3pPr>
            <a:lvl4pPr lvl="3">
              <a:spcBef>
                <a:spcPts val="0"/>
              </a:spcBef>
              <a:spcAft>
                <a:spcPts val="0"/>
              </a:spcAft>
              <a:buSzPts val="1800"/>
              <a:buNone/>
              <a:defRPr/>
            </a:lvl4pPr>
            <a:lvl5pPr lvl="4">
              <a:spcBef>
                <a:spcPts val="0"/>
              </a:spcBef>
              <a:spcAft>
                <a:spcPts val="0"/>
              </a:spcAft>
              <a:buSzPts val="1800"/>
              <a:buNone/>
              <a:defRPr/>
            </a:lvl5pPr>
            <a:lvl6pPr lvl="5">
              <a:spcBef>
                <a:spcPts val="0"/>
              </a:spcBef>
              <a:spcAft>
                <a:spcPts val="0"/>
              </a:spcAft>
              <a:buSzPts val="1800"/>
              <a:buNone/>
              <a:defRPr/>
            </a:lvl6pPr>
            <a:lvl7pPr lvl="6">
              <a:spcBef>
                <a:spcPts val="0"/>
              </a:spcBef>
              <a:spcAft>
                <a:spcPts val="0"/>
              </a:spcAft>
              <a:buSzPts val="1800"/>
              <a:buNone/>
              <a:defRPr/>
            </a:lvl7pPr>
            <a:lvl8pPr lvl="7">
              <a:spcBef>
                <a:spcPts val="0"/>
              </a:spcBef>
              <a:spcAft>
                <a:spcPts val="0"/>
              </a:spcAft>
              <a:buSzPts val="1800"/>
              <a:buNone/>
              <a:defRPr/>
            </a:lvl8pPr>
            <a:lvl9pPr lvl="8">
              <a:spcBef>
                <a:spcPts val="0"/>
              </a:spcBef>
              <a:spcAft>
                <a:spcPts val="0"/>
              </a:spcAft>
              <a:buSzPts val="1800"/>
              <a:buNone/>
              <a:defRPr/>
            </a:lvl9pPr>
          </a:lstStyle>
          <a:p>
            <a:endParaRPr/>
          </a:p>
        </p:txBody>
      </p:sp>
      <p:sp>
        <p:nvSpPr>
          <p:cNvPr id="151" name="Google Shape;151;p14"/>
          <p:cNvSpPr txBox="1">
            <a:spLocks noGrp="1"/>
          </p:cNvSpPr>
          <p:nvPr>
            <p:ph type="subTitle" idx="16"/>
          </p:nvPr>
        </p:nvSpPr>
        <p:spPr>
          <a:xfrm>
            <a:off x="5477175" y="2051571"/>
            <a:ext cx="1627500" cy="210900"/>
          </a:xfrm>
          <a:prstGeom prst="rect">
            <a:avLst/>
          </a:prstGeom>
        </p:spPr>
        <p:txBody>
          <a:bodyPr spcFirstLastPara="1" wrap="square" lIns="0" tIns="91425" rIns="0" bIns="0" anchor="t" anchorCtr="0">
            <a:noAutofit/>
          </a:bodyPr>
          <a:lstStyle>
            <a:lvl1pPr lvl="0">
              <a:spcBef>
                <a:spcPts val="0"/>
              </a:spcBef>
              <a:spcAft>
                <a:spcPts val="0"/>
              </a:spcAft>
              <a:buClr>
                <a:schemeClr val="lt1"/>
              </a:buClr>
              <a:buSzPts val="1000"/>
              <a:buFont typeface="Taviraj Light"/>
              <a:buNone/>
              <a:defRPr sz="1000">
                <a:solidFill>
                  <a:schemeClr val="lt1"/>
                </a:solidFill>
                <a:highlight>
                  <a:schemeClr val="accent2"/>
                </a:highlight>
                <a:latin typeface="Taviraj Light"/>
                <a:ea typeface="Taviraj Light"/>
                <a:cs typeface="Taviraj Light"/>
                <a:sym typeface="Taviraj Light"/>
              </a:defRPr>
            </a:lvl1pPr>
            <a:lvl2pPr lvl="1">
              <a:spcBef>
                <a:spcPts val="0"/>
              </a:spcBef>
              <a:spcAft>
                <a:spcPts val="0"/>
              </a:spcAft>
              <a:buClr>
                <a:schemeClr val="lt1"/>
              </a:buClr>
              <a:buSzPts val="1800"/>
              <a:buFont typeface="Taviraj Light"/>
              <a:buNone/>
              <a:defRPr>
                <a:solidFill>
                  <a:schemeClr val="lt1"/>
                </a:solidFill>
                <a:highlight>
                  <a:schemeClr val="accent2"/>
                </a:highlight>
                <a:latin typeface="Taviraj Light"/>
                <a:ea typeface="Taviraj Light"/>
                <a:cs typeface="Taviraj Light"/>
                <a:sym typeface="Taviraj Light"/>
              </a:defRPr>
            </a:lvl2pPr>
            <a:lvl3pPr lvl="2">
              <a:spcBef>
                <a:spcPts val="0"/>
              </a:spcBef>
              <a:spcAft>
                <a:spcPts val="0"/>
              </a:spcAft>
              <a:buClr>
                <a:schemeClr val="lt1"/>
              </a:buClr>
              <a:buSzPts val="1800"/>
              <a:buFont typeface="Taviraj Light"/>
              <a:buNone/>
              <a:defRPr>
                <a:solidFill>
                  <a:schemeClr val="lt1"/>
                </a:solidFill>
                <a:highlight>
                  <a:schemeClr val="accent2"/>
                </a:highlight>
                <a:latin typeface="Taviraj Light"/>
                <a:ea typeface="Taviraj Light"/>
                <a:cs typeface="Taviraj Light"/>
                <a:sym typeface="Taviraj Light"/>
              </a:defRPr>
            </a:lvl3pPr>
            <a:lvl4pPr lvl="3">
              <a:spcBef>
                <a:spcPts val="0"/>
              </a:spcBef>
              <a:spcAft>
                <a:spcPts val="0"/>
              </a:spcAft>
              <a:buClr>
                <a:schemeClr val="lt1"/>
              </a:buClr>
              <a:buSzPts val="1800"/>
              <a:buFont typeface="Taviraj Light"/>
              <a:buNone/>
              <a:defRPr>
                <a:solidFill>
                  <a:schemeClr val="lt1"/>
                </a:solidFill>
                <a:highlight>
                  <a:schemeClr val="accent2"/>
                </a:highlight>
                <a:latin typeface="Taviraj Light"/>
                <a:ea typeface="Taviraj Light"/>
                <a:cs typeface="Taviraj Light"/>
                <a:sym typeface="Taviraj Light"/>
              </a:defRPr>
            </a:lvl4pPr>
            <a:lvl5pPr lvl="4">
              <a:spcBef>
                <a:spcPts val="0"/>
              </a:spcBef>
              <a:spcAft>
                <a:spcPts val="0"/>
              </a:spcAft>
              <a:buClr>
                <a:schemeClr val="lt1"/>
              </a:buClr>
              <a:buSzPts val="1800"/>
              <a:buFont typeface="Taviraj Light"/>
              <a:buNone/>
              <a:defRPr>
                <a:solidFill>
                  <a:schemeClr val="lt1"/>
                </a:solidFill>
                <a:highlight>
                  <a:schemeClr val="accent2"/>
                </a:highlight>
                <a:latin typeface="Taviraj Light"/>
                <a:ea typeface="Taviraj Light"/>
                <a:cs typeface="Taviraj Light"/>
                <a:sym typeface="Taviraj Light"/>
              </a:defRPr>
            </a:lvl5pPr>
            <a:lvl6pPr lvl="5">
              <a:spcBef>
                <a:spcPts val="0"/>
              </a:spcBef>
              <a:spcAft>
                <a:spcPts val="0"/>
              </a:spcAft>
              <a:buClr>
                <a:schemeClr val="lt1"/>
              </a:buClr>
              <a:buSzPts val="1800"/>
              <a:buFont typeface="Taviraj Light"/>
              <a:buNone/>
              <a:defRPr>
                <a:solidFill>
                  <a:schemeClr val="lt1"/>
                </a:solidFill>
                <a:highlight>
                  <a:schemeClr val="accent2"/>
                </a:highlight>
                <a:latin typeface="Taviraj Light"/>
                <a:ea typeface="Taviraj Light"/>
                <a:cs typeface="Taviraj Light"/>
                <a:sym typeface="Taviraj Light"/>
              </a:defRPr>
            </a:lvl6pPr>
            <a:lvl7pPr lvl="6">
              <a:spcBef>
                <a:spcPts val="0"/>
              </a:spcBef>
              <a:spcAft>
                <a:spcPts val="0"/>
              </a:spcAft>
              <a:buClr>
                <a:schemeClr val="lt1"/>
              </a:buClr>
              <a:buSzPts val="1800"/>
              <a:buFont typeface="Taviraj Light"/>
              <a:buNone/>
              <a:defRPr>
                <a:solidFill>
                  <a:schemeClr val="lt1"/>
                </a:solidFill>
                <a:highlight>
                  <a:schemeClr val="accent2"/>
                </a:highlight>
                <a:latin typeface="Taviraj Light"/>
                <a:ea typeface="Taviraj Light"/>
                <a:cs typeface="Taviraj Light"/>
                <a:sym typeface="Taviraj Light"/>
              </a:defRPr>
            </a:lvl7pPr>
            <a:lvl8pPr lvl="7">
              <a:spcBef>
                <a:spcPts val="0"/>
              </a:spcBef>
              <a:spcAft>
                <a:spcPts val="0"/>
              </a:spcAft>
              <a:buClr>
                <a:schemeClr val="lt1"/>
              </a:buClr>
              <a:buSzPts val="1800"/>
              <a:buFont typeface="Taviraj Light"/>
              <a:buNone/>
              <a:defRPr>
                <a:solidFill>
                  <a:schemeClr val="lt1"/>
                </a:solidFill>
                <a:highlight>
                  <a:schemeClr val="accent2"/>
                </a:highlight>
                <a:latin typeface="Taviraj Light"/>
                <a:ea typeface="Taviraj Light"/>
                <a:cs typeface="Taviraj Light"/>
                <a:sym typeface="Taviraj Light"/>
              </a:defRPr>
            </a:lvl8pPr>
            <a:lvl9pPr lvl="8">
              <a:spcBef>
                <a:spcPts val="0"/>
              </a:spcBef>
              <a:spcAft>
                <a:spcPts val="0"/>
              </a:spcAft>
              <a:buClr>
                <a:schemeClr val="lt1"/>
              </a:buClr>
              <a:buSzPts val="1800"/>
              <a:buFont typeface="Taviraj Light"/>
              <a:buNone/>
              <a:defRPr>
                <a:solidFill>
                  <a:schemeClr val="lt1"/>
                </a:solidFill>
                <a:highlight>
                  <a:schemeClr val="accent2"/>
                </a:highlight>
                <a:latin typeface="Taviraj Light"/>
                <a:ea typeface="Taviraj Light"/>
                <a:cs typeface="Taviraj Light"/>
                <a:sym typeface="Taviraj Light"/>
              </a:defRPr>
            </a:lvl9pPr>
          </a:lstStyle>
          <a:p>
            <a:endParaRPr/>
          </a:p>
        </p:txBody>
      </p:sp>
      <p:sp>
        <p:nvSpPr>
          <p:cNvPr id="152" name="Google Shape;152;p14"/>
          <p:cNvSpPr txBox="1">
            <a:spLocks noGrp="1"/>
          </p:cNvSpPr>
          <p:nvPr>
            <p:ph type="subTitle" idx="17"/>
          </p:nvPr>
        </p:nvSpPr>
        <p:spPr>
          <a:xfrm>
            <a:off x="7196200" y="1855929"/>
            <a:ext cx="1627500" cy="210900"/>
          </a:xfrm>
          <a:prstGeom prst="rect">
            <a:avLst/>
          </a:prstGeom>
        </p:spPr>
        <p:txBody>
          <a:bodyPr spcFirstLastPara="1" wrap="square" lIns="0" tIns="91425" rIns="0" bIns="0" anchor="t" anchorCtr="0">
            <a:noAutofit/>
          </a:bodyPr>
          <a:lstStyle>
            <a:lvl1pPr lvl="0">
              <a:spcBef>
                <a:spcPts val="0"/>
              </a:spcBef>
              <a:spcAft>
                <a:spcPts val="0"/>
              </a:spcAft>
              <a:buSzPts val="1000"/>
              <a:buNone/>
              <a:defRPr sz="1000"/>
            </a:lvl1pPr>
            <a:lvl2pPr lvl="1">
              <a:spcBef>
                <a:spcPts val="0"/>
              </a:spcBef>
              <a:spcAft>
                <a:spcPts val="0"/>
              </a:spcAft>
              <a:buSzPts val="1800"/>
              <a:buNone/>
              <a:defRPr/>
            </a:lvl2pPr>
            <a:lvl3pPr lvl="2">
              <a:spcBef>
                <a:spcPts val="0"/>
              </a:spcBef>
              <a:spcAft>
                <a:spcPts val="0"/>
              </a:spcAft>
              <a:buSzPts val="1800"/>
              <a:buNone/>
              <a:defRPr/>
            </a:lvl3pPr>
            <a:lvl4pPr lvl="3">
              <a:spcBef>
                <a:spcPts val="0"/>
              </a:spcBef>
              <a:spcAft>
                <a:spcPts val="0"/>
              </a:spcAft>
              <a:buSzPts val="1800"/>
              <a:buNone/>
              <a:defRPr/>
            </a:lvl4pPr>
            <a:lvl5pPr lvl="4">
              <a:spcBef>
                <a:spcPts val="0"/>
              </a:spcBef>
              <a:spcAft>
                <a:spcPts val="0"/>
              </a:spcAft>
              <a:buSzPts val="1800"/>
              <a:buNone/>
              <a:defRPr/>
            </a:lvl5pPr>
            <a:lvl6pPr lvl="5">
              <a:spcBef>
                <a:spcPts val="0"/>
              </a:spcBef>
              <a:spcAft>
                <a:spcPts val="0"/>
              </a:spcAft>
              <a:buSzPts val="1800"/>
              <a:buNone/>
              <a:defRPr/>
            </a:lvl6pPr>
            <a:lvl7pPr lvl="6">
              <a:spcBef>
                <a:spcPts val="0"/>
              </a:spcBef>
              <a:spcAft>
                <a:spcPts val="0"/>
              </a:spcAft>
              <a:buSzPts val="1800"/>
              <a:buNone/>
              <a:defRPr/>
            </a:lvl7pPr>
            <a:lvl8pPr lvl="7">
              <a:spcBef>
                <a:spcPts val="0"/>
              </a:spcBef>
              <a:spcAft>
                <a:spcPts val="0"/>
              </a:spcAft>
              <a:buSzPts val="1800"/>
              <a:buNone/>
              <a:defRPr/>
            </a:lvl8pPr>
            <a:lvl9pPr lvl="8">
              <a:spcBef>
                <a:spcPts val="0"/>
              </a:spcBef>
              <a:spcAft>
                <a:spcPts val="0"/>
              </a:spcAft>
              <a:buSzPts val="1800"/>
              <a:buNone/>
              <a:defRPr/>
            </a:lvl9pPr>
          </a:lstStyle>
          <a:p>
            <a:endParaRPr/>
          </a:p>
        </p:txBody>
      </p:sp>
      <p:sp>
        <p:nvSpPr>
          <p:cNvPr id="153" name="Google Shape;153;p14"/>
          <p:cNvSpPr txBox="1">
            <a:spLocks noGrp="1"/>
          </p:cNvSpPr>
          <p:nvPr>
            <p:ph type="subTitle" idx="18"/>
          </p:nvPr>
        </p:nvSpPr>
        <p:spPr>
          <a:xfrm>
            <a:off x="7196200" y="2051571"/>
            <a:ext cx="1627500" cy="210900"/>
          </a:xfrm>
          <a:prstGeom prst="rect">
            <a:avLst/>
          </a:prstGeom>
        </p:spPr>
        <p:txBody>
          <a:bodyPr spcFirstLastPara="1" wrap="square" lIns="0" tIns="91425" rIns="0" bIns="0" anchor="t" anchorCtr="0">
            <a:noAutofit/>
          </a:bodyPr>
          <a:lstStyle>
            <a:lvl1pPr lvl="0">
              <a:spcBef>
                <a:spcPts val="0"/>
              </a:spcBef>
              <a:spcAft>
                <a:spcPts val="0"/>
              </a:spcAft>
              <a:buClr>
                <a:schemeClr val="lt1"/>
              </a:buClr>
              <a:buSzPts val="1000"/>
              <a:buFont typeface="Taviraj Light"/>
              <a:buNone/>
              <a:defRPr sz="1000">
                <a:solidFill>
                  <a:schemeClr val="lt1"/>
                </a:solidFill>
                <a:highlight>
                  <a:schemeClr val="accent2"/>
                </a:highlight>
                <a:latin typeface="Taviraj Light"/>
                <a:ea typeface="Taviraj Light"/>
                <a:cs typeface="Taviraj Light"/>
                <a:sym typeface="Taviraj Light"/>
              </a:defRPr>
            </a:lvl1pPr>
            <a:lvl2pPr lvl="1">
              <a:spcBef>
                <a:spcPts val="0"/>
              </a:spcBef>
              <a:spcAft>
                <a:spcPts val="0"/>
              </a:spcAft>
              <a:buClr>
                <a:schemeClr val="lt1"/>
              </a:buClr>
              <a:buSzPts val="1800"/>
              <a:buFont typeface="Taviraj Light"/>
              <a:buNone/>
              <a:defRPr>
                <a:solidFill>
                  <a:schemeClr val="lt1"/>
                </a:solidFill>
                <a:highlight>
                  <a:schemeClr val="accent2"/>
                </a:highlight>
                <a:latin typeface="Taviraj Light"/>
                <a:ea typeface="Taviraj Light"/>
                <a:cs typeface="Taviraj Light"/>
                <a:sym typeface="Taviraj Light"/>
              </a:defRPr>
            </a:lvl2pPr>
            <a:lvl3pPr lvl="2">
              <a:spcBef>
                <a:spcPts val="0"/>
              </a:spcBef>
              <a:spcAft>
                <a:spcPts val="0"/>
              </a:spcAft>
              <a:buClr>
                <a:schemeClr val="lt1"/>
              </a:buClr>
              <a:buSzPts val="1800"/>
              <a:buFont typeface="Taviraj Light"/>
              <a:buNone/>
              <a:defRPr>
                <a:solidFill>
                  <a:schemeClr val="lt1"/>
                </a:solidFill>
                <a:highlight>
                  <a:schemeClr val="accent2"/>
                </a:highlight>
                <a:latin typeface="Taviraj Light"/>
                <a:ea typeface="Taviraj Light"/>
                <a:cs typeface="Taviraj Light"/>
                <a:sym typeface="Taviraj Light"/>
              </a:defRPr>
            </a:lvl3pPr>
            <a:lvl4pPr lvl="3">
              <a:spcBef>
                <a:spcPts val="0"/>
              </a:spcBef>
              <a:spcAft>
                <a:spcPts val="0"/>
              </a:spcAft>
              <a:buClr>
                <a:schemeClr val="lt1"/>
              </a:buClr>
              <a:buSzPts val="1800"/>
              <a:buFont typeface="Taviraj Light"/>
              <a:buNone/>
              <a:defRPr>
                <a:solidFill>
                  <a:schemeClr val="lt1"/>
                </a:solidFill>
                <a:highlight>
                  <a:schemeClr val="accent2"/>
                </a:highlight>
                <a:latin typeface="Taviraj Light"/>
                <a:ea typeface="Taviraj Light"/>
                <a:cs typeface="Taviraj Light"/>
                <a:sym typeface="Taviraj Light"/>
              </a:defRPr>
            </a:lvl4pPr>
            <a:lvl5pPr lvl="4">
              <a:spcBef>
                <a:spcPts val="0"/>
              </a:spcBef>
              <a:spcAft>
                <a:spcPts val="0"/>
              </a:spcAft>
              <a:buClr>
                <a:schemeClr val="lt1"/>
              </a:buClr>
              <a:buSzPts val="1800"/>
              <a:buFont typeface="Taviraj Light"/>
              <a:buNone/>
              <a:defRPr>
                <a:solidFill>
                  <a:schemeClr val="lt1"/>
                </a:solidFill>
                <a:highlight>
                  <a:schemeClr val="accent2"/>
                </a:highlight>
                <a:latin typeface="Taviraj Light"/>
                <a:ea typeface="Taviraj Light"/>
                <a:cs typeface="Taviraj Light"/>
                <a:sym typeface="Taviraj Light"/>
              </a:defRPr>
            </a:lvl5pPr>
            <a:lvl6pPr lvl="5">
              <a:spcBef>
                <a:spcPts val="0"/>
              </a:spcBef>
              <a:spcAft>
                <a:spcPts val="0"/>
              </a:spcAft>
              <a:buClr>
                <a:schemeClr val="lt1"/>
              </a:buClr>
              <a:buSzPts val="1800"/>
              <a:buFont typeface="Taviraj Light"/>
              <a:buNone/>
              <a:defRPr>
                <a:solidFill>
                  <a:schemeClr val="lt1"/>
                </a:solidFill>
                <a:highlight>
                  <a:schemeClr val="accent2"/>
                </a:highlight>
                <a:latin typeface="Taviraj Light"/>
                <a:ea typeface="Taviraj Light"/>
                <a:cs typeface="Taviraj Light"/>
                <a:sym typeface="Taviraj Light"/>
              </a:defRPr>
            </a:lvl6pPr>
            <a:lvl7pPr lvl="6">
              <a:spcBef>
                <a:spcPts val="0"/>
              </a:spcBef>
              <a:spcAft>
                <a:spcPts val="0"/>
              </a:spcAft>
              <a:buClr>
                <a:schemeClr val="lt1"/>
              </a:buClr>
              <a:buSzPts val="1800"/>
              <a:buFont typeface="Taviraj Light"/>
              <a:buNone/>
              <a:defRPr>
                <a:solidFill>
                  <a:schemeClr val="lt1"/>
                </a:solidFill>
                <a:highlight>
                  <a:schemeClr val="accent2"/>
                </a:highlight>
                <a:latin typeface="Taviraj Light"/>
                <a:ea typeface="Taviraj Light"/>
                <a:cs typeface="Taviraj Light"/>
                <a:sym typeface="Taviraj Light"/>
              </a:defRPr>
            </a:lvl7pPr>
            <a:lvl8pPr lvl="7">
              <a:spcBef>
                <a:spcPts val="0"/>
              </a:spcBef>
              <a:spcAft>
                <a:spcPts val="0"/>
              </a:spcAft>
              <a:buClr>
                <a:schemeClr val="lt1"/>
              </a:buClr>
              <a:buSzPts val="1800"/>
              <a:buFont typeface="Taviraj Light"/>
              <a:buNone/>
              <a:defRPr>
                <a:solidFill>
                  <a:schemeClr val="lt1"/>
                </a:solidFill>
                <a:highlight>
                  <a:schemeClr val="accent2"/>
                </a:highlight>
                <a:latin typeface="Taviraj Light"/>
                <a:ea typeface="Taviraj Light"/>
                <a:cs typeface="Taviraj Light"/>
                <a:sym typeface="Taviraj Light"/>
              </a:defRPr>
            </a:lvl8pPr>
            <a:lvl9pPr lvl="8">
              <a:spcBef>
                <a:spcPts val="0"/>
              </a:spcBef>
              <a:spcAft>
                <a:spcPts val="0"/>
              </a:spcAft>
              <a:buClr>
                <a:schemeClr val="lt1"/>
              </a:buClr>
              <a:buSzPts val="1800"/>
              <a:buFont typeface="Taviraj Light"/>
              <a:buNone/>
              <a:defRPr>
                <a:solidFill>
                  <a:schemeClr val="lt1"/>
                </a:solidFill>
                <a:highlight>
                  <a:schemeClr val="accent2"/>
                </a:highlight>
                <a:latin typeface="Taviraj Light"/>
                <a:ea typeface="Taviraj Light"/>
                <a:cs typeface="Taviraj Light"/>
                <a:sym typeface="Taviraj Light"/>
              </a:defRPr>
            </a:lvl9pPr>
          </a:lstStyle>
          <a:p>
            <a:endParaRPr/>
          </a:p>
        </p:txBody>
      </p:sp>
      <p:sp>
        <p:nvSpPr>
          <p:cNvPr id="154" name="Google Shape;154;p14"/>
          <p:cNvSpPr txBox="1">
            <a:spLocks noGrp="1"/>
          </p:cNvSpPr>
          <p:nvPr>
            <p:ph type="subTitle" idx="19"/>
          </p:nvPr>
        </p:nvSpPr>
        <p:spPr>
          <a:xfrm>
            <a:off x="320100" y="228590"/>
            <a:ext cx="1805400" cy="123300"/>
          </a:xfrm>
          <a:prstGeom prst="rect">
            <a:avLst/>
          </a:prstGeom>
        </p:spPr>
        <p:txBody>
          <a:bodyPr spcFirstLastPara="1" wrap="square" lIns="0" tIns="0" rIns="0" bIns="0" anchor="ctr" anchorCtr="0">
            <a:noAutofit/>
          </a:bodyPr>
          <a:lstStyle>
            <a:lvl1pPr lvl="0">
              <a:spcBef>
                <a:spcPts val="0"/>
              </a:spcBef>
              <a:spcAft>
                <a:spcPts val="0"/>
              </a:spcAft>
              <a:buNone/>
              <a:defRPr sz="700"/>
            </a:lvl1pPr>
            <a:lvl2pPr lvl="1">
              <a:spcBef>
                <a:spcPts val="0"/>
              </a:spcBef>
              <a:spcAft>
                <a:spcPts val="0"/>
              </a:spcAft>
              <a:buNone/>
              <a:defRPr sz="700"/>
            </a:lvl2pPr>
            <a:lvl3pPr lvl="2">
              <a:spcBef>
                <a:spcPts val="0"/>
              </a:spcBef>
              <a:spcAft>
                <a:spcPts val="0"/>
              </a:spcAft>
              <a:buNone/>
              <a:defRPr sz="700"/>
            </a:lvl3pPr>
            <a:lvl4pPr lvl="3">
              <a:spcBef>
                <a:spcPts val="0"/>
              </a:spcBef>
              <a:spcAft>
                <a:spcPts val="0"/>
              </a:spcAft>
              <a:buNone/>
              <a:defRPr sz="700"/>
            </a:lvl4pPr>
            <a:lvl5pPr lvl="4">
              <a:spcBef>
                <a:spcPts val="0"/>
              </a:spcBef>
              <a:spcAft>
                <a:spcPts val="0"/>
              </a:spcAft>
              <a:buNone/>
              <a:defRPr sz="700"/>
            </a:lvl5pPr>
            <a:lvl6pPr lvl="5">
              <a:spcBef>
                <a:spcPts val="0"/>
              </a:spcBef>
              <a:spcAft>
                <a:spcPts val="0"/>
              </a:spcAft>
              <a:buNone/>
              <a:defRPr sz="700"/>
            </a:lvl6pPr>
            <a:lvl7pPr lvl="6">
              <a:spcBef>
                <a:spcPts val="0"/>
              </a:spcBef>
              <a:spcAft>
                <a:spcPts val="0"/>
              </a:spcAft>
              <a:buNone/>
              <a:defRPr sz="700"/>
            </a:lvl7pPr>
            <a:lvl8pPr lvl="7">
              <a:spcBef>
                <a:spcPts val="0"/>
              </a:spcBef>
              <a:spcAft>
                <a:spcPts val="0"/>
              </a:spcAft>
              <a:buNone/>
              <a:defRPr sz="700"/>
            </a:lvl8pPr>
            <a:lvl9pPr lvl="8">
              <a:spcBef>
                <a:spcPts val="0"/>
              </a:spcBef>
              <a:spcAft>
                <a:spcPts val="0"/>
              </a:spcAft>
              <a:buNone/>
              <a:defRPr sz="700"/>
            </a:lvl9pPr>
          </a:lstStyle>
          <a:p>
            <a:endParaRPr/>
          </a:p>
        </p:txBody>
      </p:sp>
      <p:sp>
        <p:nvSpPr>
          <p:cNvPr id="155" name="Google Shape;155;p14"/>
          <p:cNvSpPr txBox="1">
            <a:spLocks noGrp="1"/>
          </p:cNvSpPr>
          <p:nvPr>
            <p:ph type="subTitle" idx="20"/>
          </p:nvPr>
        </p:nvSpPr>
        <p:spPr>
          <a:xfrm>
            <a:off x="7196175" y="228600"/>
            <a:ext cx="1627800" cy="123300"/>
          </a:xfrm>
          <a:prstGeom prst="rect">
            <a:avLst/>
          </a:prstGeom>
        </p:spPr>
        <p:txBody>
          <a:bodyPr spcFirstLastPara="1" wrap="square" lIns="0" tIns="0" rIns="0" bIns="0" anchor="ctr" anchorCtr="0">
            <a:noAutofit/>
          </a:bodyPr>
          <a:lstStyle>
            <a:lvl1pPr lvl="0" algn="r">
              <a:spcBef>
                <a:spcPts val="0"/>
              </a:spcBef>
              <a:spcAft>
                <a:spcPts val="0"/>
              </a:spcAft>
              <a:buNone/>
              <a:defRPr sz="700"/>
            </a:lvl1pPr>
            <a:lvl2pPr lvl="1" algn="r">
              <a:spcBef>
                <a:spcPts val="0"/>
              </a:spcBef>
              <a:spcAft>
                <a:spcPts val="0"/>
              </a:spcAft>
              <a:buNone/>
              <a:defRPr sz="700"/>
            </a:lvl2pPr>
            <a:lvl3pPr lvl="2" algn="r">
              <a:spcBef>
                <a:spcPts val="0"/>
              </a:spcBef>
              <a:spcAft>
                <a:spcPts val="0"/>
              </a:spcAft>
              <a:buNone/>
              <a:defRPr sz="700"/>
            </a:lvl3pPr>
            <a:lvl4pPr lvl="3" algn="r">
              <a:spcBef>
                <a:spcPts val="0"/>
              </a:spcBef>
              <a:spcAft>
                <a:spcPts val="0"/>
              </a:spcAft>
              <a:buNone/>
              <a:defRPr sz="700"/>
            </a:lvl4pPr>
            <a:lvl5pPr lvl="4" algn="r">
              <a:spcBef>
                <a:spcPts val="0"/>
              </a:spcBef>
              <a:spcAft>
                <a:spcPts val="0"/>
              </a:spcAft>
              <a:buNone/>
              <a:defRPr sz="700"/>
            </a:lvl5pPr>
            <a:lvl6pPr lvl="5" algn="r">
              <a:spcBef>
                <a:spcPts val="0"/>
              </a:spcBef>
              <a:spcAft>
                <a:spcPts val="0"/>
              </a:spcAft>
              <a:buNone/>
              <a:defRPr sz="700"/>
            </a:lvl6pPr>
            <a:lvl7pPr lvl="6" algn="r">
              <a:spcBef>
                <a:spcPts val="0"/>
              </a:spcBef>
              <a:spcAft>
                <a:spcPts val="0"/>
              </a:spcAft>
              <a:buNone/>
              <a:defRPr sz="700"/>
            </a:lvl7pPr>
            <a:lvl8pPr lvl="7" algn="r">
              <a:spcBef>
                <a:spcPts val="0"/>
              </a:spcBef>
              <a:spcAft>
                <a:spcPts val="0"/>
              </a:spcAft>
              <a:buNone/>
              <a:defRPr sz="700"/>
            </a:lvl8pPr>
            <a:lvl9pPr lvl="8" algn="r">
              <a:spcBef>
                <a:spcPts val="0"/>
              </a:spcBef>
              <a:spcAft>
                <a:spcPts val="0"/>
              </a:spcAft>
              <a:buNone/>
              <a:defRPr sz="700"/>
            </a:lvl9pPr>
          </a:lstStyle>
          <a:p>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Meet the team 2">
  <p:cSld name="CUSTOM_3_1_1_1_1_1">
    <p:spTree>
      <p:nvGrpSpPr>
        <p:cNvPr id="1" name="Shape 156"/>
        <p:cNvGrpSpPr/>
        <p:nvPr/>
      </p:nvGrpSpPr>
      <p:grpSpPr>
        <a:xfrm>
          <a:off x="0" y="0"/>
          <a:ext cx="0" cy="0"/>
          <a:chOff x="0" y="0"/>
          <a:chExt cx="0" cy="0"/>
        </a:xfrm>
      </p:grpSpPr>
      <p:sp>
        <p:nvSpPr>
          <p:cNvPr id="157" name="Google Shape;157;p15"/>
          <p:cNvSpPr>
            <a:spLocks noGrp="1"/>
          </p:cNvSpPr>
          <p:nvPr>
            <p:ph type="pic" idx="2"/>
          </p:nvPr>
        </p:nvSpPr>
        <p:spPr>
          <a:xfrm>
            <a:off x="3758250" y="457202"/>
            <a:ext cx="1627500" cy="1344300"/>
          </a:xfrm>
          <a:prstGeom prst="rect">
            <a:avLst/>
          </a:prstGeom>
          <a:noFill/>
          <a:ln>
            <a:noFill/>
          </a:ln>
        </p:spPr>
      </p:sp>
      <p:sp>
        <p:nvSpPr>
          <p:cNvPr id="158" name="Google Shape;158;p15"/>
          <p:cNvSpPr txBox="1">
            <a:spLocks noGrp="1"/>
          </p:cNvSpPr>
          <p:nvPr>
            <p:ph type="subTitle" idx="1"/>
          </p:nvPr>
        </p:nvSpPr>
        <p:spPr>
          <a:xfrm>
            <a:off x="5477150" y="457200"/>
            <a:ext cx="1719000" cy="210900"/>
          </a:xfrm>
          <a:prstGeom prst="rect">
            <a:avLst/>
          </a:prstGeom>
        </p:spPr>
        <p:txBody>
          <a:bodyPr spcFirstLastPara="1" wrap="square" lIns="0" tIns="0" rIns="0" bIns="0" anchor="t" anchorCtr="0">
            <a:noAutofit/>
          </a:bodyPr>
          <a:lstStyle>
            <a:lvl1pPr lvl="0">
              <a:spcBef>
                <a:spcPts val="0"/>
              </a:spcBef>
              <a:spcAft>
                <a:spcPts val="0"/>
              </a:spcAft>
              <a:buSzPts val="1000"/>
              <a:buFont typeface="Taviraj"/>
              <a:buNone/>
              <a:defRPr sz="1000">
                <a:latin typeface="Taviraj"/>
                <a:ea typeface="Taviraj"/>
                <a:cs typeface="Taviraj"/>
                <a:sym typeface="Taviraj"/>
              </a:defRPr>
            </a:lvl1pPr>
            <a:lvl2pPr lvl="1">
              <a:spcBef>
                <a:spcPts val="0"/>
              </a:spcBef>
              <a:spcAft>
                <a:spcPts val="0"/>
              </a:spcAft>
              <a:buSzPts val="1800"/>
              <a:buFont typeface="Taviraj Light"/>
              <a:buNone/>
              <a:defRPr>
                <a:latin typeface="Taviraj Light"/>
                <a:ea typeface="Taviraj Light"/>
                <a:cs typeface="Taviraj Light"/>
                <a:sym typeface="Taviraj Light"/>
              </a:defRPr>
            </a:lvl2pPr>
            <a:lvl3pPr lvl="2">
              <a:spcBef>
                <a:spcPts val="0"/>
              </a:spcBef>
              <a:spcAft>
                <a:spcPts val="0"/>
              </a:spcAft>
              <a:buSzPts val="1800"/>
              <a:buFont typeface="Taviraj Light"/>
              <a:buNone/>
              <a:defRPr>
                <a:latin typeface="Taviraj Light"/>
                <a:ea typeface="Taviraj Light"/>
                <a:cs typeface="Taviraj Light"/>
                <a:sym typeface="Taviraj Light"/>
              </a:defRPr>
            </a:lvl3pPr>
            <a:lvl4pPr lvl="3">
              <a:spcBef>
                <a:spcPts val="0"/>
              </a:spcBef>
              <a:spcAft>
                <a:spcPts val="0"/>
              </a:spcAft>
              <a:buSzPts val="1800"/>
              <a:buFont typeface="Taviraj Light"/>
              <a:buNone/>
              <a:defRPr>
                <a:latin typeface="Taviraj Light"/>
                <a:ea typeface="Taviraj Light"/>
                <a:cs typeface="Taviraj Light"/>
                <a:sym typeface="Taviraj Light"/>
              </a:defRPr>
            </a:lvl4pPr>
            <a:lvl5pPr lvl="4">
              <a:spcBef>
                <a:spcPts val="0"/>
              </a:spcBef>
              <a:spcAft>
                <a:spcPts val="0"/>
              </a:spcAft>
              <a:buSzPts val="1800"/>
              <a:buFont typeface="Taviraj Light"/>
              <a:buNone/>
              <a:defRPr>
                <a:latin typeface="Taviraj Light"/>
                <a:ea typeface="Taviraj Light"/>
                <a:cs typeface="Taviraj Light"/>
                <a:sym typeface="Taviraj Light"/>
              </a:defRPr>
            </a:lvl5pPr>
            <a:lvl6pPr lvl="5">
              <a:spcBef>
                <a:spcPts val="0"/>
              </a:spcBef>
              <a:spcAft>
                <a:spcPts val="0"/>
              </a:spcAft>
              <a:buSzPts val="1800"/>
              <a:buFont typeface="Taviraj Light"/>
              <a:buNone/>
              <a:defRPr>
                <a:latin typeface="Taviraj Light"/>
                <a:ea typeface="Taviraj Light"/>
                <a:cs typeface="Taviraj Light"/>
                <a:sym typeface="Taviraj Light"/>
              </a:defRPr>
            </a:lvl6pPr>
            <a:lvl7pPr lvl="6">
              <a:spcBef>
                <a:spcPts val="0"/>
              </a:spcBef>
              <a:spcAft>
                <a:spcPts val="0"/>
              </a:spcAft>
              <a:buSzPts val="1800"/>
              <a:buFont typeface="Taviraj Light"/>
              <a:buNone/>
              <a:defRPr>
                <a:latin typeface="Taviraj Light"/>
                <a:ea typeface="Taviraj Light"/>
                <a:cs typeface="Taviraj Light"/>
                <a:sym typeface="Taviraj Light"/>
              </a:defRPr>
            </a:lvl7pPr>
            <a:lvl8pPr lvl="7">
              <a:spcBef>
                <a:spcPts val="0"/>
              </a:spcBef>
              <a:spcAft>
                <a:spcPts val="0"/>
              </a:spcAft>
              <a:buSzPts val="1800"/>
              <a:buFont typeface="Taviraj Light"/>
              <a:buNone/>
              <a:defRPr>
                <a:latin typeface="Taviraj Light"/>
                <a:ea typeface="Taviraj Light"/>
                <a:cs typeface="Taviraj Light"/>
                <a:sym typeface="Taviraj Light"/>
              </a:defRPr>
            </a:lvl8pPr>
            <a:lvl9pPr lvl="8">
              <a:spcBef>
                <a:spcPts val="0"/>
              </a:spcBef>
              <a:spcAft>
                <a:spcPts val="0"/>
              </a:spcAft>
              <a:buSzPts val="1800"/>
              <a:buFont typeface="Taviraj Light"/>
              <a:buNone/>
              <a:defRPr>
                <a:latin typeface="Taviraj Light"/>
                <a:ea typeface="Taviraj Light"/>
                <a:cs typeface="Taviraj Light"/>
                <a:sym typeface="Taviraj Light"/>
              </a:defRPr>
            </a:lvl9pPr>
          </a:lstStyle>
          <a:p>
            <a:endParaRPr/>
          </a:p>
        </p:txBody>
      </p:sp>
      <p:sp>
        <p:nvSpPr>
          <p:cNvPr id="159" name="Google Shape;159;p15"/>
          <p:cNvSpPr txBox="1">
            <a:spLocks noGrp="1"/>
          </p:cNvSpPr>
          <p:nvPr>
            <p:ph type="subTitle" idx="3"/>
          </p:nvPr>
        </p:nvSpPr>
        <p:spPr>
          <a:xfrm>
            <a:off x="7575075" y="457200"/>
            <a:ext cx="1248600" cy="210900"/>
          </a:xfrm>
          <a:prstGeom prst="rect">
            <a:avLst/>
          </a:prstGeom>
        </p:spPr>
        <p:txBody>
          <a:bodyPr spcFirstLastPara="1" wrap="square" lIns="0" tIns="0" rIns="0" bIns="0" anchor="t" anchorCtr="0">
            <a:noAutofit/>
          </a:bodyPr>
          <a:lstStyle>
            <a:lvl1pPr lvl="0" algn="r">
              <a:spcBef>
                <a:spcPts val="0"/>
              </a:spcBef>
              <a:spcAft>
                <a:spcPts val="0"/>
              </a:spcAft>
              <a:buClr>
                <a:schemeClr val="lt1"/>
              </a:buClr>
              <a:buSzPts val="1000"/>
              <a:buFont typeface="Taviraj Light"/>
              <a:buNone/>
              <a:defRPr sz="1000">
                <a:solidFill>
                  <a:schemeClr val="lt1"/>
                </a:solidFill>
                <a:highlight>
                  <a:schemeClr val="accent2"/>
                </a:highlight>
                <a:latin typeface="Taviraj Light"/>
                <a:ea typeface="Taviraj Light"/>
                <a:cs typeface="Taviraj Light"/>
                <a:sym typeface="Taviraj Light"/>
              </a:defRPr>
            </a:lvl1pPr>
            <a:lvl2pPr lvl="1" algn="r">
              <a:spcBef>
                <a:spcPts val="0"/>
              </a:spcBef>
              <a:spcAft>
                <a:spcPts val="0"/>
              </a:spcAft>
              <a:buClr>
                <a:schemeClr val="lt1"/>
              </a:buClr>
              <a:buSzPts val="1800"/>
              <a:buFont typeface="Taviraj Light"/>
              <a:buNone/>
              <a:defRPr>
                <a:solidFill>
                  <a:schemeClr val="lt1"/>
                </a:solidFill>
                <a:highlight>
                  <a:schemeClr val="accent2"/>
                </a:highlight>
                <a:latin typeface="Taviraj Light"/>
                <a:ea typeface="Taviraj Light"/>
                <a:cs typeface="Taviraj Light"/>
                <a:sym typeface="Taviraj Light"/>
              </a:defRPr>
            </a:lvl2pPr>
            <a:lvl3pPr lvl="2" algn="r">
              <a:spcBef>
                <a:spcPts val="0"/>
              </a:spcBef>
              <a:spcAft>
                <a:spcPts val="0"/>
              </a:spcAft>
              <a:buClr>
                <a:schemeClr val="lt1"/>
              </a:buClr>
              <a:buSzPts val="1800"/>
              <a:buFont typeface="Taviraj Light"/>
              <a:buNone/>
              <a:defRPr>
                <a:solidFill>
                  <a:schemeClr val="lt1"/>
                </a:solidFill>
                <a:highlight>
                  <a:schemeClr val="accent2"/>
                </a:highlight>
                <a:latin typeface="Taviraj Light"/>
                <a:ea typeface="Taviraj Light"/>
                <a:cs typeface="Taviraj Light"/>
                <a:sym typeface="Taviraj Light"/>
              </a:defRPr>
            </a:lvl3pPr>
            <a:lvl4pPr lvl="3" algn="r">
              <a:spcBef>
                <a:spcPts val="0"/>
              </a:spcBef>
              <a:spcAft>
                <a:spcPts val="0"/>
              </a:spcAft>
              <a:buClr>
                <a:schemeClr val="lt1"/>
              </a:buClr>
              <a:buSzPts val="1800"/>
              <a:buFont typeface="Taviraj Light"/>
              <a:buNone/>
              <a:defRPr>
                <a:solidFill>
                  <a:schemeClr val="lt1"/>
                </a:solidFill>
                <a:highlight>
                  <a:schemeClr val="accent2"/>
                </a:highlight>
                <a:latin typeface="Taviraj Light"/>
                <a:ea typeface="Taviraj Light"/>
                <a:cs typeface="Taviraj Light"/>
                <a:sym typeface="Taviraj Light"/>
              </a:defRPr>
            </a:lvl4pPr>
            <a:lvl5pPr lvl="4" algn="r">
              <a:spcBef>
                <a:spcPts val="0"/>
              </a:spcBef>
              <a:spcAft>
                <a:spcPts val="0"/>
              </a:spcAft>
              <a:buClr>
                <a:schemeClr val="lt1"/>
              </a:buClr>
              <a:buSzPts val="1800"/>
              <a:buFont typeface="Taviraj Light"/>
              <a:buNone/>
              <a:defRPr>
                <a:solidFill>
                  <a:schemeClr val="lt1"/>
                </a:solidFill>
                <a:highlight>
                  <a:schemeClr val="accent2"/>
                </a:highlight>
                <a:latin typeface="Taviraj Light"/>
                <a:ea typeface="Taviraj Light"/>
                <a:cs typeface="Taviraj Light"/>
                <a:sym typeface="Taviraj Light"/>
              </a:defRPr>
            </a:lvl5pPr>
            <a:lvl6pPr lvl="5" algn="r">
              <a:spcBef>
                <a:spcPts val="0"/>
              </a:spcBef>
              <a:spcAft>
                <a:spcPts val="0"/>
              </a:spcAft>
              <a:buClr>
                <a:schemeClr val="lt1"/>
              </a:buClr>
              <a:buSzPts val="1800"/>
              <a:buFont typeface="Taviraj Light"/>
              <a:buNone/>
              <a:defRPr>
                <a:solidFill>
                  <a:schemeClr val="lt1"/>
                </a:solidFill>
                <a:highlight>
                  <a:schemeClr val="accent2"/>
                </a:highlight>
                <a:latin typeface="Taviraj Light"/>
                <a:ea typeface="Taviraj Light"/>
                <a:cs typeface="Taviraj Light"/>
                <a:sym typeface="Taviraj Light"/>
              </a:defRPr>
            </a:lvl6pPr>
            <a:lvl7pPr lvl="6" algn="r">
              <a:spcBef>
                <a:spcPts val="0"/>
              </a:spcBef>
              <a:spcAft>
                <a:spcPts val="0"/>
              </a:spcAft>
              <a:buClr>
                <a:schemeClr val="lt1"/>
              </a:buClr>
              <a:buSzPts val="1800"/>
              <a:buFont typeface="Taviraj Light"/>
              <a:buNone/>
              <a:defRPr>
                <a:solidFill>
                  <a:schemeClr val="lt1"/>
                </a:solidFill>
                <a:highlight>
                  <a:schemeClr val="accent2"/>
                </a:highlight>
                <a:latin typeface="Taviraj Light"/>
                <a:ea typeface="Taviraj Light"/>
                <a:cs typeface="Taviraj Light"/>
                <a:sym typeface="Taviraj Light"/>
              </a:defRPr>
            </a:lvl7pPr>
            <a:lvl8pPr lvl="7" algn="r">
              <a:spcBef>
                <a:spcPts val="0"/>
              </a:spcBef>
              <a:spcAft>
                <a:spcPts val="0"/>
              </a:spcAft>
              <a:buClr>
                <a:schemeClr val="lt1"/>
              </a:buClr>
              <a:buSzPts val="1800"/>
              <a:buFont typeface="Taviraj Light"/>
              <a:buNone/>
              <a:defRPr>
                <a:solidFill>
                  <a:schemeClr val="lt1"/>
                </a:solidFill>
                <a:highlight>
                  <a:schemeClr val="accent2"/>
                </a:highlight>
                <a:latin typeface="Taviraj Light"/>
                <a:ea typeface="Taviraj Light"/>
                <a:cs typeface="Taviraj Light"/>
                <a:sym typeface="Taviraj Light"/>
              </a:defRPr>
            </a:lvl8pPr>
            <a:lvl9pPr lvl="8" algn="r">
              <a:spcBef>
                <a:spcPts val="0"/>
              </a:spcBef>
              <a:spcAft>
                <a:spcPts val="0"/>
              </a:spcAft>
              <a:buClr>
                <a:schemeClr val="lt1"/>
              </a:buClr>
              <a:buSzPts val="1800"/>
              <a:buFont typeface="Taviraj Light"/>
              <a:buNone/>
              <a:defRPr>
                <a:solidFill>
                  <a:schemeClr val="lt1"/>
                </a:solidFill>
                <a:highlight>
                  <a:schemeClr val="accent2"/>
                </a:highlight>
                <a:latin typeface="Taviraj Light"/>
                <a:ea typeface="Taviraj Light"/>
                <a:cs typeface="Taviraj Light"/>
                <a:sym typeface="Taviraj Light"/>
              </a:defRPr>
            </a:lvl9pPr>
          </a:lstStyle>
          <a:p>
            <a:endParaRPr/>
          </a:p>
        </p:txBody>
      </p:sp>
      <p:sp>
        <p:nvSpPr>
          <p:cNvPr id="160" name="Google Shape;160;p15"/>
          <p:cNvSpPr>
            <a:spLocks noGrp="1"/>
          </p:cNvSpPr>
          <p:nvPr>
            <p:ph type="pic" idx="4"/>
          </p:nvPr>
        </p:nvSpPr>
        <p:spPr>
          <a:xfrm>
            <a:off x="3758250" y="1899602"/>
            <a:ext cx="1627500" cy="1344300"/>
          </a:xfrm>
          <a:prstGeom prst="rect">
            <a:avLst/>
          </a:prstGeom>
          <a:noFill/>
          <a:ln>
            <a:noFill/>
          </a:ln>
        </p:spPr>
      </p:sp>
      <p:sp>
        <p:nvSpPr>
          <p:cNvPr id="161" name="Google Shape;161;p15"/>
          <p:cNvSpPr>
            <a:spLocks noGrp="1"/>
          </p:cNvSpPr>
          <p:nvPr>
            <p:ph type="pic" idx="5"/>
          </p:nvPr>
        </p:nvSpPr>
        <p:spPr>
          <a:xfrm>
            <a:off x="3758250" y="3342002"/>
            <a:ext cx="1627500" cy="1344300"/>
          </a:xfrm>
          <a:prstGeom prst="rect">
            <a:avLst/>
          </a:prstGeom>
          <a:noFill/>
          <a:ln>
            <a:noFill/>
          </a:ln>
        </p:spPr>
      </p:sp>
      <p:sp>
        <p:nvSpPr>
          <p:cNvPr id="162" name="Google Shape;162;p15"/>
          <p:cNvSpPr txBox="1">
            <a:spLocks noGrp="1"/>
          </p:cNvSpPr>
          <p:nvPr>
            <p:ph type="body" idx="6"/>
          </p:nvPr>
        </p:nvSpPr>
        <p:spPr>
          <a:xfrm>
            <a:off x="5477150" y="915900"/>
            <a:ext cx="3346800" cy="757200"/>
          </a:xfrm>
          <a:prstGeom prst="rect">
            <a:avLst/>
          </a:prstGeom>
        </p:spPr>
        <p:txBody>
          <a:bodyPr spcFirstLastPara="1" wrap="square" lIns="0" tIns="91425" rIns="0" bIns="91425" anchor="t" anchorCtr="0">
            <a:spAutoFit/>
          </a:bodyPr>
          <a:lstStyle>
            <a:lvl1pPr marL="457200" lvl="0" indent="-292100">
              <a:spcBef>
                <a:spcPts val="0"/>
              </a:spcBef>
              <a:spcAft>
                <a:spcPts val="0"/>
              </a:spcAft>
              <a:buSzPts val="1000"/>
              <a:buChar char="●"/>
              <a:defRPr sz="1000"/>
            </a:lvl1pPr>
            <a:lvl2pPr marL="914400" lvl="1" indent="-292100">
              <a:spcBef>
                <a:spcPts val="800"/>
              </a:spcBef>
              <a:spcAft>
                <a:spcPts val="0"/>
              </a:spcAft>
              <a:buSzPts val="1000"/>
              <a:buChar char="○"/>
              <a:defRPr sz="1000"/>
            </a:lvl2pPr>
            <a:lvl3pPr marL="1371600" lvl="2" indent="-292100">
              <a:spcBef>
                <a:spcPts val="800"/>
              </a:spcBef>
              <a:spcAft>
                <a:spcPts val="0"/>
              </a:spcAft>
              <a:buSzPts val="1000"/>
              <a:buChar char="■"/>
              <a:defRPr sz="1000"/>
            </a:lvl3pPr>
            <a:lvl4pPr marL="1828800" lvl="3" indent="-292100">
              <a:spcBef>
                <a:spcPts val="800"/>
              </a:spcBef>
              <a:spcAft>
                <a:spcPts val="0"/>
              </a:spcAft>
              <a:buSzPts val="1000"/>
              <a:buChar char="●"/>
              <a:defRPr sz="1000"/>
            </a:lvl4pPr>
            <a:lvl5pPr marL="2286000" lvl="4" indent="-292100">
              <a:spcBef>
                <a:spcPts val="800"/>
              </a:spcBef>
              <a:spcAft>
                <a:spcPts val="0"/>
              </a:spcAft>
              <a:buSzPts val="1000"/>
              <a:buChar char="○"/>
              <a:defRPr sz="1000"/>
            </a:lvl5pPr>
            <a:lvl6pPr marL="2743200" lvl="5" indent="-292100">
              <a:spcBef>
                <a:spcPts val="800"/>
              </a:spcBef>
              <a:spcAft>
                <a:spcPts val="0"/>
              </a:spcAft>
              <a:buSzPts val="1000"/>
              <a:buChar char="■"/>
              <a:defRPr sz="1000"/>
            </a:lvl6pPr>
            <a:lvl7pPr marL="3200400" lvl="6" indent="-292100">
              <a:spcBef>
                <a:spcPts val="800"/>
              </a:spcBef>
              <a:spcAft>
                <a:spcPts val="0"/>
              </a:spcAft>
              <a:buSzPts val="1000"/>
              <a:buChar char="●"/>
              <a:defRPr sz="1000"/>
            </a:lvl7pPr>
            <a:lvl8pPr marL="3657600" lvl="7" indent="-292100">
              <a:spcBef>
                <a:spcPts val="800"/>
              </a:spcBef>
              <a:spcAft>
                <a:spcPts val="0"/>
              </a:spcAft>
              <a:buSzPts val="1000"/>
              <a:buChar char="○"/>
              <a:defRPr sz="1000"/>
            </a:lvl8pPr>
            <a:lvl9pPr marL="4114800" lvl="8" indent="-292100">
              <a:spcBef>
                <a:spcPts val="800"/>
              </a:spcBef>
              <a:spcAft>
                <a:spcPts val="800"/>
              </a:spcAft>
              <a:buSzPts val="1000"/>
              <a:buChar char="■"/>
              <a:defRPr sz="1000"/>
            </a:lvl9pPr>
          </a:lstStyle>
          <a:p>
            <a:endParaRPr/>
          </a:p>
        </p:txBody>
      </p:sp>
      <p:sp>
        <p:nvSpPr>
          <p:cNvPr id="163" name="Google Shape;163;p15"/>
          <p:cNvSpPr txBox="1">
            <a:spLocks noGrp="1"/>
          </p:cNvSpPr>
          <p:nvPr>
            <p:ph type="subTitle" idx="7"/>
          </p:nvPr>
        </p:nvSpPr>
        <p:spPr>
          <a:xfrm>
            <a:off x="5477150" y="1895400"/>
            <a:ext cx="1719000" cy="210900"/>
          </a:xfrm>
          <a:prstGeom prst="rect">
            <a:avLst/>
          </a:prstGeom>
        </p:spPr>
        <p:txBody>
          <a:bodyPr spcFirstLastPara="1" wrap="square" lIns="0" tIns="0" rIns="0" bIns="0" anchor="t" anchorCtr="0">
            <a:noAutofit/>
          </a:bodyPr>
          <a:lstStyle>
            <a:lvl1pPr lvl="0">
              <a:spcBef>
                <a:spcPts val="0"/>
              </a:spcBef>
              <a:spcAft>
                <a:spcPts val="0"/>
              </a:spcAft>
              <a:buSzPts val="1000"/>
              <a:buFont typeface="Taviraj"/>
              <a:buNone/>
              <a:defRPr sz="1000">
                <a:latin typeface="Taviraj"/>
                <a:ea typeface="Taviraj"/>
                <a:cs typeface="Taviraj"/>
                <a:sym typeface="Taviraj"/>
              </a:defRPr>
            </a:lvl1pPr>
            <a:lvl2pPr lvl="1">
              <a:spcBef>
                <a:spcPts val="0"/>
              </a:spcBef>
              <a:spcAft>
                <a:spcPts val="0"/>
              </a:spcAft>
              <a:buSzPts val="1800"/>
              <a:buFont typeface="Taviraj Light"/>
              <a:buNone/>
              <a:defRPr>
                <a:latin typeface="Taviraj Light"/>
                <a:ea typeface="Taviraj Light"/>
                <a:cs typeface="Taviraj Light"/>
                <a:sym typeface="Taviraj Light"/>
              </a:defRPr>
            </a:lvl2pPr>
            <a:lvl3pPr lvl="2">
              <a:spcBef>
                <a:spcPts val="0"/>
              </a:spcBef>
              <a:spcAft>
                <a:spcPts val="0"/>
              </a:spcAft>
              <a:buSzPts val="1800"/>
              <a:buFont typeface="Taviraj Light"/>
              <a:buNone/>
              <a:defRPr>
                <a:latin typeface="Taviraj Light"/>
                <a:ea typeface="Taviraj Light"/>
                <a:cs typeface="Taviraj Light"/>
                <a:sym typeface="Taviraj Light"/>
              </a:defRPr>
            </a:lvl3pPr>
            <a:lvl4pPr lvl="3">
              <a:spcBef>
                <a:spcPts val="0"/>
              </a:spcBef>
              <a:spcAft>
                <a:spcPts val="0"/>
              </a:spcAft>
              <a:buSzPts val="1800"/>
              <a:buFont typeface="Taviraj Light"/>
              <a:buNone/>
              <a:defRPr>
                <a:latin typeface="Taviraj Light"/>
                <a:ea typeface="Taviraj Light"/>
                <a:cs typeface="Taviraj Light"/>
                <a:sym typeface="Taviraj Light"/>
              </a:defRPr>
            </a:lvl4pPr>
            <a:lvl5pPr lvl="4">
              <a:spcBef>
                <a:spcPts val="0"/>
              </a:spcBef>
              <a:spcAft>
                <a:spcPts val="0"/>
              </a:spcAft>
              <a:buSzPts val="1800"/>
              <a:buFont typeface="Taviraj Light"/>
              <a:buNone/>
              <a:defRPr>
                <a:latin typeface="Taviraj Light"/>
                <a:ea typeface="Taviraj Light"/>
                <a:cs typeface="Taviraj Light"/>
                <a:sym typeface="Taviraj Light"/>
              </a:defRPr>
            </a:lvl5pPr>
            <a:lvl6pPr lvl="5">
              <a:spcBef>
                <a:spcPts val="0"/>
              </a:spcBef>
              <a:spcAft>
                <a:spcPts val="0"/>
              </a:spcAft>
              <a:buSzPts val="1800"/>
              <a:buFont typeface="Taviraj Light"/>
              <a:buNone/>
              <a:defRPr>
                <a:latin typeface="Taviraj Light"/>
                <a:ea typeface="Taviraj Light"/>
                <a:cs typeface="Taviraj Light"/>
                <a:sym typeface="Taviraj Light"/>
              </a:defRPr>
            </a:lvl6pPr>
            <a:lvl7pPr lvl="6">
              <a:spcBef>
                <a:spcPts val="0"/>
              </a:spcBef>
              <a:spcAft>
                <a:spcPts val="0"/>
              </a:spcAft>
              <a:buSzPts val="1800"/>
              <a:buFont typeface="Taviraj Light"/>
              <a:buNone/>
              <a:defRPr>
                <a:latin typeface="Taviraj Light"/>
                <a:ea typeface="Taviraj Light"/>
                <a:cs typeface="Taviraj Light"/>
                <a:sym typeface="Taviraj Light"/>
              </a:defRPr>
            </a:lvl7pPr>
            <a:lvl8pPr lvl="7">
              <a:spcBef>
                <a:spcPts val="0"/>
              </a:spcBef>
              <a:spcAft>
                <a:spcPts val="0"/>
              </a:spcAft>
              <a:buSzPts val="1800"/>
              <a:buFont typeface="Taviraj Light"/>
              <a:buNone/>
              <a:defRPr>
                <a:latin typeface="Taviraj Light"/>
                <a:ea typeface="Taviraj Light"/>
                <a:cs typeface="Taviraj Light"/>
                <a:sym typeface="Taviraj Light"/>
              </a:defRPr>
            </a:lvl8pPr>
            <a:lvl9pPr lvl="8">
              <a:spcBef>
                <a:spcPts val="0"/>
              </a:spcBef>
              <a:spcAft>
                <a:spcPts val="0"/>
              </a:spcAft>
              <a:buSzPts val="1800"/>
              <a:buFont typeface="Taviraj Light"/>
              <a:buNone/>
              <a:defRPr>
                <a:latin typeface="Taviraj Light"/>
                <a:ea typeface="Taviraj Light"/>
                <a:cs typeface="Taviraj Light"/>
                <a:sym typeface="Taviraj Light"/>
              </a:defRPr>
            </a:lvl9pPr>
          </a:lstStyle>
          <a:p>
            <a:endParaRPr/>
          </a:p>
        </p:txBody>
      </p:sp>
      <p:sp>
        <p:nvSpPr>
          <p:cNvPr id="164" name="Google Shape;164;p15"/>
          <p:cNvSpPr txBox="1">
            <a:spLocks noGrp="1"/>
          </p:cNvSpPr>
          <p:nvPr>
            <p:ph type="subTitle" idx="8"/>
          </p:nvPr>
        </p:nvSpPr>
        <p:spPr>
          <a:xfrm>
            <a:off x="7575075" y="1895400"/>
            <a:ext cx="1248600" cy="210900"/>
          </a:xfrm>
          <a:prstGeom prst="rect">
            <a:avLst/>
          </a:prstGeom>
        </p:spPr>
        <p:txBody>
          <a:bodyPr spcFirstLastPara="1" wrap="square" lIns="0" tIns="0" rIns="0" bIns="0" anchor="t" anchorCtr="0">
            <a:noAutofit/>
          </a:bodyPr>
          <a:lstStyle>
            <a:lvl1pPr lvl="0" algn="r">
              <a:spcBef>
                <a:spcPts val="0"/>
              </a:spcBef>
              <a:spcAft>
                <a:spcPts val="0"/>
              </a:spcAft>
              <a:buClr>
                <a:schemeClr val="lt1"/>
              </a:buClr>
              <a:buSzPts val="1000"/>
              <a:buFont typeface="Taviraj Light"/>
              <a:buNone/>
              <a:defRPr sz="1000">
                <a:solidFill>
                  <a:schemeClr val="lt1"/>
                </a:solidFill>
                <a:highlight>
                  <a:schemeClr val="accent2"/>
                </a:highlight>
                <a:latin typeface="Taviraj Light"/>
                <a:ea typeface="Taviraj Light"/>
                <a:cs typeface="Taviraj Light"/>
                <a:sym typeface="Taviraj Light"/>
              </a:defRPr>
            </a:lvl1pPr>
            <a:lvl2pPr lvl="1" algn="r">
              <a:spcBef>
                <a:spcPts val="0"/>
              </a:spcBef>
              <a:spcAft>
                <a:spcPts val="0"/>
              </a:spcAft>
              <a:buClr>
                <a:schemeClr val="lt1"/>
              </a:buClr>
              <a:buSzPts val="1800"/>
              <a:buFont typeface="Taviraj Light"/>
              <a:buNone/>
              <a:defRPr>
                <a:solidFill>
                  <a:schemeClr val="lt1"/>
                </a:solidFill>
                <a:highlight>
                  <a:schemeClr val="accent2"/>
                </a:highlight>
                <a:latin typeface="Taviraj Light"/>
                <a:ea typeface="Taviraj Light"/>
                <a:cs typeface="Taviraj Light"/>
                <a:sym typeface="Taviraj Light"/>
              </a:defRPr>
            </a:lvl2pPr>
            <a:lvl3pPr lvl="2" algn="r">
              <a:spcBef>
                <a:spcPts val="0"/>
              </a:spcBef>
              <a:spcAft>
                <a:spcPts val="0"/>
              </a:spcAft>
              <a:buClr>
                <a:schemeClr val="lt1"/>
              </a:buClr>
              <a:buSzPts val="1800"/>
              <a:buFont typeface="Taviraj Light"/>
              <a:buNone/>
              <a:defRPr>
                <a:solidFill>
                  <a:schemeClr val="lt1"/>
                </a:solidFill>
                <a:highlight>
                  <a:schemeClr val="accent2"/>
                </a:highlight>
                <a:latin typeface="Taviraj Light"/>
                <a:ea typeface="Taviraj Light"/>
                <a:cs typeface="Taviraj Light"/>
                <a:sym typeface="Taviraj Light"/>
              </a:defRPr>
            </a:lvl3pPr>
            <a:lvl4pPr lvl="3" algn="r">
              <a:spcBef>
                <a:spcPts val="0"/>
              </a:spcBef>
              <a:spcAft>
                <a:spcPts val="0"/>
              </a:spcAft>
              <a:buClr>
                <a:schemeClr val="lt1"/>
              </a:buClr>
              <a:buSzPts val="1800"/>
              <a:buFont typeface="Taviraj Light"/>
              <a:buNone/>
              <a:defRPr>
                <a:solidFill>
                  <a:schemeClr val="lt1"/>
                </a:solidFill>
                <a:highlight>
                  <a:schemeClr val="accent2"/>
                </a:highlight>
                <a:latin typeface="Taviraj Light"/>
                <a:ea typeface="Taviraj Light"/>
                <a:cs typeface="Taviraj Light"/>
                <a:sym typeface="Taviraj Light"/>
              </a:defRPr>
            </a:lvl4pPr>
            <a:lvl5pPr lvl="4" algn="r">
              <a:spcBef>
                <a:spcPts val="0"/>
              </a:spcBef>
              <a:spcAft>
                <a:spcPts val="0"/>
              </a:spcAft>
              <a:buClr>
                <a:schemeClr val="lt1"/>
              </a:buClr>
              <a:buSzPts val="1800"/>
              <a:buFont typeface="Taviraj Light"/>
              <a:buNone/>
              <a:defRPr>
                <a:solidFill>
                  <a:schemeClr val="lt1"/>
                </a:solidFill>
                <a:highlight>
                  <a:schemeClr val="accent2"/>
                </a:highlight>
                <a:latin typeface="Taviraj Light"/>
                <a:ea typeface="Taviraj Light"/>
                <a:cs typeface="Taviraj Light"/>
                <a:sym typeface="Taviraj Light"/>
              </a:defRPr>
            </a:lvl5pPr>
            <a:lvl6pPr lvl="5" algn="r">
              <a:spcBef>
                <a:spcPts val="0"/>
              </a:spcBef>
              <a:spcAft>
                <a:spcPts val="0"/>
              </a:spcAft>
              <a:buClr>
                <a:schemeClr val="lt1"/>
              </a:buClr>
              <a:buSzPts val="1800"/>
              <a:buFont typeface="Taviraj Light"/>
              <a:buNone/>
              <a:defRPr>
                <a:solidFill>
                  <a:schemeClr val="lt1"/>
                </a:solidFill>
                <a:highlight>
                  <a:schemeClr val="accent2"/>
                </a:highlight>
                <a:latin typeface="Taviraj Light"/>
                <a:ea typeface="Taviraj Light"/>
                <a:cs typeface="Taviraj Light"/>
                <a:sym typeface="Taviraj Light"/>
              </a:defRPr>
            </a:lvl6pPr>
            <a:lvl7pPr lvl="6" algn="r">
              <a:spcBef>
                <a:spcPts val="0"/>
              </a:spcBef>
              <a:spcAft>
                <a:spcPts val="0"/>
              </a:spcAft>
              <a:buClr>
                <a:schemeClr val="lt1"/>
              </a:buClr>
              <a:buSzPts val="1800"/>
              <a:buFont typeface="Taviraj Light"/>
              <a:buNone/>
              <a:defRPr>
                <a:solidFill>
                  <a:schemeClr val="lt1"/>
                </a:solidFill>
                <a:highlight>
                  <a:schemeClr val="accent2"/>
                </a:highlight>
                <a:latin typeface="Taviraj Light"/>
                <a:ea typeface="Taviraj Light"/>
                <a:cs typeface="Taviraj Light"/>
                <a:sym typeface="Taviraj Light"/>
              </a:defRPr>
            </a:lvl7pPr>
            <a:lvl8pPr lvl="7" algn="r">
              <a:spcBef>
                <a:spcPts val="0"/>
              </a:spcBef>
              <a:spcAft>
                <a:spcPts val="0"/>
              </a:spcAft>
              <a:buClr>
                <a:schemeClr val="lt1"/>
              </a:buClr>
              <a:buSzPts val="1800"/>
              <a:buFont typeface="Taviraj Light"/>
              <a:buNone/>
              <a:defRPr>
                <a:solidFill>
                  <a:schemeClr val="lt1"/>
                </a:solidFill>
                <a:highlight>
                  <a:schemeClr val="accent2"/>
                </a:highlight>
                <a:latin typeface="Taviraj Light"/>
                <a:ea typeface="Taviraj Light"/>
                <a:cs typeface="Taviraj Light"/>
                <a:sym typeface="Taviraj Light"/>
              </a:defRPr>
            </a:lvl8pPr>
            <a:lvl9pPr lvl="8" algn="r">
              <a:spcBef>
                <a:spcPts val="0"/>
              </a:spcBef>
              <a:spcAft>
                <a:spcPts val="0"/>
              </a:spcAft>
              <a:buClr>
                <a:schemeClr val="lt1"/>
              </a:buClr>
              <a:buSzPts val="1800"/>
              <a:buFont typeface="Taviraj Light"/>
              <a:buNone/>
              <a:defRPr>
                <a:solidFill>
                  <a:schemeClr val="lt1"/>
                </a:solidFill>
                <a:highlight>
                  <a:schemeClr val="accent2"/>
                </a:highlight>
                <a:latin typeface="Taviraj Light"/>
                <a:ea typeface="Taviraj Light"/>
                <a:cs typeface="Taviraj Light"/>
                <a:sym typeface="Taviraj Light"/>
              </a:defRPr>
            </a:lvl9pPr>
          </a:lstStyle>
          <a:p>
            <a:endParaRPr/>
          </a:p>
        </p:txBody>
      </p:sp>
      <p:sp>
        <p:nvSpPr>
          <p:cNvPr id="165" name="Google Shape;165;p15"/>
          <p:cNvSpPr txBox="1">
            <a:spLocks noGrp="1"/>
          </p:cNvSpPr>
          <p:nvPr>
            <p:ph type="body" idx="9"/>
          </p:nvPr>
        </p:nvSpPr>
        <p:spPr>
          <a:xfrm>
            <a:off x="5477150" y="2354100"/>
            <a:ext cx="3346800" cy="757200"/>
          </a:xfrm>
          <a:prstGeom prst="rect">
            <a:avLst/>
          </a:prstGeom>
        </p:spPr>
        <p:txBody>
          <a:bodyPr spcFirstLastPara="1" wrap="square" lIns="0" tIns="91425" rIns="0" bIns="91425" anchor="t" anchorCtr="0">
            <a:spAutoFit/>
          </a:bodyPr>
          <a:lstStyle>
            <a:lvl1pPr marL="457200" lvl="0" indent="-292100">
              <a:lnSpc>
                <a:spcPct val="115000"/>
              </a:lnSpc>
              <a:spcBef>
                <a:spcPts val="0"/>
              </a:spcBef>
              <a:spcAft>
                <a:spcPts val="0"/>
              </a:spcAft>
              <a:buClr>
                <a:schemeClr val="dk1"/>
              </a:buClr>
              <a:buSzPts val="1000"/>
              <a:buFont typeface="Inter Light"/>
              <a:buChar char="●"/>
              <a:defRPr sz="1000">
                <a:solidFill>
                  <a:schemeClr val="dk1"/>
                </a:solidFill>
              </a:defRPr>
            </a:lvl1pPr>
            <a:lvl2pPr marL="914400" lvl="1" indent="-292100">
              <a:lnSpc>
                <a:spcPct val="115000"/>
              </a:lnSpc>
              <a:spcBef>
                <a:spcPts val="800"/>
              </a:spcBef>
              <a:spcAft>
                <a:spcPts val="0"/>
              </a:spcAft>
              <a:buClr>
                <a:schemeClr val="dk1"/>
              </a:buClr>
              <a:buSzPts val="1000"/>
              <a:buFont typeface="Inter Light"/>
              <a:buChar char="○"/>
              <a:defRPr sz="1000">
                <a:solidFill>
                  <a:schemeClr val="dk1"/>
                </a:solidFill>
              </a:defRPr>
            </a:lvl2pPr>
            <a:lvl3pPr marL="1371600" lvl="2" indent="-292100">
              <a:lnSpc>
                <a:spcPct val="115000"/>
              </a:lnSpc>
              <a:spcBef>
                <a:spcPts val="800"/>
              </a:spcBef>
              <a:spcAft>
                <a:spcPts val="0"/>
              </a:spcAft>
              <a:buClr>
                <a:schemeClr val="dk1"/>
              </a:buClr>
              <a:buSzPts val="1000"/>
              <a:buFont typeface="Inter Light"/>
              <a:buChar char="■"/>
              <a:defRPr sz="1000">
                <a:solidFill>
                  <a:schemeClr val="dk1"/>
                </a:solidFill>
              </a:defRPr>
            </a:lvl3pPr>
            <a:lvl4pPr marL="1828800" lvl="3" indent="-292100">
              <a:lnSpc>
                <a:spcPct val="115000"/>
              </a:lnSpc>
              <a:spcBef>
                <a:spcPts val="800"/>
              </a:spcBef>
              <a:spcAft>
                <a:spcPts val="0"/>
              </a:spcAft>
              <a:buClr>
                <a:schemeClr val="dk1"/>
              </a:buClr>
              <a:buSzPts val="1000"/>
              <a:buFont typeface="Inter Light"/>
              <a:buChar char="●"/>
              <a:defRPr sz="1000">
                <a:solidFill>
                  <a:schemeClr val="dk1"/>
                </a:solidFill>
              </a:defRPr>
            </a:lvl4pPr>
            <a:lvl5pPr marL="2286000" lvl="4" indent="-292100">
              <a:lnSpc>
                <a:spcPct val="115000"/>
              </a:lnSpc>
              <a:spcBef>
                <a:spcPts val="800"/>
              </a:spcBef>
              <a:spcAft>
                <a:spcPts val="0"/>
              </a:spcAft>
              <a:buClr>
                <a:schemeClr val="dk1"/>
              </a:buClr>
              <a:buSzPts val="1000"/>
              <a:buFont typeface="Inter Light"/>
              <a:buChar char="○"/>
              <a:defRPr sz="1000">
                <a:solidFill>
                  <a:schemeClr val="dk1"/>
                </a:solidFill>
              </a:defRPr>
            </a:lvl5pPr>
            <a:lvl6pPr marL="2743200" lvl="5" indent="-292100">
              <a:lnSpc>
                <a:spcPct val="115000"/>
              </a:lnSpc>
              <a:spcBef>
                <a:spcPts val="800"/>
              </a:spcBef>
              <a:spcAft>
                <a:spcPts val="0"/>
              </a:spcAft>
              <a:buClr>
                <a:schemeClr val="dk1"/>
              </a:buClr>
              <a:buSzPts val="1000"/>
              <a:buFont typeface="Inter Light"/>
              <a:buChar char="■"/>
              <a:defRPr sz="1000">
                <a:solidFill>
                  <a:schemeClr val="dk1"/>
                </a:solidFill>
              </a:defRPr>
            </a:lvl6pPr>
            <a:lvl7pPr marL="3200400" lvl="6" indent="-292100">
              <a:lnSpc>
                <a:spcPct val="115000"/>
              </a:lnSpc>
              <a:spcBef>
                <a:spcPts val="800"/>
              </a:spcBef>
              <a:spcAft>
                <a:spcPts val="0"/>
              </a:spcAft>
              <a:buClr>
                <a:schemeClr val="dk1"/>
              </a:buClr>
              <a:buSzPts val="1000"/>
              <a:buFont typeface="Inter Light"/>
              <a:buChar char="●"/>
              <a:defRPr sz="1000">
                <a:solidFill>
                  <a:schemeClr val="dk1"/>
                </a:solidFill>
              </a:defRPr>
            </a:lvl7pPr>
            <a:lvl8pPr marL="3657600" lvl="7" indent="-292100">
              <a:lnSpc>
                <a:spcPct val="115000"/>
              </a:lnSpc>
              <a:spcBef>
                <a:spcPts val="800"/>
              </a:spcBef>
              <a:spcAft>
                <a:spcPts val="0"/>
              </a:spcAft>
              <a:buClr>
                <a:schemeClr val="dk1"/>
              </a:buClr>
              <a:buSzPts val="1000"/>
              <a:buFont typeface="Inter Light"/>
              <a:buChar char="○"/>
              <a:defRPr sz="1000">
                <a:solidFill>
                  <a:schemeClr val="dk1"/>
                </a:solidFill>
              </a:defRPr>
            </a:lvl8pPr>
            <a:lvl9pPr marL="4114800" lvl="8" indent="-292100">
              <a:lnSpc>
                <a:spcPct val="115000"/>
              </a:lnSpc>
              <a:spcBef>
                <a:spcPts val="800"/>
              </a:spcBef>
              <a:spcAft>
                <a:spcPts val="800"/>
              </a:spcAft>
              <a:buClr>
                <a:schemeClr val="dk1"/>
              </a:buClr>
              <a:buSzPts val="1000"/>
              <a:buFont typeface="Inter Light"/>
              <a:buChar char="■"/>
              <a:defRPr sz="1000">
                <a:solidFill>
                  <a:schemeClr val="dk1"/>
                </a:solidFill>
              </a:defRPr>
            </a:lvl9pPr>
          </a:lstStyle>
          <a:p>
            <a:endParaRPr/>
          </a:p>
        </p:txBody>
      </p:sp>
      <p:sp>
        <p:nvSpPr>
          <p:cNvPr id="166" name="Google Shape;166;p15"/>
          <p:cNvSpPr txBox="1">
            <a:spLocks noGrp="1"/>
          </p:cNvSpPr>
          <p:nvPr>
            <p:ph type="subTitle" idx="13"/>
          </p:nvPr>
        </p:nvSpPr>
        <p:spPr>
          <a:xfrm>
            <a:off x="5477150" y="3333600"/>
            <a:ext cx="1719000" cy="210900"/>
          </a:xfrm>
          <a:prstGeom prst="rect">
            <a:avLst/>
          </a:prstGeom>
        </p:spPr>
        <p:txBody>
          <a:bodyPr spcFirstLastPara="1" wrap="square" lIns="0" tIns="0" rIns="0" bIns="0" anchor="t" anchorCtr="0">
            <a:noAutofit/>
          </a:bodyPr>
          <a:lstStyle>
            <a:lvl1pPr lvl="0">
              <a:spcBef>
                <a:spcPts val="0"/>
              </a:spcBef>
              <a:spcAft>
                <a:spcPts val="0"/>
              </a:spcAft>
              <a:buSzPts val="1000"/>
              <a:buFont typeface="Taviraj"/>
              <a:buNone/>
              <a:defRPr sz="1000">
                <a:latin typeface="Taviraj"/>
                <a:ea typeface="Taviraj"/>
                <a:cs typeface="Taviraj"/>
                <a:sym typeface="Taviraj"/>
              </a:defRPr>
            </a:lvl1pPr>
            <a:lvl2pPr lvl="1">
              <a:spcBef>
                <a:spcPts val="0"/>
              </a:spcBef>
              <a:spcAft>
                <a:spcPts val="0"/>
              </a:spcAft>
              <a:buSzPts val="1800"/>
              <a:buFont typeface="Taviraj Light"/>
              <a:buNone/>
              <a:defRPr>
                <a:latin typeface="Taviraj Light"/>
                <a:ea typeface="Taviraj Light"/>
                <a:cs typeface="Taviraj Light"/>
                <a:sym typeface="Taviraj Light"/>
              </a:defRPr>
            </a:lvl2pPr>
            <a:lvl3pPr lvl="2">
              <a:spcBef>
                <a:spcPts val="0"/>
              </a:spcBef>
              <a:spcAft>
                <a:spcPts val="0"/>
              </a:spcAft>
              <a:buSzPts val="1800"/>
              <a:buFont typeface="Taviraj Light"/>
              <a:buNone/>
              <a:defRPr>
                <a:latin typeface="Taviraj Light"/>
                <a:ea typeface="Taviraj Light"/>
                <a:cs typeface="Taviraj Light"/>
                <a:sym typeface="Taviraj Light"/>
              </a:defRPr>
            </a:lvl3pPr>
            <a:lvl4pPr lvl="3">
              <a:spcBef>
                <a:spcPts val="0"/>
              </a:spcBef>
              <a:spcAft>
                <a:spcPts val="0"/>
              </a:spcAft>
              <a:buSzPts val="1800"/>
              <a:buFont typeface="Taviraj Light"/>
              <a:buNone/>
              <a:defRPr>
                <a:latin typeface="Taviraj Light"/>
                <a:ea typeface="Taviraj Light"/>
                <a:cs typeface="Taviraj Light"/>
                <a:sym typeface="Taviraj Light"/>
              </a:defRPr>
            </a:lvl4pPr>
            <a:lvl5pPr lvl="4">
              <a:spcBef>
                <a:spcPts val="0"/>
              </a:spcBef>
              <a:spcAft>
                <a:spcPts val="0"/>
              </a:spcAft>
              <a:buSzPts val="1800"/>
              <a:buFont typeface="Taviraj Light"/>
              <a:buNone/>
              <a:defRPr>
                <a:latin typeface="Taviraj Light"/>
                <a:ea typeface="Taviraj Light"/>
                <a:cs typeface="Taviraj Light"/>
                <a:sym typeface="Taviraj Light"/>
              </a:defRPr>
            </a:lvl5pPr>
            <a:lvl6pPr lvl="5">
              <a:spcBef>
                <a:spcPts val="0"/>
              </a:spcBef>
              <a:spcAft>
                <a:spcPts val="0"/>
              </a:spcAft>
              <a:buSzPts val="1800"/>
              <a:buFont typeface="Taviraj Light"/>
              <a:buNone/>
              <a:defRPr>
                <a:latin typeface="Taviraj Light"/>
                <a:ea typeface="Taviraj Light"/>
                <a:cs typeface="Taviraj Light"/>
                <a:sym typeface="Taviraj Light"/>
              </a:defRPr>
            </a:lvl6pPr>
            <a:lvl7pPr lvl="6">
              <a:spcBef>
                <a:spcPts val="0"/>
              </a:spcBef>
              <a:spcAft>
                <a:spcPts val="0"/>
              </a:spcAft>
              <a:buSzPts val="1800"/>
              <a:buFont typeface="Taviraj Light"/>
              <a:buNone/>
              <a:defRPr>
                <a:latin typeface="Taviraj Light"/>
                <a:ea typeface="Taviraj Light"/>
                <a:cs typeface="Taviraj Light"/>
                <a:sym typeface="Taviraj Light"/>
              </a:defRPr>
            </a:lvl7pPr>
            <a:lvl8pPr lvl="7">
              <a:spcBef>
                <a:spcPts val="0"/>
              </a:spcBef>
              <a:spcAft>
                <a:spcPts val="0"/>
              </a:spcAft>
              <a:buSzPts val="1800"/>
              <a:buFont typeface="Taviraj Light"/>
              <a:buNone/>
              <a:defRPr>
                <a:latin typeface="Taviraj Light"/>
                <a:ea typeface="Taviraj Light"/>
                <a:cs typeface="Taviraj Light"/>
                <a:sym typeface="Taviraj Light"/>
              </a:defRPr>
            </a:lvl8pPr>
            <a:lvl9pPr lvl="8">
              <a:spcBef>
                <a:spcPts val="0"/>
              </a:spcBef>
              <a:spcAft>
                <a:spcPts val="0"/>
              </a:spcAft>
              <a:buSzPts val="1800"/>
              <a:buFont typeface="Taviraj Light"/>
              <a:buNone/>
              <a:defRPr>
                <a:latin typeface="Taviraj Light"/>
                <a:ea typeface="Taviraj Light"/>
                <a:cs typeface="Taviraj Light"/>
                <a:sym typeface="Taviraj Light"/>
              </a:defRPr>
            </a:lvl9pPr>
          </a:lstStyle>
          <a:p>
            <a:endParaRPr/>
          </a:p>
        </p:txBody>
      </p:sp>
      <p:sp>
        <p:nvSpPr>
          <p:cNvPr id="167" name="Google Shape;167;p15"/>
          <p:cNvSpPr txBox="1">
            <a:spLocks noGrp="1"/>
          </p:cNvSpPr>
          <p:nvPr>
            <p:ph type="subTitle" idx="14"/>
          </p:nvPr>
        </p:nvSpPr>
        <p:spPr>
          <a:xfrm>
            <a:off x="7575075" y="3333600"/>
            <a:ext cx="1248600" cy="210900"/>
          </a:xfrm>
          <a:prstGeom prst="rect">
            <a:avLst/>
          </a:prstGeom>
        </p:spPr>
        <p:txBody>
          <a:bodyPr spcFirstLastPara="1" wrap="square" lIns="0" tIns="0" rIns="0" bIns="0" anchor="t" anchorCtr="0">
            <a:noAutofit/>
          </a:bodyPr>
          <a:lstStyle>
            <a:lvl1pPr lvl="0" algn="r">
              <a:spcBef>
                <a:spcPts val="0"/>
              </a:spcBef>
              <a:spcAft>
                <a:spcPts val="0"/>
              </a:spcAft>
              <a:buClr>
                <a:schemeClr val="lt1"/>
              </a:buClr>
              <a:buSzPts val="1000"/>
              <a:buFont typeface="Taviraj Light"/>
              <a:buNone/>
              <a:defRPr sz="1000">
                <a:solidFill>
                  <a:schemeClr val="lt1"/>
                </a:solidFill>
                <a:highlight>
                  <a:schemeClr val="accent2"/>
                </a:highlight>
                <a:latin typeface="Taviraj Light"/>
                <a:ea typeface="Taviraj Light"/>
                <a:cs typeface="Taviraj Light"/>
                <a:sym typeface="Taviraj Light"/>
              </a:defRPr>
            </a:lvl1pPr>
            <a:lvl2pPr lvl="1" algn="r">
              <a:spcBef>
                <a:spcPts val="0"/>
              </a:spcBef>
              <a:spcAft>
                <a:spcPts val="0"/>
              </a:spcAft>
              <a:buClr>
                <a:schemeClr val="lt1"/>
              </a:buClr>
              <a:buSzPts val="1800"/>
              <a:buFont typeface="Taviraj Light"/>
              <a:buNone/>
              <a:defRPr>
                <a:solidFill>
                  <a:schemeClr val="lt1"/>
                </a:solidFill>
                <a:highlight>
                  <a:schemeClr val="accent2"/>
                </a:highlight>
                <a:latin typeface="Taviraj Light"/>
                <a:ea typeface="Taviraj Light"/>
                <a:cs typeface="Taviraj Light"/>
                <a:sym typeface="Taviraj Light"/>
              </a:defRPr>
            </a:lvl2pPr>
            <a:lvl3pPr lvl="2" algn="r">
              <a:spcBef>
                <a:spcPts val="0"/>
              </a:spcBef>
              <a:spcAft>
                <a:spcPts val="0"/>
              </a:spcAft>
              <a:buClr>
                <a:schemeClr val="lt1"/>
              </a:buClr>
              <a:buSzPts val="1800"/>
              <a:buFont typeface="Taviraj Light"/>
              <a:buNone/>
              <a:defRPr>
                <a:solidFill>
                  <a:schemeClr val="lt1"/>
                </a:solidFill>
                <a:highlight>
                  <a:schemeClr val="accent2"/>
                </a:highlight>
                <a:latin typeface="Taviraj Light"/>
                <a:ea typeface="Taviraj Light"/>
                <a:cs typeface="Taviraj Light"/>
                <a:sym typeface="Taviraj Light"/>
              </a:defRPr>
            </a:lvl3pPr>
            <a:lvl4pPr lvl="3" algn="r">
              <a:spcBef>
                <a:spcPts val="0"/>
              </a:spcBef>
              <a:spcAft>
                <a:spcPts val="0"/>
              </a:spcAft>
              <a:buClr>
                <a:schemeClr val="lt1"/>
              </a:buClr>
              <a:buSzPts val="1800"/>
              <a:buFont typeface="Taviraj Light"/>
              <a:buNone/>
              <a:defRPr>
                <a:solidFill>
                  <a:schemeClr val="lt1"/>
                </a:solidFill>
                <a:highlight>
                  <a:schemeClr val="accent2"/>
                </a:highlight>
                <a:latin typeface="Taviraj Light"/>
                <a:ea typeface="Taviraj Light"/>
                <a:cs typeface="Taviraj Light"/>
                <a:sym typeface="Taviraj Light"/>
              </a:defRPr>
            </a:lvl4pPr>
            <a:lvl5pPr lvl="4" algn="r">
              <a:spcBef>
                <a:spcPts val="0"/>
              </a:spcBef>
              <a:spcAft>
                <a:spcPts val="0"/>
              </a:spcAft>
              <a:buClr>
                <a:schemeClr val="lt1"/>
              </a:buClr>
              <a:buSzPts val="1800"/>
              <a:buFont typeface="Taviraj Light"/>
              <a:buNone/>
              <a:defRPr>
                <a:solidFill>
                  <a:schemeClr val="lt1"/>
                </a:solidFill>
                <a:highlight>
                  <a:schemeClr val="accent2"/>
                </a:highlight>
                <a:latin typeface="Taviraj Light"/>
                <a:ea typeface="Taviraj Light"/>
                <a:cs typeface="Taviraj Light"/>
                <a:sym typeface="Taviraj Light"/>
              </a:defRPr>
            </a:lvl5pPr>
            <a:lvl6pPr lvl="5" algn="r">
              <a:spcBef>
                <a:spcPts val="0"/>
              </a:spcBef>
              <a:spcAft>
                <a:spcPts val="0"/>
              </a:spcAft>
              <a:buClr>
                <a:schemeClr val="lt1"/>
              </a:buClr>
              <a:buSzPts val="1800"/>
              <a:buFont typeface="Taviraj Light"/>
              <a:buNone/>
              <a:defRPr>
                <a:solidFill>
                  <a:schemeClr val="lt1"/>
                </a:solidFill>
                <a:highlight>
                  <a:schemeClr val="accent2"/>
                </a:highlight>
                <a:latin typeface="Taviraj Light"/>
                <a:ea typeface="Taviraj Light"/>
                <a:cs typeface="Taviraj Light"/>
                <a:sym typeface="Taviraj Light"/>
              </a:defRPr>
            </a:lvl6pPr>
            <a:lvl7pPr lvl="6" algn="r">
              <a:spcBef>
                <a:spcPts val="0"/>
              </a:spcBef>
              <a:spcAft>
                <a:spcPts val="0"/>
              </a:spcAft>
              <a:buClr>
                <a:schemeClr val="lt1"/>
              </a:buClr>
              <a:buSzPts val="1800"/>
              <a:buFont typeface="Taviraj Light"/>
              <a:buNone/>
              <a:defRPr>
                <a:solidFill>
                  <a:schemeClr val="lt1"/>
                </a:solidFill>
                <a:highlight>
                  <a:schemeClr val="accent2"/>
                </a:highlight>
                <a:latin typeface="Taviraj Light"/>
                <a:ea typeface="Taviraj Light"/>
                <a:cs typeface="Taviraj Light"/>
                <a:sym typeface="Taviraj Light"/>
              </a:defRPr>
            </a:lvl7pPr>
            <a:lvl8pPr lvl="7" algn="r">
              <a:spcBef>
                <a:spcPts val="0"/>
              </a:spcBef>
              <a:spcAft>
                <a:spcPts val="0"/>
              </a:spcAft>
              <a:buClr>
                <a:schemeClr val="lt1"/>
              </a:buClr>
              <a:buSzPts val="1800"/>
              <a:buFont typeface="Taviraj Light"/>
              <a:buNone/>
              <a:defRPr>
                <a:solidFill>
                  <a:schemeClr val="lt1"/>
                </a:solidFill>
                <a:highlight>
                  <a:schemeClr val="accent2"/>
                </a:highlight>
                <a:latin typeface="Taviraj Light"/>
                <a:ea typeface="Taviraj Light"/>
                <a:cs typeface="Taviraj Light"/>
                <a:sym typeface="Taviraj Light"/>
              </a:defRPr>
            </a:lvl8pPr>
            <a:lvl9pPr lvl="8" algn="r">
              <a:spcBef>
                <a:spcPts val="0"/>
              </a:spcBef>
              <a:spcAft>
                <a:spcPts val="0"/>
              </a:spcAft>
              <a:buClr>
                <a:schemeClr val="lt1"/>
              </a:buClr>
              <a:buSzPts val="1800"/>
              <a:buFont typeface="Taviraj Light"/>
              <a:buNone/>
              <a:defRPr>
                <a:solidFill>
                  <a:schemeClr val="lt1"/>
                </a:solidFill>
                <a:highlight>
                  <a:schemeClr val="accent2"/>
                </a:highlight>
                <a:latin typeface="Taviraj Light"/>
                <a:ea typeface="Taviraj Light"/>
                <a:cs typeface="Taviraj Light"/>
                <a:sym typeface="Taviraj Light"/>
              </a:defRPr>
            </a:lvl9pPr>
          </a:lstStyle>
          <a:p>
            <a:endParaRPr/>
          </a:p>
        </p:txBody>
      </p:sp>
      <p:sp>
        <p:nvSpPr>
          <p:cNvPr id="168" name="Google Shape;168;p15"/>
          <p:cNvSpPr txBox="1">
            <a:spLocks noGrp="1"/>
          </p:cNvSpPr>
          <p:nvPr>
            <p:ph type="body" idx="15"/>
          </p:nvPr>
        </p:nvSpPr>
        <p:spPr>
          <a:xfrm>
            <a:off x="5477150" y="3792300"/>
            <a:ext cx="3346800" cy="757200"/>
          </a:xfrm>
          <a:prstGeom prst="rect">
            <a:avLst/>
          </a:prstGeom>
        </p:spPr>
        <p:txBody>
          <a:bodyPr spcFirstLastPara="1" wrap="square" lIns="0" tIns="91425" rIns="0" bIns="91425" anchor="t" anchorCtr="0">
            <a:spAutoFit/>
          </a:bodyPr>
          <a:lstStyle>
            <a:lvl1pPr marL="457200" lvl="0" indent="-292100">
              <a:lnSpc>
                <a:spcPct val="115000"/>
              </a:lnSpc>
              <a:spcBef>
                <a:spcPts val="0"/>
              </a:spcBef>
              <a:spcAft>
                <a:spcPts val="0"/>
              </a:spcAft>
              <a:buClr>
                <a:schemeClr val="dk1"/>
              </a:buClr>
              <a:buSzPts val="1000"/>
              <a:buFont typeface="Inter Light"/>
              <a:buChar char="●"/>
              <a:defRPr sz="1000">
                <a:solidFill>
                  <a:schemeClr val="dk1"/>
                </a:solidFill>
              </a:defRPr>
            </a:lvl1pPr>
            <a:lvl2pPr marL="914400" lvl="1" indent="-292100">
              <a:lnSpc>
                <a:spcPct val="115000"/>
              </a:lnSpc>
              <a:spcBef>
                <a:spcPts val="800"/>
              </a:spcBef>
              <a:spcAft>
                <a:spcPts val="0"/>
              </a:spcAft>
              <a:buClr>
                <a:schemeClr val="dk1"/>
              </a:buClr>
              <a:buSzPts val="1000"/>
              <a:buFont typeface="Inter Light"/>
              <a:buChar char="○"/>
              <a:defRPr sz="1000">
                <a:solidFill>
                  <a:schemeClr val="dk1"/>
                </a:solidFill>
              </a:defRPr>
            </a:lvl2pPr>
            <a:lvl3pPr marL="1371600" lvl="2" indent="-292100">
              <a:lnSpc>
                <a:spcPct val="115000"/>
              </a:lnSpc>
              <a:spcBef>
                <a:spcPts val="800"/>
              </a:spcBef>
              <a:spcAft>
                <a:spcPts val="0"/>
              </a:spcAft>
              <a:buClr>
                <a:schemeClr val="dk1"/>
              </a:buClr>
              <a:buSzPts val="1000"/>
              <a:buFont typeface="Inter Light"/>
              <a:buChar char="■"/>
              <a:defRPr sz="1000">
                <a:solidFill>
                  <a:schemeClr val="dk1"/>
                </a:solidFill>
              </a:defRPr>
            </a:lvl3pPr>
            <a:lvl4pPr marL="1828800" lvl="3" indent="-292100">
              <a:lnSpc>
                <a:spcPct val="115000"/>
              </a:lnSpc>
              <a:spcBef>
                <a:spcPts val="800"/>
              </a:spcBef>
              <a:spcAft>
                <a:spcPts val="0"/>
              </a:spcAft>
              <a:buClr>
                <a:schemeClr val="dk1"/>
              </a:buClr>
              <a:buSzPts val="1000"/>
              <a:buFont typeface="Inter Light"/>
              <a:buChar char="●"/>
              <a:defRPr sz="1000">
                <a:solidFill>
                  <a:schemeClr val="dk1"/>
                </a:solidFill>
              </a:defRPr>
            </a:lvl4pPr>
            <a:lvl5pPr marL="2286000" lvl="4" indent="-292100">
              <a:lnSpc>
                <a:spcPct val="115000"/>
              </a:lnSpc>
              <a:spcBef>
                <a:spcPts val="800"/>
              </a:spcBef>
              <a:spcAft>
                <a:spcPts val="0"/>
              </a:spcAft>
              <a:buClr>
                <a:schemeClr val="dk1"/>
              </a:buClr>
              <a:buSzPts val="1000"/>
              <a:buFont typeface="Inter Light"/>
              <a:buChar char="○"/>
              <a:defRPr sz="1000">
                <a:solidFill>
                  <a:schemeClr val="dk1"/>
                </a:solidFill>
              </a:defRPr>
            </a:lvl5pPr>
            <a:lvl6pPr marL="2743200" lvl="5" indent="-292100">
              <a:lnSpc>
                <a:spcPct val="115000"/>
              </a:lnSpc>
              <a:spcBef>
                <a:spcPts val="800"/>
              </a:spcBef>
              <a:spcAft>
                <a:spcPts val="0"/>
              </a:spcAft>
              <a:buClr>
                <a:schemeClr val="dk1"/>
              </a:buClr>
              <a:buSzPts val="1000"/>
              <a:buFont typeface="Inter Light"/>
              <a:buChar char="■"/>
              <a:defRPr sz="1000">
                <a:solidFill>
                  <a:schemeClr val="dk1"/>
                </a:solidFill>
              </a:defRPr>
            </a:lvl6pPr>
            <a:lvl7pPr marL="3200400" lvl="6" indent="-292100">
              <a:lnSpc>
                <a:spcPct val="115000"/>
              </a:lnSpc>
              <a:spcBef>
                <a:spcPts val="800"/>
              </a:spcBef>
              <a:spcAft>
                <a:spcPts val="0"/>
              </a:spcAft>
              <a:buClr>
                <a:schemeClr val="dk1"/>
              </a:buClr>
              <a:buSzPts val="1000"/>
              <a:buFont typeface="Inter Light"/>
              <a:buChar char="●"/>
              <a:defRPr sz="1000">
                <a:solidFill>
                  <a:schemeClr val="dk1"/>
                </a:solidFill>
              </a:defRPr>
            </a:lvl7pPr>
            <a:lvl8pPr marL="3657600" lvl="7" indent="-292100">
              <a:lnSpc>
                <a:spcPct val="115000"/>
              </a:lnSpc>
              <a:spcBef>
                <a:spcPts val="800"/>
              </a:spcBef>
              <a:spcAft>
                <a:spcPts val="0"/>
              </a:spcAft>
              <a:buClr>
                <a:schemeClr val="dk1"/>
              </a:buClr>
              <a:buSzPts val="1000"/>
              <a:buFont typeface="Inter Light"/>
              <a:buChar char="○"/>
              <a:defRPr sz="1000">
                <a:solidFill>
                  <a:schemeClr val="dk1"/>
                </a:solidFill>
              </a:defRPr>
            </a:lvl8pPr>
            <a:lvl9pPr marL="4114800" lvl="8" indent="-292100">
              <a:lnSpc>
                <a:spcPct val="115000"/>
              </a:lnSpc>
              <a:spcBef>
                <a:spcPts val="800"/>
              </a:spcBef>
              <a:spcAft>
                <a:spcPts val="800"/>
              </a:spcAft>
              <a:buClr>
                <a:schemeClr val="dk1"/>
              </a:buClr>
              <a:buSzPts val="1000"/>
              <a:buFont typeface="Inter Light"/>
              <a:buChar char="■"/>
              <a:defRPr sz="1000">
                <a:solidFill>
                  <a:schemeClr val="dk1"/>
                </a:solidFill>
              </a:defRPr>
            </a:lvl9pPr>
          </a:lstStyle>
          <a:p>
            <a:endParaRPr/>
          </a:p>
        </p:txBody>
      </p:sp>
      <p:sp>
        <p:nvSpPr>
          <p:cNvPr id="169" name="Google Shape;169;p15"/>
          <p:cNvSpPr txBox="1">
            <a:spLocks noGrp="1"/>
          </p:cNvSpPr>
          <p:nvPr>
            <p:ph type="subTitle" idx="16"/>
          </p:nvPr>
        </p:nvSpPr>
        <p:spPr>
          <a:xfrm>
            <a:off x="320100" y="228590"/>
            <a:ext cx="1805400" cy="123300"/>
          </a:xfrm>
          <a:prstGeom prst="rect">
            <a:avLst/>
          </a:prstGeom>
        </p:spPr>
        <p:txBody>
          <a:bodyPr spcFirstLastPara="1" wrap="square" lIns="0" tIns="0" rIns="0" bIns="0" anchor="ctr" anchorCtr="0">
            <a:noAutofit/>
          </a:bodyPr>
          <a:lstStyle>
            <a:lvl1pPr lvl="0">
              <a:spcBef>
                <a:spcPts val="0"/>
              </a:spcBef>
              <a:spcAft>
                <a:spcPts val="0"/>
              </a:spcAft>
              <a:buNone/>
              <a:defRPr sz="700"/>
            </a:lvl1pPr>
            <a:lvl2pPr lvl="1">
              <a:spcBef>
                <a:spcPts val="0"/>
              </a:spcBef>
              <a:spcAft>
                <a:spcPts val="0"/>
              </a:spcAft>
              <a:buNone/>
              <a:defRPr sz="700"/>
            </a:lvl2pPr>
            <a:lvl3pPr lvl="2">
              <a:spcBef>
                <a:spcPts val="0"/>
              </a:spcBef>
              <a:spcAft>
                <a:spcPts val="0"/>
              </a:spcAft>
              <a:buNone/>
              <a:defRPr sz="700"/>
            </a:lvl3pPr>
            <a:lvl4pPr lvl="3">
              <a:spcBef>
                <a:spcPts val="0"/>
              </a:spcBef>
              <a:spcAft>
                <a:spcPts val="0"/>
              </a:spcAft>
              <a:buNone/>
              <a:defRPr sz="700"/>
            </a:lvl4pPr>
            <a:lvl5pPr lvl="4">
              <a:spcBef>
                <a:spcPts val="0"/>
              </a:spcBef>
              <a:spcAft>
                <a:spcPts val="0"/>
              </a:spcAft>
              <a:buNone/>
              <a:defRPr sz="700"/>
            </a:lvl5pPr>
            <a:lvl6pPr lvl="5">
              <a:spcBef>
                <a:spcPts val="0"/>
              </a:spcBef>
              <a:spcAft>
                <a:spcPts val="0"/>
              </a:spcAft>
              <a:buNone/>
              <a:defRPr sz="700"/>
            </a:lvl6pPr>
            <a:lvl7pPr lvl="6">
              <a:spcBef>
                <a:spcPts val="0"/>
              </a:spcBef>
              <a:spcAft>
                <a:spcPts val="0"/>
              </a:spcAft>
              <a:buNone/>
              <a:defRPr sz="700"/>
            </a:lvl7pPr>
            <a:lvl8pPr lvl="7">
              <a:spcBef>
                <a:spcPts val="0"/>
              </a:spcBef>
              <a:spcAft>
                <a:spcPts val="0"/>
              </a:spcAft>
              <a:buNone/>
              <a:defRPr sz="700"/>
            </a:lvl8pPr>
            <a:lvl9pPr lvl="8">
              <a:spcBef>
                <a:spcPts val="0"/>
              </a:spcBef>
              <a:spcAft>
                <a:spcPts val="0"/>
              </a:spcAft>
              <a:buNone/>
              <a:defRPr sz="700"/>
            </a:lvl9pPr>
          </a:lstStyle>
          <a:p>
            <a:endParaRPr/>
          </a:p>
        </p:txBody>
      </p:sp>
      <p:sp>
        <p:nvSpPr>
          <p:cNvPr id="170" name="Google Shape;170;p15"/>
          <p:cNvSpPr txBox="1">
            <a:spLocks noGrp="1"/>
          </p:cNvSpPr>
          <p:nvPr>
            <p:ph type="subTitle" idx="17"/>
          </p:nvPr>
        </p:nvSpPr>
        <p:spPr>
          <a:xfrm>
            <a:off x="7196175" y="228600"/>
            <a:ext cx="1627800" cy="123300"/>
          </a:xfrm>
          <a:prstGeom prst="rect">
            <a:avLst/>
          </a:prstGeom>
        </p:spPr>
        <p:txBody>
          <a:bodyPr spcFirstLastPara="1" wrap="square" lIns="0" tIns="0" rIns="0" bIns="0" anchor="ctr" anchorCtr="0">
            <a:noAutofit/>
          </a:bodyPr>
          <a:lstStyle>
            <a:lvl1pPr lvl="0" algn="r">
              <a:spcBef>
                <a:spcPts val="0"/>
              </a:spcBef>
              <a:spcAft>
                <a:spcPts val="0"/>
              </a:spcAft>
              <a:buNone/>
              <a:defRPr sz="700"/>
            </a:lvl1pPr>
            <a:lvl2pPr lvl="1" algn="r">
              <a:spcBef>
                <a:spcPts val="0"/>
              </a:spcBef>
              <a:spcAft>
                <a:spcPts val="0"/>
              </a:spcAft>
              <a:buNone/>
              <a:defRPr sz="700"/>
            </a:lvl2pPr>
            <a:lvl3pPr lvl="2" algn="r">
              <a:spcBef>
                <a:spcPts val="0"/>
              </a:spcBef>
              <a:spcAft>
                <a:spcPts val="0"/>
              </a:spcAft>
              <a:buNone/>
              <a:defRPr sz="700"/>
            </a:lvl3pPr>
            <a:lvl4pPr lvl="3" algn="r">
              <a:spcBef>
                <a:spcPts val="0"/>
              </a:spcBef>
              <a:spcAft>
                <a:spcPts val="0"/>
              </a:spcAft>
              <a:buNone/>
              <a:defRPr sz="700"/>
            </a:lvl4pPr>
            <a:lvl5pPr lvl="4" algn="r">
              <a:spcBef>
                <a:spcPts val="0"/>
              </a:spcBef>
              <a:spcAft>
                <a:spcPts val="0"/>
              </a:spcAft>
              <a:buNone/>
              <a:defRPr sz="700"/>
            </a:lvl5pPr>
            <a:lvl6pPr lvl="5" algn="r">
              <a:spcBef>
                <a:spcPts val="0"/>
              </a:spcBef>
              <a:spcAft>
                <a:spcPts val="0"/>
              </a:spcAft>
              <a:buNone/>
              <a:defRPr sz="700"/>
            </a:lvl6pPr>
            <a:lvl7pPr lvl="6" algn="r">
              <a:spcBef>
                <a:spcPts val="0"/>
              </a:spcBef>
              <a:spcAft>
                <a:spcPts val="0"/>
              </a:spcAft>
              <a:buNone/>
              <a:defRPr sz="700"/>
            </a:lvl7pPr>
            <a:lvl8pPr lvl="7" algn="r">
              <a:spcBef>
                <a:spcPts val="0"/>
              </a:spcBef>
              <a:spcAft>
                <a:spcPts val="0"/>
              </a:spcAft>
              <a:buNone/>
              <a:defRPr sz="700"/>
            </a:lvl8pPr>
            <a:lvl9pPr lvl="8" algn="r">
              <a:spcBef>
                <a:spcPts val="0"/>
              </a:spcBef>
              <a:spcAft>
                <a:spcPts val="0"/>
              </a:spcAft>
              <a:buNone/>
              <a:defRPr sz="700"/>
            </a:lvl9pPr>
          </a:lstStyle>
          <a:p>
            <a:endParaRPr/>
          </a:p>
        </p:txBody>
      </p:sp>
      <p:sp>
        <p:nvSpPr>
          <p:cNvPr id="171" name="Google Shape;171;p15"/>
          <p:cNvSpPr txBox="1">
            <a:spLocks noGrp="1"/>
          </p:cNvSpPr>
          <p:nvPr>
            <p:ph type="title"/>
          </p:nvPr>
        </p:nvSpPr>
        <p:spPr>
          <a:xfrm>
            <a:off x="228650" y="334575"/>
            <a:ext cx="5248500" cy="587700"/>
          </a:xfrm>
          <a:prstGeom prst="rect">
            <a:avLst/>
          </a:prstGeom>
        </p:spPr>
        <p:txBody>
          <a:bodyPr spcFirstLastPara="1" wrap="square" lIns="91425" tIns="91425" rIns="91425" bIns="91425" anchor="t" anchorCtr="0">
            <a:noAutofit/>
          </a:bodyPr>
          <a:lstStyle>
            <a:lvl1pPr lvl="0">
              <a:lnSpc>
                <a:spcPct val="80000"/>
              </a:lnSpc>
              <a:spcBef>
                <a:spcPts val="0"/>
              </a:spcBef>
              <a:spcAft>
                <a:spcPts val="0"/>
              </a:spcAft>
              <a:buNone/>
              <a:defRPr sz="4400">
                <a:solidFill>
                  <a:schemeClr val="dk1"/>
                </a:solidFill>
              </a:defRPr>
            </a:lvl1pPr>
            <a:lvl2pPr lvl="1">
              <a:lnSpc>
                <a:spcPct val="80000"/>
              </a:lnSpc>
              <a:spcBef>
                <a:spcPts val="0"/>
              </a:spcBef>
              <a:spcAft>
                <a:spcPts val="0"/>
              </a:spcAft>
              <a:buNone/>
              <a:defRPr sz="4400">
                <a:solidFill>
                  <a:schemeClr val="dk1"/>
                </a:solidFill>
              </a:defRPr>
            </a:lvl2pPr>
            <a:lvl3pPr lvl="2">
              <a:lnSpc>
                <a:spcPct val="80000"/>
              </a:lnSpc>
              <a:spcBef>
                <a:spcPts val="0"/>
              </a:spcBef>
              <a:spcAft>
                <a:spcPts val="0"/>
              </a:spcAft>
              <a:buNone/>
              <a:defRPr sz="4400">
                <a:solidFill>
                  <a:schemeClr val="dk1"/>
                </a:solidFill>
              </a:defRPr>
            </a:lvl3pPr>
            <a:lvl4pPr lvl="3">
              <a:lnSpc>
                <a:spcPct val="80000"/>
              </a:lnSpc>
              <a:spcBef>
                <a:spcPts val="0"/>
              </a:spcBef>
              <a:spcAft>
                <a:spcPts val="0"/>
              </a:spcAft>
              <a:buNone/>
              <a:defRPr sz="4400">
                <a:solidFill>
                  <a:schemeClr val="dk1"/>
                </a:solidFill>
              </a:defRPr>
            </a:lvl4pPr>
            <a:lvl5pPr lvl="4">
              <a:lnSpc>
                <a:spcPct val="80000"/>
              </a:lnSpc>
              <a:spcBef>
                <a:spcPts val="0"/>
              </a:spcBef>
              <a:spcAft>
                <a:spcPts val="0"/>
              </a:spcAft>
              <a:buNone/>
              <a:defRPr sz="4400">
                <a:solidFill>
                  <a:schemeClr val="dk1"/>
                </a:solidFill>
              </a:defRPr>
            </a:lvl5pPr>
            <a:lvl6pPr lvl="5">
              <a:lnSpc>
                <a:spcPct val="80000"/>
              </a:lnSpc>
              <a:spcBef>
                <a:spcPts val="0"/>
              </a:spcBef>
              <a:spcAft>
                <a:spcPts val="0"/>
              </a:spcAft>
              <a:buNone/>
              <a:defRPr sz="4400">
                <a:solidFill>
                  <a:schemeClr val="dk1"/>
                </a:solidFill>
              </a:defRPr>
            </a:lvl6pPr>
            <a:lvl7pPr lvl="6">
              <a:lnSpc>
                <a:spcPct val="80000"/>
              </a:lnSpc>
              <a:spcBef>
                <a:spcPts val="0"/>
              </a:spcBef>
              <a:spcAft>
                <a:spcPts val="0"/>
              </a:spcAft>
              <a:buNone/>
              <a:defRPr sz="4400">
                <a:solidFill>
                  <a:schemeClr val="dk1"/>
                </a:solidFill>
              </a:defRPr>
            </a:lvl7pPr>
            <a:lvl8pPr lvl="7">
              <a:lnSpc>
                <a:spcPct val="80000"/>
              </a:lnSpc>
              <a:spcBef>
                <a:spcPts val="0"/>
              </a:spcBef>
              <a:spcAft>
                <a:spcPts val="0"/>
              </a:spcAft>
              <a:buNone/>
              <a:defRPr sz="4400">
                <a:solidFill>
                  <a:schemeClr val="dk1"/>
                </a:solidFill>
              </a:defRPr>
            </a:lvl8pPr>
            <a:lvl9pPr lvl="8">
              <a:lnSpc>
                <a:spcPct val="80000"/>
              </a:lnSpc>
              <a:spcBef>
                <a:spcPts val="0"/>
              </a:spcBef>
              <a:spcAft>
                <a:spcPts val="0"/>
              </a:spcAft>
              <a:buNone/>
              <a:defRPr sz="4400">
                <a:solidFill>
                  <a:schemeClr val="dk1"/>
                </a:solidFill>
              </a:defRPr>
            </a:lvl9pPr>
          </a:lstStyle>
          <a:p>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Next steps">
  <p:cSld name="BLANK_1_1_1_1_1_1_1_1_1_1_1_1_1_1_1_1_1_1_1_1_1_1_3">
    <p:bg>
      <p:bgPr>
        <a:solidFill>
          <a:schemeClr val="accent5"/>
        </a:solidFill>
        <a:effectLst/>
      </p:bgPr>
    </p:bg>
    <p:spTree>
      <p:nvGrpSpPr>
        <p:cNvPr id="1" name="Shape 172"/>
        <p:cNvGrpSpPr/>
        <p:nvPr/>
      </p:nvGrpSpPr>
      <p:grpSpPr>
        <a:xfrm>
          <a:off x="0" y="0"/>
          <a:ext cx="0" cy="0"/>
          <a:chOff x="0" y="0"/>
          <a:chExt cx="0" cy="0"/>
        </a:xfrm>
      </p:grpSpPr>
      <p:sp>
        <p:nvSpPr>
          <p:cNvPr id="173" name="Google Shape;173;p16"/>
          <p:cNvSpPr txBox="1">
            <a:spLocks noGrp="1"/>
          </p:cNvSpPr>
          <p:nvPr>
            <p:ph type="subTitle" idx="1"/>
          </p:nvPr>
        </p:nvSpPr>
        <p:spPr>
          <a:xfrm>
            <a:off x="320100" y="228590"/>
            <a:ext cx="1805400" cy="123300"/>
          </a:xfrm>
          <a:prstGeom prst="rect">
            <a:avLst/>
          </a:prstGeom>
        </p:spPr>
        <p:txBody>
          <a:bodyPr spcFirstLastPara="1" wrap="square" lIns="0" tIns="0" rIns="0" bIns="0" anchor="ctr" anchorCtr="0">
            <a:noAutofit/>
          </a:bodyPr>
          <a:lstStyle>
            <a:lvl1pPr lvl="0">
              <a:spcBef>
                <a:spcPts val="0"/>
              </a:spcBef>
              <a:spcAft>
                <a:spcPts val="0"/>
              </a:spcAft>
              <a:buNone/>
              <a:defRPr sz="700">
                <a:solidFill>
                  <a:schemeClr val="lt1"/>
                </a:solidFill>
              </a:defRPr>
            </a:lvl1pPr>
            <a:lvl2pPr lvl="1">
              <a:spcBef>
                <a:spcPts val="0"/>
              </a:spcBef>
              <a:spcAft>
                <a:spcPts val="0"/>
              </a:spcAft>
              <a:buNone/>
              <a:defRPr sz="700">
                <a:solidFill>
                  <a:schemeClr val="lt1"/>
                </a:solidFill>
              </a:defRPr>
            </a:lvl2pPr>
            <a:lvl3pPr lvl="2">
              <a:spcBef>
                <a:spcPts val="0"/>
              </a:spcBef>
              <a:spcAft>
                <a:spcPts val="0"/>
              </a:spcAft>
              <a:buNone/>
              <a:defRPr sz="700">
                <a:solidFill>
                  <a:schemeClr val="lt1"/>
                </a:solidFill>
              </a:defRPr>
            </a:lvl3pPr>
            <a:lvl4pPr lvl="3">
              <a:spcBef>
                <a:spcPts val="0"/>
              </a:spcBef>
              <a:spcAft>
                <a:spcPts val="0"/>
              </a:spcAft>
              <a:buNone/>
              <a:defRPr sz="700">
                <a:solidFill>
                  <a:schemeClr val="lt1"/>
                </a:solidFill>
              </a:defRPr>
            </a:lvl4pPr>
            <a:lvl5pPr lvl="4">
              <a:spcBef>
                <a:spcPts val="0"/>
              </a:spcBef>
              <a:spcAft>
                <a:spcPts val="0"/>
              </a:spcAft>
              <a:buNone/>
              <a:defRPr sz="700">
                <a:solidFill>
                  <a:schemeClr val="lt1"/>
                </a:solidFill>
              </a:defRPr>
            </a:lvl5pPr>
            <a:lvl6pPr lvl="5">
              <a:spcBef>
                <a:spcPts val="0"/>
              </a:spcBef>
              <a:spcAft>
                <a:spcPts val="0"/>
              </a:spcAft>
              <a:buNone/>
              <a:defRPr sz="700">
                <a:solidFill>
                  <a:schemeClr val="lt1"/>
                </a:solidFill>
              </a:defRPr>
            </a:lvl6pPr>
            <a:lvl7pPr lvl="6">
              <a:spcBef>
                <a:spcPts val="0"/>
              </a:spcBef>
              <a:spcAft>
                <a:spcPts val="0"/>
              </a:spcAft>
              <a:buNone/>
              <a:defRPr sz="700">
                <a:solidFill>
                  <a:schemeClr val="lt1"/>
                </a:solidFill>
              </a:defRPr>
            </a:lvl7pPr>
            <a:lvl8pPr lvl="7">
              <a:spcBef>
                <a:spcPts val="0"/>
              </a:spcBef>
              <a:spcAft>
                <a:spcPts val="0"/>
              </a:spcAft>
              <a:buNone/>
              <a:defRPr sz="700">
                <a:solidFill>
                  <a:schemeClr val="lt1"/>
                </a:solidFill>
              </a:defRPr>
            </a:lvl8pPr>
            <a:lvl9pPr lvl="8">
              <a:spcBef>
                <a:spcPts val="0"/>
              </a:spcBef>
              <a:spcAft>
                <a:spcPts val="0"/>
              </a:spcAft>
              <a:buNone/>
              <a:defRPr sz="700">
                <a:solidFill>
                  <a:schemeClr val="lt1"/>
                </a:solidFill>
              </a:defRPr>
            </a:lvl9pPr>
          </a:lstStyle>
          <a:p>
            <a:endParaRPr/>
          </a:p>
        </p:txBody>
      </p:sp>
      <p:sp>
        <p:nvSpPr>
          <p:cNvPr id="174" name="Google Shape;174;p16"/>
          <p:cNvSpPr txBox="1">
            <a:spLocks noGrp="1"/>
          </p:cNvSpPr>
          <p:nvPr>
            <p:ph type="subTitle" idx="2"/>
          </p:nvPr>
        </p:nvSpPr>
        <p:spPr>
          <a:xfrm>
            <a:off x="7196175" y="228600"/>
            <a:ext cx="1627800" cy="123300"/>
          </a:xfrm>
          <a:prstGeom prst="rect">
            <a:avLst/>
          </a:prstGeom>
        </p:spPr>
        <p:txBody>
          <a:bodyPr spcFirstLastPara="1" wrap="square" lIns="0" tIns="0" rIns="0" bIns="0" anchor="ctr" anchorCtr="0">
            <a:noAutofit/>
          </a:bodyPr>
          <a:lstStyle>
            <a:lvl1pPr lvl="0" algn="r">
              <a:spcBef>
                <a:spcPts val="0"/>
              </a:spcBef>
              <a:spcAft>
                <a:spcPts val="0"/>
              </a:spcAft>
              <a:buNone/>
              <a:defRPr sz="700">
                <a:solidFill>
                  <a:schemeClr val="lt1"/>
                </a:solidFill>
              </a:defRPr>
            </a:lvl1pPr>
            <a:lvl2pPr lvl="1" algn="r">
              <a:spcBef>
                <a:spcPts val="0"/>
              </a:spcBef>
              <a:spcAft>
                <a:spcPts val="0"/>
              </a:spcAft>
              <a:buNone/>
              <a:defRPr sz="700">
                <a:solidFill>
                  <a:schemeClr val="lt1"/>
                </a:solidFill>
              </a:defRPr>
            </a:lvl2pPr>
            <a:lvl3pPr lvl="2" algn="r">
              <a:spcBef>
                <a:spcPts val="0"/>
              </a:spcBef>
              <a:spcAft>
                <a:spcPts val="0"/>
              </a:spcAft>
              <a:buNone/>
              <a:defRPr sz="700">
                <a:solidFill>
                  <a:schemeClr val="lt1"/>
                </a:solidFill>
              </a:defRPr>
            </a:lvl3pPr>
            <a:lvl4pPr lvl="3" algn="r">
              <a:spcBef>
                <a:spcPts val="0"/>
              </a:spcBef>
              <a:spcAft>
                <a:spcPts val="0"/>
              </a:spcAft>
              <a:buNone/>
              <a:defRPr sz="700">
                <a:solidFill>
                  <a:schemeClr val="lt1"/>
                </a:solidFill>
              </a:defRPr>
            </a:lvl4pPr>
            <a:lvl5pPr lvl="4" algn="r">
              <a:spcBef>
                <a:spcPts val="0"/>
              </a:spcBef>
              <a:spcAft>
                <a:spcPts val="0"/>
              </a:spcAft>
              <a:buNone/>
              <a:defRPr sz="700">
                <a:solidFill>
                  <a:schemeClr val="lt1"/>
                </a:solidFill>
              </a:defRPr>
            </a:lvl5pPr>
            <a:lvl6pPr lvl="5" algn="r">
              <a:spcBef>
                <a:spcPts val="0"/>
              </a:spcBef>
              <a:spcAft>
                <a:spcPts val="0"/>
              </a:spcAft>
              <a:buNone/>
              <a:defRPr sz="700">
                <a:solidFill>
                  <a:schemeClr val="lt1"/>
                </a:solidFill>
              </a:defRPr>
            </a:lvl6pPr>
            <a:lvl7pPr lvl="6" algn="r">
              <a:spcBef>
                <a:spcPts val="0"/>
              </a:spcBef>
              <a:spcAft>
                <a:spcPts val="0"/>
              </a:spcAft>
              <a:buNone/>
              <a:defRPr sz="700">
                <a:solidFill>
                  <a:schemeClr val="lt1"/>
                </a:solidFill>
              </a:defRPr>
            </a:lvl7pPr>
            <a:lvl8pPr lvl="7" algn="r">
              <a:spcBef>
                <a:spcPts val="0"/>
              </a:spcBef>
              <a:spcAft>
                <a:spcPts val="0"/>
              </a:spcAft>
              <a:buNone/>
              <a:defRPr sz="700">
                <a:solidFill>
                  <a:schemeClr val="lt1"/>
                </a:solidFill>
              </a:defRPr>
            </a:lvl8pPr>
            <a:lvl9pPr lvl="8" algn="r">
              <a:spcBef>
                <a:spcPts val="0"/>
              </a:spcBef>
              <a:spcAft>
                <a:spcPts val="0"/>
              </a:spcAft>
              <a:buNone/>
              <a:defRPr sz="700">
                <a:solidFill>
                  <a:schemeClr val="lt1"/>
                </a:solidFill>
              </a:defRPr>
            </a:lvl9pPr>
          </a:lstStyle>
          <a:p>
            <a:endParaRPr/>
          </a:p>
        </p:txBody>
      </p:sp>
      <p:sp>
        <p:nvSpPr>
          <p:cNvPr id="175" name="Google Shape;175;p16"/>
          <p:cNvSpPr txBox="1">
            <a:spLocks noGrp="1"/>
          </p:cNvSpPr>
          <p:nvPr>
            <p:ph type="title"/>
          </p:nvPr>
        </p:nvSpPr>
        <p:spPr>
          <a:xfrm>
            <a:off x="224575" y="942125"/>
            <a:ext cx="8691000" cy="1344300"/>
          </a:xfrm>
          <a:prstGeom prst="rect">
            <a:avLst/>
          </a:prstGeom>
        </p:spPr>
        <p:txBody>
          <a:bodyPr spcFirstLastPara="1" wrap="square" lIns="91425" tIns="91425" rIns="91425" bIns="91425" anchor="b" anchorCtr="0">
            <a:noAutofit/>
          </a:bodyPr>
          <a:lstStyle>
            <a:lvl1pPr lvl="0">
              <a:spcBef>
                <a:spcPts val="0"/>
              </a:spcBef>
              <a:spcAft>
                <a:spcPts val="0"/>
              </a:spcAft>
              <a:buNone/>
              <a:defRPr sz="7600">
                <a:solidFill>
                  <a:schemeClr val="lt1"/>
                </a:solidFill>
              </a:defRPr>
            </a:lvl1pPr>
            <a:lvl2pPr lvl="1">
              <a:spcBef>
                <a:spcPts val="0"/>
              </a:spcBef>
              <a:spcAft>
                <a:spcPts val="0"/>
              </a:spcAft>
              <a:buSzPts val="3000"/>
              <a:buFont typeface="Taviraj"/>
              <a:buNone/>
              <a:defRPr/>
            </a:lvl2pPr>
            <a:lvl3pPr lvl="2">
              <a:spcBef>
                <a:spcPts val="0"/>
              </a:spcBef>
              <a:spcAft>
                <a:spcPts val="0"/>
              </a:spcAft>
              <a:buSzPts val="3000"/>
              <a:buFont typeface="Taviraj"/>
              <a:buNone/>
              <a:defRPr/>
            </a:lvl3pPr>
            <a:lvl4pPr lvl="3">
              <a:spcBef>
                <a:spcPts val="0"/>
              </a:spcBef>
              <a:spcAft>
                <a:spcPts val="0"/>
              </a:spcAft>
              <a:buSzPts val="3000"/>
              <a:buFont typeface="Taviraj"/>
              <a:buNone/>
              <a:defRPr/>
            </a:lvl4pPr>
            <a:lvl5pPr lvl="4">
              <a:spcBef>
                <a:spcPts val="0"/>
              </a:spcBef>
              <a:spcAft>
                <a:spcPts val="0"/>
              </a:spcAft>
              <a:buSzPts val="3000"/>
              <a:buFont typeface="Taviraj"/>
              <a:buNone/>
              <a:defRPr/>
            </a:lvl5pPr>
            <a:lvl6pPr lvl="5">
              <a:spcBef>
                <a:spcPts val="0"/>
              </a:spcBef>
              <a:spcAft>
                <a:spcPts val="0"/>
              </a:spcAft>
              <a:buSzPts val="3000"/>
              <a:buFont typeface="Taviraj"/>
              <a:buNone/>
              <a:defRPr/>
            </a:lvl6pPr>
            <a:lvl7pPr lvl="6">
              <a:spcBef>
                <a:spcPts val="0"/>
              </a:spcBef>
              <a:spcAft>
                <a:spcPts val="0"/>
              </a:spcAft>
              <a:buSzPts val="3000"/>
              <a:buFont typeface="Taviraj"/>
              <a:buNone/>
              <a:defRPr/>
            </a:lvl7pPr>
            <a:lvl8pPr lvl="7">
              <a:spcBef>
                <a:spcPts val="0"/>
              </a:spcBef>
              <a:spcAft>
                <a:spcPts val="0"/>
              </a:spcAft>
              <a:buSzPts val="3000"/>
              <a:buFont typeface="Taviraj"/>
              <a:buNone/>
              <a:defRPr/>
            </a:lvl8pPr>
            <a:lvl9pPr lvl="8">
              <a:spcBef>
                <a:spcPts val="0"/>
              </a:spcBef>
              <a:spcAft>
                <a:spcPts val="0"/>
              </a:spcAft>
              <a:buSzPts val="3000"/>
              <a:buFont typeface="Taviraj"/>
              <a:buNone/>
              <a:defRPr/>
            </a:lvl9pPr>
          </a:lstStyle>
          <a:p>
            <a:endParaRPr/>
          </a:p>
        </p:txBody>
      </p:sp>
      <p:sp>
        <p:nvSpPr>
          <p:cNvPr id="176" name="Google Shape;176;p16"/>
          <p:cNvSpPr txBox="1">
            <a:spLocks noGrp="1"/>
          </p:cNvSpPr>
          <p:nvPr>
            <p:ph type="body" idx="3"/>
          </p:nvPr>
        </p:nvSpPr>
        <p:spPr>
          <a:xfrm>
            <a:off x="326075" y="2565750"/>
            <a:ext cx="2485500" cy="969600"/>
          </a:xfrm>
          <a:prstGeom prst="rect">
            <a:avLst/>
          </a:prstGeom>
        </p:spPr>
        <p:txBody>
          <a:bodyPr spcFirstLastPara="1" wrap="square" lIns="0" tIns="0" rIns="0" bIns="0" anchor="t" anchorCtr="0">
            <a:spAutoFit/>
          </a:bodyPr>
          <a:lstStyle>
            <a:lvl1pPr marL="457200" lvl="0" indent="-304800">
              <a:spcBef>
                <a:spcPts val="0"/>
              </a:spcBef>
              <a:spcAft>
                <a:spcPts val="0"/>
              </a:spcAft>
              <a:buClr>
                <a:schemeClr val="lt1"/>
              </a:buClr>
              <a:buSzPts val="1200"/>
              <a:buFont typeface="Inter Light"/>
              <a:buChar char="●"/>
              <a:defRPr sz="1200">
                <a:solidFill>
                  <a:schemeClr val="lt1"/>
                </a:solidFill>
              </a:defRPr>
            </a:lvl1pPr>
            <a:lvl2pPr marL="914400" lvl="1" indent="-304800">
              <a:spcBef>
                <a:spcPts val="0"/>
              </a:spcBef>
              <a:spcAft>
                <a:spcPts val="0"/>
              </a:spcAft>
              <a:buClr>
                <a:schemeClr val="lt1"/>
              </a:buClr>
              <a:buSzPts val="1200"/>
              <a:buFont typeface="Inter Light"/>
              <a:buChar char="○"/>
              <a:defRPr sz="1200">
                <a:solidFill>
                  <a:schemeClr val="lt1"/>
                </a:solidFill>
              </a:defRPr>
            </a:lvl2pPr>
            <a:lvl3pPr marL="1371600" lvl="2" indent="-304800">
              <a:spcBef>
                <a:spcPts val="0"/>
              </a:spcBef>
              <a:spcAft>
                <a:spcPts val="0"/>
              </a:spcAft>
              <a:buClr>
                <a:schemeClr val="lt1"/>
              </a:buClr>
              <a:buSzPts val="1200"/>
              <a:buFont typeface="Inter Light"/>
              <a:buChar char="■"/>
              <a:defRPr sz="1200">
                <a:solidFill>
                  <a:schemeClr val="lt1"/>
                </a:solidFill>
              </a:defRPr>
            </a:lvl3pPr>
            <a:lvl4pPr marL="1828800" lvl="3" indent="-304800">
              <a:spcBef>
                <a:spcPts val="0"/>
              </a:spcBef>
              <a:spcAft>
                <a:spcPts val="0"/>
              </a:spcAft>
              <a:buClr>
                <a:schemeClr val="lt1"/>
              </a:buClr>
              <a:buSzPts val="1200"/>
              <a:buFont typeface="Inter Light"/>
              <a:buChar char="●"/>
              <a:defRPr sz="1200">
                <a:solidFill>
                  <a:schemeClr val="lt1"/>
                </a:solidFill>
              </a:defRPr>
            </a:lvl4pPr>
            <a:lvl5pPr marL="2286000" lvl="4" indent="-304800">
              <a:spcBef>
                <a:spcPts val="0"/>
              </a:spcBef>
              <a:spcAft>
                <a:spcPts val="0"/>
              </a:spcAft>
              <a:buClr>
                <a:schemeClr val="lt1"/>
              </a:buClr>
              <a:buSzPts val="1200"/>
              <a:buFont typeface="Inter Light"/>
              <a:buChar char="○"/>
              <a:defRPr sz="1200">
                <a:solidFill>
                  <a:schemeClr val="lt1"/>
                </a:solidFill>
              </a:defRPr>
            </a:lvl5pPr>
            <a:lvl6pPr marL="2743200" lvl="5" indent="-304800">
              <a:spcBef>
                <a:spcPts val="0"/>
              </a:spcBef>
              <a:spcAft>
                <a:spcPts val="0"/>
              </a:spcAft>
              <a:buClr>
                <a:schemeClr val="lt1"/>
              </a:buClr>
              <a:buSzPts val="1200"/>
              <a:buFont typeface="Inter Light"/>
              <a:buChar char="■"/>
              <a:defRPr sz="1200">
                <a:solidFill>
                  <a:schemeClr val="lt1"/>
                </a:solidFill>
              </a:defRPr>
            </a:lvl6pPr>
            <a:lvl7pPr marL="3200400" lvl="6" indent="-304800">
              <a:spcBef>
                <a:spcPts val="0"/>
              </a:spcBef>
              <a:spcAft>
                <a:spcPts val="0"/>
              </a:spcAft>
              <a:buClr>
                <a:schemeClr val="lt1"/>
              </a:buClr>
              <a:buSzPts val="1200"/>
              <a:buFont typeface="Inter Light"/>
              <a:buChar char="●"/>
              <a:defRPr sz="1200">
                <a:solidFill>
                  <a:schemeClr val="lt1"/>
                </a:solidFill>
              </a:defRPr>
            </a:lvl7pPr>
            <a:lvl8pPr marL="3657600" lvl="7" indent="-304800">
              <a:spcBef>
                <a:spcPts val="0"/>
              </a:spcBef>
              <a:spcAft>
                <a:spcPts val="0"/>
              </a:spcAft>
              <a:buClr>
                <a:schemeClr val="lt1"/>
              </a:buClr>
              <a:buSzPts val="1200"/>
              <a:buFont typeface="Inter Light"/>
              <a:buChar char="○"/>
              <a:defRPr sz="1200">
                <a:solidFill>
                  <a:schemeClr val="lt1"/>
                </a:solidFill>
              </a:defRPr>
            </a:lvl8pPr>
            <a:lvl9pPr marL="4114800" lvl="8" indent="-304800">
              <a:spcBef>
                <a:spcPts val="0"/>
              </a:spcBef>
              <a:spcAft>
                <a:spcPts val="0"/>
              </a:spcAft>
              <a:buClr>
                <a:schemeClr val="lt1"/>
              </a:buClr>
              <a:buSzPts val="1200"/>
              <a:buFont typeface="Inter Light"/>
              <a:buChar char="■"/>
              <a:defRPr sz="1200">
                <a:solidFill>
                  <a:schemeClr val="lt1"/>
                </a:solidFill>
              </a:defRPr>
            </a:lvl9pPr>
          </a:lstStyle>
          <a:p>
            <a:endParaRPr/>
          </a:p>
        </p:txBody>
      </p:sp>
      <p:sp>
        <p:nvSpPr>
          <p:cNvPr id="177" name="Google Shape;177;p16"/>
          <p:cNvSpPr txBox="1">
            <a:spLocks noGrp="1"/>
          </p:cNvSpPr>
          <p:nvPr>
            <p:ph type="subTitle" idx="4"/>
          </p:nvPr>
        </p:nvSpPr>
        <p:spPr>
          <a:xfrm>
            <a:off x="3189438" y="2967525"/>
            <a:ext cx="2758500" cy="338700"/>
          </a:xfrm>
          <a:prstGeom prst="rect">
            <a:avLst/>
          </a:prstGeom>
        </p:spPr>
        <p:txBody>
          <a:bodyPr spcFirstLastPara="1" wrap="square" lIns="91425" tIns="91425" rIns="91425" bIns="91425" anchor="t" anchorCtr="0">
            <a:noAutofit/>
          </a:bodyPr>
          <a:lstStyle>
            <a:lvl1pPr lvl="0">
              <a:spcBef>
                <a:spcPts val="0"/>
              </a:spcBef>
              <a:spcAft>
                <a:spcPts val="0"/>
              </a:spcAft>
              <a:buClr>
                <a:schemeClr val="lt1"/>
              </a:buClr>
              <a:buSzPts val="1000"/>
              <a:buNone/>
              <a:defRPr sz="1000">
                <a:solidFill>
                  <a:schemeClr val="lt1"/>
                </a:solidFill>
              </a:defRPr>
            </a:lvl1pPr>
            <a:lvl2pPr lvl="1">
              <a:spcBef>
                <a:spcPts val="0"/>
              </a:spcBef>
              <a:spcAft>
                <a:spcPts val="0"/>
              </a:spcAft>
              <a:buSzPts val="1800"/>
              <a:buNone/>
              <a:defRPr/>
            </a:lvl2pPr>
            <a:lvl3pPr lvl="2">
              <a:spcBef>
                <a:spcPts val="0"/>
              </a:spcBef>
              <a:spcAft>
                <a:spcPts val="0"/>
              </a:spcAft>
              <a:buSzPts val="1800"/>
              <a:buNone/>
              <a:defRPr/>
            </a:lvl3pPr>
            <a:lvl4pPr lvl="3">
              <a:spcBef>
                <a:spcPts val="0"/>
              </a:spcBef>
              <a:spcAft>
                <a:spcPts val="0"/>
              </a:spcAft>
              <a:buSzPts val="1800"/>
              <a:buNone/>
              <a:defRPr/>
            </a:lvl4pPr>
            <a:lvl5pPr lvl="4">
              <a:spcBef>
                <a:spcPts val="0"/>
              </a:spcBef>
              <a:spcAft>
                <a:spcPts val="0"/>
              </a:spcAft>
              <a:buSzPts val="1800"/>
              <a:buNone/>
              <a:defRPr/>
            </a:lvl5pPr>
            <a:lvl6pPr lvl="5">
              <a:spcBef>
                <a:spcPts val="0"/>
              </a:spcBef>
              <a:spcAft>
                <a:spcPts val="0"/>
              </a:spcAft>
              <a:buSzPts val="1800"/>
              <a:buNone/>
              <a:defRPr/>
            </a:lvl6pPr>
            <a:lvl7pPr lvl="6">
              <a:spcBef>
                <a:spcPts val="0"/>
              </a:spcBef>
              <a:spcAft>
                <a:spcPts val="0"/>
              </a:spcAft>
              <a:buSzPts val="1800"/>
              <a:buNone/>
              <a:defRPr/>
            </a:lvl7pPr>
            <a:lvl8pPr lvl="7">
              <a:spcBef>
                <a:spcPts val="0"/>
              </a:spcBef>
              <a:spcAft>
                <a:spcPts val="0"/>
              </a:spcAft>
              <a:buSzPts val="1800"/>
              <a:buNone/>
              <a:defRPr/>
            </a:lvl8pPr>
            <a:lvl9pPr lvl="8">
              <a:spcBef>
                <a:spcPts val="0"/>
              </a:spcBef>
              <a:spcAft>
                <a:spcPts val="0"/>
              </a:spcAft>
              <a:buSzPts val="1800"/>
              <a:buNone/>
              <a:defRPr/>
            </a:lvl9pPr>
          </a:lstStyle>
          <a:p>
            <a:endParaRPr/>
          </a:p>
        </p:txBody>
      </p:sp>
      <p:sp>
        <p:nvSpPr>
          <p:cNvPr id="178" name="Google Shape;178;p16"/>
          <p:cNvSpPr txBox="1">
            <a:spLocks noGrp="1"/>
          </p:cNvSpPr>
          <p:nvPr>
            <p:ph type="subTitle" idx="5"/>
          </p:nvPr>
        </p:nvSpPr>
        <p:spPr>
          <a:xfrm>
            <a:off x="3189438" y="4244750"/>
            <a:ext cx="2758500" cy="338700"/>
          </a:xfrm>
          <a:prstGeom prst="rect">
            <a:avLst/>
          </a:prstGeom>
        </p:spPr>
        <p:txBody>
          <a:bodyPr spcFirstLastPara="1" wrap="square" lIns="91425" tIns="91425" rIns="91425" bIns="91425" anchor="t" anchorCtr="0">
            <a:noAutofit/>
          </a:bodyPr>
          <a:lstStyle>
            <a:lvl1pPr lvl="0">
              <a:spcBef>
                <a:spcPts val="0"/>
              </a:spcBef>
              <a:spcAft>
                <a:spcPts val="0"/>
              </a:spcAft>
              <a:buClr>
                <a:schemeClr val="lt1"/>
              </a:buClr>
              <a:buSzPts val="1000"/>
              <a:buNone/>
              <a:defRPr sz="1000">
                <a:solidFill>
                  <a:schemeClr val="lt1"/>
                </a:solidFill>
              </a:defRPr>
            </a:lvl1pPr>
            <a:lvl2pPr lvl="1">
              <a:spcBef>
                <a:spcPts val="0"/>
              </a:spcBef>
              <a:spcAft>
                <a:spcPts val="0"/>
              </a:spcAft>
              <a:buSzPts val="1800"/>
              <a:buNone/>
              <a:defRPr/>
            </a:lvl2pPr>
            <a:lvl3pPr lvl="2">
              <a:spcBef>
                <a:spcPts val="0"/>
              </a:spcBef>
              <a:spcAft>
                <a:spcPts val="0"/>
              </a:spcAft>
              <a:buSzPts val="1800"/>
              <a:buNone/>
              <a:defRPr/>
            </a:lvl3pPr>
            <a:lvl4pPr lvl="3">
              <a:spcBef>
                <a:spcPts val="0"/>
              </a:spcBef>
              <a:spcAft>
                <a:spcPts val="0"/>
              </a:spcAft>
              <a:buSzPts val="1800"/>
              <a:buNone/>
              <a:defRPr/>
            </a:lvl4pPr>
            <a:lvl5pPr lvl="4">
              <a:spcBef>
                <a:spcPts val="0"/>
              </a:spcBef>
              <a:spcAft>
                <a:spcPts val="0"/>
              </a:spcAft>
              <a:buSzPts val="1800"/>
              <a:buNone/>
              <a:defRPr/>
            </a:lvl5pPr>
            <a:lvl6pPr lvl="5">
              <a:spcBef>
                <a:spcPts val="0"/>
              </a:spcBef>
              <a:spcAft>
                <a:spcPts val="0"/>
              </a:spcAft>
              <a:buSzPts val="1800"/>
              <a:buNone/>
              <a:defRPr/>
            </a:lvl6pPr>
            <a:lvl7pPr lvl="6">
              <a:spcBef>
                <a:spcPts val="0"/>
              </a:spcBef>
              <a:spcAft>
                <a:spcPts val="0"/>
              </a:spcAft>
              <a:buSzPts val="1800"/>
              <a:buNone/>
              <a:defRPr/>
            </a:lvl7pPr>
            <a:lvl8pPr lvl="7">
              <a:spcBef>
                <a:spcPts val="0"/>
              </a:spcBef>
              <a:spcAft>
                <a:spcPts val="0"/>
              </a:spcAft>
              <a:buSzPts val="1800"/>
              <a:buNone/>
              <a:defRPr/>
            </a:lvl8pPr>
            <a:lvl9pPr lvl="8">
              <a:spcBef>
                <a:spcPts val="0"/>
              </a:spcBef>
              <a:spcAft>
                <a:spcPts val="0"/>
              </a:spcAft>
              <a:buSzPts val="1800"/>
              <a:buNone/>
              <a:defRPr/>
            </a:lvl9pPr>
          </a:lstStyle>
          <a:p>
            <a:endParaRPr/>
          </a:p>
        </p:txBody>
      </p:sp>
      <p:sp>
        <p:nvSpPr>
          <p:cNvPr id="179" name="Google Shape;179;p16"/>
          <p:cNvSpPr txBox="1">
            <a:spLocks noGrp="1"/>
          </p:cNvSpPr>
          <p:nvPr>
            <p:ph type="subTitle" idx="6"/>
          </p:nvPr>
        </p:nvSpPr>
        <p:spPr>
          <a:xfrm>
            <a:off x="3189438" y="2565750"/>
            <a:ext cx="475800" cy="338700"/>
          </a:xfrm>
          <a:prstGeom prst="rect">
            <a:avLst/>
          </a:prstGeom>
        </p:spPr>
        <p:txBody>
          <a:bodyPr spcFirstLastPara="1" wrap="square" lIns="91425" tIns="91425" rIns="91425" bIns="91425" anchor="t" anchorCtr="0">
            <a:noAutofit/>
          </a:bodyPr>
          <a:lstStyle>
            <a:lvl1pPr lvl="0">
              <a:spcBef>
                <a:spcPts val="0"/>
              </a:spcBef>
              <a:spcAft>
                <a:spcPts val="0"/>
              </a:spcAft>
              <a:buClr>
                <a:schemeClr val="lt1"/>
              </a:buClr>
              <a:buSzPts val="1000"/>
              <a:buFont typeface="Taviraj SemiBold"/>
              <a:buNone/>
              <a:defRPr sz="1000">
                <a:solidFill>
                  <a:schemeClr val="lt1"/>
                </a:solidFill>
                <a:latin typeface="Taviraj SemiBold"/>
                <a:ea typeface="Taviraj SemiBold"/>
                <a:cs typeface="Taviraj SemiBold"/>
                <a:sym typeface="Taviraj SemiBold"/>
              </a:defRPr>
            </a:lvl1pPr>
            <a:lvl2pPr lvl="1">
              <a:spcBef>
                <a:spcPts val="0"/>
              </a:spcBef>
              <a:spcAft>
                <a:spcPts val="0"/>
              </a:spcAft>
              <a:buClr>
                <a:schemeClr val="lt1"/>
              </a:buClr>
              <a:buSzPts val="1800"/>
              <a:buFont typeface="Taviraj Light"/>
              <a:buNone/>
              <a:defRPr>
                <a:solidFill>
                  <a:schemeClr val="lt1"/>
                </a:solidFill>
                <a:latin typeface="Taviraj Light"/>
                <a:ea typeface="Taviraj Light"/>
                <a:cs typeface="Taviraj Light"/>
                <a:sym typeface="Taviraj Light"/>
              </a:defRPr>
            </a:lvl2pPr>
            <a:lvl3pPr lvl="2">
              <a:spcBef>
                <a:spcPts val="0"/>
              </a:spcBef>
              <a:spcAft>
                <a:spcPts val="0"/>
              </a:spcAft>
              <a:buClr>
                <a:schemeClr val="lt1"/>
              </a:buClr>
              <a:buSzPts val="1800"/>
              <a:buFont typeface="Taviraj Light"/>
              <a:buNone/>
              <a:defRPr>
                <a:solidFill>
                  <a:schemeClr val="lt1"/>
                </a:solidFill>
                <a:latin typeface="Taviraj Light"/>
                <a:ea typeface="Taviraj Light"/>
                <a:cs typeface="Taviraj Light"/>
                <a:sym typeface="Taviraj Light"/>
              </a:defRPr>
            </a:lvl3pPr>
            <a:lvl4pPr lvl="3">
              <a:spcBef>
                <a:spcPts val="0"/>
              </a:spcBef>
              <a:spcAft>
                <a:spcPts val="0"/>
              </a:spcAft>
              <a:buClr>
                <a:schemeClr val="lt1"/>
              </a:buClr>
              <a:buSzPts val="1800"/>
              <a:buFont typeface="Taviraj Light"/>
              <a:buNone/>
              <a:defRPr>
                <a:solidFill>
                  <a:schemeClr val="lt1"/>
                </a:solidFill>
                <a:latin typeface="Taviraj Light"/>
                <a:ea typeface="Taviraj Light"/>
                <a:cs typeface="Taviraj Light"/>
                <a:sym typeface="Taviraj Light"/>
              </a:defRPr>
            </a:lvl4pPr>
            <a:lvl5pPr lvl="4">
              <a:spcBef>
                <a:spcPts val="0"/>
              </a:spcBef>
              <a:spcAft>
                <a:spcPts val="0"/>
              </a:spcAft>
              <a:buClr>
                <a:schemeClr val="lt1"/>
              </a:buClr>
              <a:buSzPts val="1800"/>
              <a:buFont typeface="Taviraj Light"/>
              <a:buNone/>
              <a:defRPr>
                <a:solidFill>
                  <a:schemeClr val="lt1"/>
                </a:solidFill>
                <a:latin typeface="Taviraj Light"/>
                <a:ea typeface="Taviraj Light"/>
                <a:cs typeface="Taviraj Light"/>
                <a:sym typeface="Taviraj Light"/>
              </a:defRPr>
            </a:lvl5pPr>
            <a:lvl6pPr lvl="5">
              <a:spcBef>
                <a:spcPts val="0"/>
              </a:spcBef>
              <a:spcAft>
                <a:spcPts val="0"/>
              </a:spcAft>
              <a:buClr>
                <a:schemeClr val="lt1"/>
              </a:buClr>
              <a:buSzPts val="1800"/>
              <a:buFont typeface="Taviraj Light"/>
              <a:buNone/>
              <a:defRPr>
                <a:solidFill>
                  <a:schemeClr val="lt1"/>
                </a:solidFill>
                <a:latin typeface="Taviraj Light"/>
                <a:ea typeface="Taviraj Light"/>
                <a:cs typeface="Taviraj Light"/>
                <a:sym typeface="Taviraj Light"/>
              </a:defRPr>
            </a:lvl6pPr>
            <a:lvl7pPr lvl="6">
              <a:spcBef>
                <a:spcPts val="0"/>
              </a:spcBef>
              <a:spcAft>
                <a:spcPts val="0"/>
              </a:spcAft>
              <a:buClr>
                <a:schemeClr val="lt1"/>
              </a:buClr>
              <a:buSzPts val="1800"/>
              <a:buFont typeface="Taviraj Light"/>
              <a:buNone/>
              <a:defRPr>
                <a:solidFill>
                  <a:schemeClr val="lt1"/>
                </a:solidFill>
                <a:latin typeface="Taviraj Light"/>
                <a:ea typeface="Taviraj Light"/>
                <a:cs typeface="Taviraj Light"/>
                <a:sym typeface="Taviraj Light"/>
              </a:defRPr>
            </a:lvl7pPr>
            <a:lvl8pPr lvl="7">
              <a:spcBef>
                <a:spcPts val="0"/>
              </a:spcBef>
              <a:spcAft>
                <a:spcPts val="0"/>
              </a:spcAft>
              <a:buClr>
                <a:schemeClr val="lt1"/>
              </a:buClr>
              <a:buSzPts val="1800"/>
              <a:buFont typeface="Taviraj Light"/>
              <a:buNone/>
              <a:defRPr>
                <a:solidFill>
                  <a:schemeClr val="lt1"/>
                </a:solidFill>
                <a:latin typeface="Taviraj Light"/>
                <a:ea typeface="Taviraj Light"/>
                <a:cs typeface="Taviraj Light"/>
                <a:sym typeface="Taviraj Light"/>
              </a:defRPr>
            </a:lvl8pPr>
            <a:lvl9pPr lvl="8">
              <a:spcBef>
                <a:spcPts val="0"/>
              </a:spcBef>
              <a:spcAft>
                <a:spcPts val="0"/>
              </a:spcAft>
              <a:buClr>
                <a:schemeClr val="lt1"/>
              </a:buClr>
              <a:buSzPts val="1800"/>
              <a:buFont typeface="Taviraj Light"/>
              <a:buNone/>
              <a:defRPr>
                <a:solidFill>
                  <a:schemeClr val="lt1"/>
                </a:solidFill>
                <a:latin typeface="Taviraj Light"/>
                <a:ea typeface="Taviraj Light"/>
                <a:cs typeface="Taviraj Light"/>
                <a:sym typeface="Taviraj Light"/>
              </a:defRPr>
            </a:lvl9pPr>
          </a:lstStyle>
          <a:p>
            <a:endParaRPr/>
          </a:p>
        </p:txBody>
      </p:sp>
      <p:sp>
        <p:nvSpPr>
          <p:cNvPr id="180" name="Google Shape;180;p16"/>
          <p:cNvSpPr txBox="1">
            <a:spLocks noGrp="1"/>
          </p:cNvSpPr>
          <p:nvPr>
            <p:ph type="subTitle" idx="7"/>
          </p:nvPr>
        </p:nvSpPr>
        <p:spPr>
          <a:xfrm>
            <a:off x="6156450" y="4244750"/>
            <a:ext cx="2667300" cy="338700"/>
          </a:xfrm>
          <a:prstGeom prst="rect">
            <a:avLst/>
          </a:prstGeom>
        </p:spPr>
        <p:txBody>
          <a:bodyPr spcFirstLastPara="1" wrap="square" lIns="91425" tIns="91425" rIns="91425" bIns="91425" anchor="t" anchorCtr="0">
            <a:noAutofit/>
          </a:bodyPr>
          <a:lstStyle>
            <a:lvl1pPr lvl="0">
              <a:spcBef>
                <a:spcPts val="0"/>
              </a:spcBef>
              <a:spcAft>
                <a:spcPts val="0"/>
              </a:spcAft>
              <a:buClr>
                <a:schemeClr val="lt1"/>
              </a:buClr>
              <a:buSzPts val="1000"/>
              <a:buNone/>
              <a:defRPr sz="1000">
                <a:solidFill>
                  <a:schemeClr val="lt1"/>
                </a:solidFill>
              </a:defRPr>
            </a:lvl1pPr>
            <a:lvl2pPr lvl="1">
              <a:spcBef>
                <a:spcPts val="0"/>
              </a:spcBef>
              <a:spcAft>
                <a:spcPts val="0"/>
              </a:spcAft>
              <a:buSzPts val="1800"/>
              <a:buNone/>
              <a:defRPr/>
            </a:lvl2pPr>
            <a:lvl3pPr lvl="2">
              <a:spcBef>
                <a:spcPts val="0"/>
              </a:spcBef>
              <a:spcAft>
                <a:spcPts val="0"/>
              </a:spcAft>
              <a:buSzPts val="1800"/>
              <a:buNone/>
              <a:defRPr/>
            </a:lvl3pPr>
            <a:lvl4pPr lvl="3">
              <a:spcBef>
                <a:spcPts val="0"/>
              </a:spcBef>
              <a:spcAft>
                <a:spcPts val="0"/>
              </a:spcAft>
              <a:buSzPts val="1800"/>
              <a:buNone/>
              <a:defRPr/>
            </a:lvl4pPr>
            <a:lvl5pPr lvl="4">
              <a:spcBef>
                <a:spcPts val="0"/>
              </a:spcBef>
              <a:spcAft>
                <a:spcPts val="0"/>
              </a:spcAft>
              <a:buSzPts val="1800"/>
              <a:buNone/>
              <a:defRPr/>
            </a:lvl5pPr>
            <a:lvl6pPr lvl="5">
              <a:spcBef>
                <a:spcPts val="0"/>
              </a:spcBef>
              <a:spcAft>
                <a:spcPts val="0"/>
              </a:spcAft>
              <a:buSzPts val="1800"/>
              <a:buNone/>
              <a:defRPr/>
            </a:lvl6pPr>
            <a:lvl7pPr lvl="6">
              <a:spcBef>
                <a:spcPts val="0"/>
              </a:spcBef>
              <a:spcAft>
                <a:spcPts val="0"/>
              </a:spcAft>
              <a:buSzPts val="1800"/>
              <a:buNone/>
              <a:defRPr/>
            </a:lvl7pPr>
            <a:lvl8pPr lvl="7">
              <a:spcBef>
                <a:spcPts val="0"/>
              </a:spcBef>
              <a:spcAft>
                <a:spcPts val="0"/>
              </a:spcAft>
              <a:buSzPts val="1800"/>
              <a:buNone/>
              <a:defRPr/>
            </a:lvl8pPr>
            <a:lvl9pPr lvl="8">
              <a:spcBef>
                <a:spcPts val="0"/>
              </a:spcBef>
              <a:spcAft>
                <a:spcPts val="0"/>
              </a:spcAft>
              <a:buSzPts val="1800"/>
              <a:buNone/>
              <a:defRPr/>
            </a:lvl9pPr>
          </a:lstStyle>
          <a:p>
            <a:endParaRPr/>
          </a:p>
        </p:txBody>
      </p:sp>
      <p:sp>
        <p:nvSpPr>
          <p:cNvPr id="181" name="Google Shape;181;p16"/>
          <p:cNvSpPr txBox="1">
            <a:spLocks noGrp="1"/>
          </p:cNvSpPr>
          <p:nvPr>
            <p:ph type="subTitle" idx="8"/>
          </p:nvPr>
        </p:nvSpPr>
        <p:spPr>
          <a:xfrm>
            <a:off x="6156450" y="2967525"/>
            <a:ext cx="2589600" cy="338700"/>
          </a:xfrm>
          <a:prstGeom prst="rect">
            <a:avLst/>
          </a:prstGeom>
        </p:spPr>
        <p:txBody>
          <a:bodyPr spcFirstLastPara="1" wrap="square" lIns="91425" tIns="91425" rIns="91425" bIns="91425" anchor="t" anchorCtr="0">
            <a:noAutofit/>
          </a:bodyPr>
          <a:lstStyle>
            <a:lvl1pPr lvl="0">
              <a:spcBef>
                <a:spcPts val="0"/>
              </a:spcBef>
              <a:spcAft>
                <a:spcPts val="0"/>
              </a:spcAft>
              <a:buClr>
                <a:schemeClr val="lt1"/>
              </a:buClr>
              <a:buSzPts val="1000"/>
              <a:buNone/>
              <a:defRPr sz="1000">
                <a:solidFill>
                  <a:schemeClr val="lt1"/>
                </a:solidFill>
              </a:defRPr>
            </a:lvl1pPr>
            <a:lvl2pPr lvl="1">
              <a:spcBef>
                <a:spcPts val="0"/>
              </a:spcBef>
              <a:spcAft>
                <a:spcPts val="0"/>
              </a:spcAft>
              <a:buSzPts val="1800"/>
              <a:buNone/>
              <a:defRPr/>
            </a:lvl2pPr>
            <a:lvl3pPr lvl="2">
              <a:spcBef>
                <a:spcPts val="0"/>
              </a:spcBef>
              <a:spcAft>
                <a:spcPts val="0"/>
              </a:spcAft>
              <a:buSzPts val="1800"/>
              <a:buNone/>
              <a:defRPr/>
            </a:lvl3pPr>
            <a:lvl4pPr lvl="3">
              <a:spcBef>
                <a:spcPts val="0"/>
              </a:spcBef>
              <a:spcAft>
                <a:spcPts val="0"/>
              </a:spcAft>
              <a:buSzPts val="1800"/>
              <a:buNone/>
              <a:defRPr/>
            </a:lvl4pPr>
            <a:lvl5pPr lvl="4">
              <a:spcBef>
                <a:spcPts val="0"/>
              </a:spcBef>
              <a:spcAft>
                <a:spcPts val="0"/>
              </a:spcAft>
              <a:buSzPts val="1800"/>
              <a:buNone/>
              <a:defRPr/>
            </a:lvl5pPr>
            <a:lvl6pPr lvl="5">
              <a:spcBef>
                <a:spcPts val="0"/>
              </a:spcBef>
              <a:spcAft>
                <a:spcPts val="0"/>
              </a:spcAft>
              <a:buSzPts val="1800"/>
              <a:buNone/>
              <a:defRPr/>
            </a:lvl6pPr>
            <a:lvl7pPr lvl="6">
              <a:spcBef>
                <a:spcPts val="0"/>
              </a:spcBef>
              <a:spcAft>
                <a:spcPts val="0"/>
              </a:spcAft>
              <a:buSzPts val="1800"/>
              <a:buNone/>
              <a:defRPr/>
            </a:lvl7pPr>
            <a:lvl8pPr lvl="7">
              <a:spcBef>
                <a:spcPts val="0"/>
              </a:spcBef>
              <a:spcAft>
                <a:spcPts val="0"/>
              </a:spcAft>
              <a:buSzPts val="1800"/>
              <a:buNone/>
              <a:defRPr/>
            </a:lvl8pPr>
            <a:lvl9pPr lvl="8">
              <a:spcBef>
                <a:spcPts val="0"/>
              </a:spcBef>
              <a:spcAft>
                <a:spcPts val="0"/>
              </a:spcAft>
              <a:buSzPts val="1800"/>
              <a:buNone/>
              <a:defRPr/>
            </a:lvl9pPr>
          </a:lstStyle>
          <a:p>
            <a:endParaRPr/>
          </a:p>
        </p:txBody>
      </p:sp>
      <p:sp>
        <p:nvSpPr>
          <p:cNvPr id="182" name="Google Shape;182;p16"/>
          <p:cNvSpPr txBox="1">
            <a:spLocks noGrp="1"/>
          </p:cNvSpPr>
          <p:nvPr>
            <p:ph type="subTitle" idx="9"/>
          </p:nvPr>
        </p:nvSpPr>
        <p:spPr>
          <a:xfrm>
            <a:off x="5094174" y="2565750"/>
            <a:ext cx="775200" cy="338700"/>
          </a:xfrm>
          <a:prstGeom prst="rect">
            <a:avLst/>
          </a:prstGeom>
        </p:spPr>
        <p:txBody>
          <a:bodyPr spcFirstLastPara="1" wrap="square" lIns="91425" tIns="91425" rIns="91425" bIns="91425" anchor="t" anchorCtr="0">
            <a:noAutofit/>
          </a:bodyPr>
          <a:lstStyle>
            <a:lvl1pPr lvl="0">
              <a:spcBef>
                <a:spcPts val="0"/>
              </a:spcBef>
              <a:spcAft>
                <a:spcPts val="0"/>
              </a:spcAft>
              <a:buSzPts val="1000"/>
              <a:buFont typeface="Taviraj Medium"/>
              <a:buNone/>
              <a:defRPr sz="1000">
                <a:highlight>
                  <a:schemeClr val="lt2"/>
                </a:highlight>
                <a:latin typeface="Taviraj Medium"/>
                <a:ea typeface="Taviraj Medium"/>
                <a:cs typeface="Taviraj Medium"/>
                <a:sym typeface="Taviraj Medium"/>
              </a:defRPr>
            </a:lvl1pPr>
            <a:lvl2pPr lvl="1">
              <a:spcBef>
                <a:spcPts val="0"/>
              </a:spcBef>
              <a:spcAft>
                <a:spcPts val="0"/>
              </a:spcAft>
              <a:buSzPts val="1800"/>
              <a:buFont typeface="Taviraj Light"/>
              <a:buNone/>
              <a:defRPr>
                <a:highlight>
                  <a:schemeClr val="lt2"/>
                </a:highlight>
                <a:latin typeface="Taviraj Light"/>
                <a:ea typeface="Taviraj Light"/>
                <a:cs typeface="Taviraj Light"/>
                <a:sym typeface="Taviraj Light"/>
              </a:defRPr>
            </a:lvl2pPr>
            <a:lvl3pPr lvl="2">
              <a:spcBef>
                <a:spcPts val="0"/>
              </a:spcBef>
              <a:spcAft>
                <a:spcPts val="0"/>
              </a:spcAft>
              <a:buSzPts val="1800"/>
              <a:buFont typeface="Taviraj Light"/>
              <a:buNone/>
              <a:defRPr>
                <a:highlight>
                  <a:schemeClr val="lt2"/>
                </a:highlight>
                <a:latin typeface="Taviraj Light"/>
                <a:ea typeface="Taviraj Light"/>
                <a:cs typeface="Taviraj Light"/>
                <a:sym typeface="Taviraj Light"/>
              </a:defRPr>
            </a:lvl3pPr>
            <a:lvl4pPr lvl="3">
              <a:spcBef>
                <a:spcPts val="0"/>
              </a:spcBef>
              <a:spcAft>
                <a:spcPts val="0"/>
              </a:spcAft>
              <a:buSzPts val="1800"/>
              <a:buFont typeface="Taviraj Light"/>
              <a:buNone/>
              <a:defRPr>
                <a:highlight>
                  <a:schemeClr val="lt2"/>
                </a:highlight>
                <a:latin typeface="Taviraj Light"/>
                <a:ea typeface="Taviraj Light"/>
                <a:cs typeface="Taviraj Light"/>
                <a:sym typeface="Taviraj Light"/>
              </a:defRPr>
            </a:lvl4pPr>
            <a:lvl5pPr lvl="4">
              <a:spcBef>
                <a:spcPts val="0"/>
              </a:spcBef>
              <a:spcAft>
                <a:spcPts val="0"/>
              </a:spcAft>
              <a:buSzPts val="1800"/>
              <a:buFont typeface="Taviraj Light"/>
              <a:buNone/>
              <a:defRPr>
                <a:highlight>
                  <a:schemeClr val="lt2"/>
                </a:highlight>
                <a:latin typeface="Taviraj Light"/>
                <a:ea typeface="Taviraj Light"/>
                <a:cs typeface="Taviraj Light"/>
                <a:sym typeface="Taviraj Light"/>
              </a:defRPr>
            </a:lvl5pPr>
            <a:lvl6pPr lvl="5">
              <a:spcBef>
                <a:spcPts val="0"/>
              </a:spcBef>
              <a:spcAft>
                <a:spcPts val="0"/>
              </a:spcAft>
              <a:buSzPts val="1800"/>
              <a:buFont typeface="Taviraj Light"/>
              <a:buNone/>
              <a:defRPr>
                <a:highlight>
                  <a:schemeClr val="lt2"/>
                </a:highlight>
                <a:latin typeface="Taviraj Light"/>
                <a:ea typeface="Taviraj Light"/>
                <a:cs typeface="Taviraj Light"/>
                <a:sym typeface="Taviraj Light"/>
              </a:defRPr>
            </a:lvl6pPr>
            <a:lvl7pPr lvl="6">
              <a:spcBef>
                <a:spcPts val="0"/>
              </a:spcBef>
              <a:spcAft>
                <a:spcPts val="0"/>
              </a:spcAft>
              <a:buSzPts val="1800"/>
              <a:buFont typeface="Taviraj Light"/>
              <a:buNone/>
              <a:defRPr>
                <a:highlight>
                  <a:schemeClr val="lt2"/>
                </a:highlight>
                <a:latin typeface="Taviraj Light"/>
                <a:ea typeface="Taviraj Light"/>
                <a:cs typeface="Taviraj Light"/>
                <a:sym typeface="Taviraj Light"/>
              </a:defRPr>
            </a:lvl7pPr>
            <a:lvl8pPr lvl="7">
              <a:spcBef>
                <a:spcPts val="0"/>
              </a:spcBef>
              <a:spcAft>
                <a:spcPts val="0"/>
              </a:spcAft>
              <a:buSzPts val="1800"/>
              <a:buFont typeface="Taviraj Light"/>
              <a:buNone/>
              <a:defRPr>
                <a:highlight>
                  <a:schemeClr val="lt2"/>
                </a:highlight>
                <a:latin typeface="Taviraj Light"/>
                <a:ea typeface="Taviraj Light"/>
                <a:cs typeface="Taviraj Light"/>
                <a:sym typeface="Taviraj Light"/>
              </a:defRPr>
            </a:lvl8pPr>
            <a:lvl9pPr lvl="8">
              <a:spcBef>
                <a:spcPts val="0"/>
              </a:spcBef>
              <a:spcAft>
                <a:spcPts val="0"/>
              </a:spcAft>
              <a:buSzPts val="1800"/>
              <a:buFont typeface="Taviraj Light"/>
              <a:buNone/>
              <a:defRPr>
                <a:highlight>
                  <a:schemeClr val="lt2"/>
                </a:highlight>
                <a:latin typeface="Taviraj Light"/>
                <a:ea typeface="Taviraj Light"/>
                <a:cs typeface="Taviraj Light"/>
                <a:sym typeface="Taviraj Light"/>
              </a:defRPr>
            </a:lvl9pPr>
          </a:lstStyle>
          <a:p>
            <a:endParaRPr/>
          </a:p>
        </p:txBody>
      </p:sp>
      <p:sp>
        <p:nvSpPr>
          <p:cNvPr id="183" name="Google Shape;183;p16"/>
          <p:cNvSpPr txBox="1">
            <a:spLocks noGrp="1"/>
          </p:cNvSpPr>
          <p:nvPr>
            <p:ph type="subTitle" idx="13"/>
          </p:nvPr>
        </p:nvSpPr>
        <p:spPr>
          <a:xfrm>
            <a:off x="3189438" y="3969850"/>
            <a:ext cx="475800" cy="338700"/>
          </a:xfrm>
          <a:prstGeom prst="rect">
            <a:avLst/>
          </a:prstGeom>
        </p:spPr>
        <p:txBody>
          <a:bodyPr spcFirstLastPara="1" wrap="square" lIns="91425" tIns="91425" rIns="91425" bIns="91425" anchor="t" anchorCtr="0">
            <a:noAutofit/>
          </a:bodyPr>
          <a:lstStyle>
            <a:lvl1pPr lvl="0">
              <a:spcBef>
                <a:spcPts val="0"/>
              </a:spcBef>
              <a:spcAft>
                <a:spcPts val="0"/>
              </a:spcAft>
              <a:buClr>
                <a:schemeClr val="lt1"/>
              </a:buClr>
              <a:buSzPts val="1000"/>
              <a:buFont typeface="Taviraj SemiBold"/>
              <a:buNone/>
              <a:defRPr sz="1000">
                <a:solidFill>
                  <a:schemeClr val="lt1"/>
                </a:solidFill>
                <a:latin typeface="Taviraj SemiBold"/>
                <a:ea typeface="Taviraj SemiBold"/>
                <a:cs typeface="Taviraj SemiBold"/>
                <a:sym typeface="Taviraj SemiBold"/>
              </a:defRPr>
            </a:lvl1pPr>
            <a:lvl2pPr lvl="1">
              <a:spcBef>
                <a:spcPts val="0"/>
              </a:spcBef>
              <a:spcAft>
                <a:spcPts val="0"/>
              </a:spcAft>
              <a:buClr>
                <a:schemeClr val="lt1"/>
              </a:buClr>
              <a:buSzPts val="1800"/>
              <a:buFont typeface="Taviraj Light"/>
              <a:buNone/>
              <a:defRPr>
                <a:solidFill>
                  <a:schemeClr val="lt1"/>
                </a:solidFill>
                <a:latin typeface="Taviraj Light"/>
                <a:ea typeface="Taviraj Light"/>
                <a:cs typeface="Taviraj Light"/>
                <a:sym typeface="Taviraj Light"/>
              </a:defRPr>
            </a:lvl2pPr>
            <a:lvl3pPr lvl="2">
              <a:spcBef>
                <a:spcPts val="0"/>
              </a:spcBef>
              <a:spcAft>
                <a:spcPts val="0"/>
              </a:spcAft>
              <a:buClr>
                <a:schemeClr val="lt1"/>
              </a:buClr>
              <a:buSzPts val="1800"/>
              <a:buFont typeface="Taviraj Light"/>
              <a:buNone/>
              <a:defRPr>
                <a:solidFill>
                  <a:schemeClr val="lt1"/>
                </a:solidFill>
                <a:latin typeface="Taviraj Light"/>
                <a:ea typeface="Taviraj Light"/>
                <a:cs typeface="Taviraj Light"/>
                <a:sym typeface="Taviraj Light"/>
              </a:defRPr>
            </a:lvl3pPr>
            <a:lvl4pPr lvl="3">
              <a:spcBef>
                <a:spcPts val="0"/>
              </a:spcBef>
              <a:spcAft>
                <a:spcPts val="0"/>
              </a:spcAft>
              <a:buClr>
                <a:schemeClr val="lt1"/>
              </a:buClr>
              <a:buSzPts val="1800"/>
              <a:buFont typeface="Taviraj Light"/>
              <a:buNone/>
              <a:defRPr>
                <a:solidFill>
                  <a:schemeClr val="lt1"/>
                </a:solidFill>
                <a:latin typeface="Taviraj Light"/>
                <a:ea typeface="Taviraj Light"/>
                <a:cs typeface="Taviraj Light"/>
                <a:sym typeface="Taviraj Light"/>
              </a:defRPr>
            </a:lvl4pPr>
            <a:lvl5pPr lvl="4">
              <a:spcBef>
                <a:spcPts val="0"/>
              </a:spcBef>
              <a:spcAft>
                <a:spcPts val="0"/>
              </a:spcAft>
              <a:buClr>
                <a:schemeClr val="lt1"/>
              </a:buClr>
              <a:buSzPts val="1800"/>
              <a:buFont typeface="Taviraj Light"/>
              <a:buNone/>
              <a:defRPr>
                <a:solidFill>
                  <a:schemeClr val="lt1"/>
                </a:solidFill>
                <a:latin typeface="Taviraj Light"/>
                <a:ea typeface="Taviraj Light"/>
                <a:cs typeface="Taviraj Light"/>
                <a:sym typeface="Taviraj Light"/>
              </a:defRPr>
            </a:lvl5pPr>
            <a:lvl6pPr lvl="5">
              <a:spcBef>
                <a:spcPts val="0"/>
              </a:spcBef>
              <a:spcAft>
                <a:spcPts val="0"/>
              </a:spcAft>
              <a:buClr>
                <a:schemeClr val="lt1"/>
              </a:buClr>
              <a:buSzPts val="1800"/>
              <a:buFont typeface="Taviraj Light"/>
              <a:buNone/>
              <a:defRPr>
                <a:solidFill>
                  <a:schemeClr val="lt1"/>
                </a:solidFill>
                <a:latin typeface="Taviraj Light"/>
                <a:ea typeface="Taviraj Light"/>
                <a:cs typeface="Taviraj Light"/>
                <a:sym typeface="Taviraj Light"/>
              </a:defRPr>
            </a:lvl6pPr>
            <a:lvl7pPr lvl="6">
              <a:spcBef>
                <a:spcPts val="0"/>
              </a:spcBef>
              <a:spcAft>
                <a:spcPts val="0"/>
              </a:spcAft>
              <a:buClr>
                <a:schemeClr val="lt1"/>
              </a:buClr>
              <a:buSzPts val="1800"/>
              <a:buFont typeface="Taviraj Light"/>
              <a:buNone/>
              <a:defRPr>
                <a:solidFill>
                  <a:schemeClr val="lt1"/>
                </a:solidFill>
                <a:latin typeface="Taviraj Light"/>
                <a:ea typeface="Taviraj Light"/>
                <a:cs typeface="Taviraj Light"/>
                <a:sym typeface="Taviraj Light"/>
              </a:defRPr>
            </a:lvl7pPr>
            <a:lvl8pPr lvl="7">
              <a:spcBef>
                <a:spcPts val="0"/>
              </a:spcBef>
              <a:spcAft>
                <a:spcPts val="0"/>
              </a:spcAft>
              <a:buClr>
                <a:schemeClr val="lt1"/>
              </a:buClr>
              <a:buSzPts val="1800"/>
              <a:buFont typeface="Taviraj Light"/>
              <a:buNone/>
              <a:defRPr>
                <a:solidFill>
                  <a:schemeClr val="lt1"/>
                </a:solidFill>
                <a:latin typeface="Taviraj Light"/>
                <a:ea typeface="Taviraj Light"/>
                <a:cs typeface="Taviraj Light"/>
                <a:sym typeface="Taviraj Light"/>
              </a:defRPr>
            </a:lvl8pPr>
            <a:lvl9pPr lvl="8">
              <a:spcBef>
                <a:spcPts val="0"/>
              </a:spcBef>
              <a:spcAft>
                <a:spcPts val="0"/>
              </a:spcAft>
              <a:buClr>
                <a:schemeClr val="lt1"/>
              </a:buClr>
              <a:buSzPts val="1800"/>
              <a:buFont typeface="Taviraj Light"/>
              <a:buNone/>
              <a:defRPr>
                <a:solidFill>
                  <a:schemeClr val="lt1"/>
                </a:solidFill>
                <a:latin typeface="Taviraj Light"/>
                <a:ea typeface="Taviraj Light"/>
                <a:cs typeface="Taviraj Light"/>
                <a:sym typeface="Taviraj Light"/>
              </a:defRPr>
            </a:lvl9pPr>
          </a:lstStyle>
          <a:p>
            <a:endParaRPr/>
          </a:p>
        </p:txBody>
      </p:sp>
      <p:sp>
        <p:nvSpPr>
          <p:cNvPr id="184" name="Google Shape;184;p16"/>
          <p:cNvSpPr txBox="1">
            <a:spLocks noGrp="1"/>
          </p:cNvSpPr>
          <p:nvPr>
            <p:ph type="subTitle" idx="14"/>
          </p:nvPr>
        </p:nvSpPr>
        <p:spPr>
          <a:xfrm>
            <a:off x="5087878" y="3969850"/>
            <a:ext cx="775200" cy="338700"/>
          </a:xfrm>
          <a:prstGeom prst="rect">
            <a:avLst/>
          </a:prstGeom>
        </p:spPr>
        <p:txBody>
          <a:bodyPr spcFirstLastPara="1" wrap="square" lIns="91425" tIns="91425" rIns="91425" bIns="91425" anchor="t" anchorCtr="0">
            <a:noAutofit/>
          </a:bodyPr>
          <a:lstStyle>
            <a:lvl1pPr lvl="0">
              <a:spcBef>
                <a:spcPts val="0"/>
              </a:spcBef>
              <a:spcAft>
                <a:spcPts val="0"/>
              </a:spcAft>
              <a:buSzPts val="1000"/>
              <a:buFont typeface="Taviraj Medium"/>
              <a:buNone/>
              <a:defRPr sz="1000">
                <a:highlight>
                  <a:schemeClr val="lt2"/>
                </a:highlight>
                <a:latin typeface="Taviraj Medium"/>
                <a:ea typeface="Taviraj Medium"/>
                <a:cs typeface="Taviraj Medium"/>
                <a:sym typeface="Taviraj Medium"/>
              </a:defRPr>
            </a:lvl1pPr>
            <a:lvl2pPr lvl="1">
              <a:spcBef>
                <a:spcPts val="0"/>
              </a:spcBef>
              <a:spcAft>
                <a:spcPts val="0"/>
              </a:spcAft>
              <a:buSzPts val="1800"/>
              <a:buFont typeface="Taviraj Light"/>
              <a:buNone/>
              <a:defRPr>
                <a:highlight>
                  <a:schemeClr val="lt2"/>
                </a:highlight>
                <a:latin typeface="Taviraj Light"/>
                <a:ea typeface="Taviraj Light"/>
                <a:cs typeface="Taviraj Light"/>
                <a:sym typeface="Taviraj Light"/>
              </a:defRPr>
            </a:lvl2pPr>
            <a:lvl3pPr lvl="2">
              <a:spcBef>
                <a:spcPts val="0"/>
              </a:spcBef>
              <a:spcAft>
                <a:spcPts val="0"/>
              </a:spcAft>
              <a:buSzPts val="1800"/>
              <a:buFont typeface="Taviraj Light"/>
              <a:buNone/>
              <a:defRPr>
                <a:highlight>
                  <a:schemeClr val="lt2"/>
                </a:highlight>
                <a:latin typeface="Taviraj Light"/>
                <a:ea typeface="Taviraj Light"/>
                <a:cs typeface="Taviraj Light"/>
                <a:sym typeface="Taviraj Light"/>
              </a:defRPr>
            </a:lvl3pPr>
            <a:lvl4pPr lvl="3">
              <a:spcBef>
                <a:spcPts val="0"/>
              </a:spcBef>
              <a:spcAft>
                <a:spcPts val="0"/>
              </a:spcAft>
              <a:buSzPts val="1800"/>
              <a:buFont typeface="Taviraj Light"/>
              <a:buNone/>
              <a:defRPr>
                <a:highlight>
                  <a:schemeClr val="lt2"/>
                </a:highlight>
                <a:latin typeface="Taviraj Light"/>
                <a:ea typeface="Taviraj Light"/>
                <a:cs typeface="Taviraj Light"/>
                <a:sym typeface="Taviraj Light"/>
              </a:defRPr>
            </a:lvl4pPr>
            <a:lvl5pPr lvl="4">
              <a:spcBef>
                <a:spcPts val="0"/>
              </a:spcBef>
              <a:spcAft>
                <a:spcPts val="0"/>
              </a:spcAft>
              <a:buSzPts val="1800"/>
              <a:buFont typeface="Taviraj Light"/>
              <a:buNone/>
              <a:defRPr>
                <a:highlight>
                  <a:schemeClr val="lt2"/>
                </a:highlight>
                <a:latin typeface="Taviraj Light"/>
                <a:ea typeface="Taviraj Light"/>
                <a:cs typeface="Taviraj Light"/>
                <a:sym typeface="Taviraj Light"/>
              </a:defRPr>
            </a:lvl5pPr>
            <a:lvl6pPr lvl="5">
              <a:spcBef>
                <a:spcPts val="0"/>
              </a:spcBef>
              <a:spcAft>
                <a:spcPts val="0"/>
              </a:spcAft>
              <a:buSzPts val="1800"/>
              <a:buFont typeface="Taviraj Light"/>
              <a:buNone/>
              <a:defRPr>
                <a:highlight>
                  <a:schemeClr val="lt2"/>
                </a:highlight>
                <a:latin typeface="Taviraj Light"/>
                <a:ea typeface="Taviraj Light"/>
                <a:cs typeface="Taviraj Light"/>
                <a:sym typeface="Taviraj Light"/>
              </a:defRPr>
            </a:lvl6pPr>
            <a:lvl7pPr lvl="6">
              <a:spcBef>
                <a:spcPts val="0"/>
              </a:spcBef>
              <a:spcAft>
                <a:spcPts val="0"/>
              </a:spcAft>
              <a:buSzPts val="1800"/>
              <a:buFont typeface="Taviraj Light"/>
              <a:buNone/>
              <a:defRPr>
                <a:highlight>
                  <a:schemeClr val="lt2"/>
                </a:highlight>
                <a:latin typeface="Taviraj Light"/>
                <a:ea typeface="Taviraj Light"/>
                <a:cs typeface="Taviraj Light"/>
                <a:sym typeface="Taviraj Light"/>
              </a:defRPr>
            </a:lvl7pPr>
            <a:lvl8pPr lvl="7">
              <a:spcBef>
                <a:spcPts val="0"/>
              </a:spcBef>
              <a:spcAft>
                <a:spcPts val="0"/>
              </a:spcAft>
              <a:buSzPts val="1800"/>
              <a:buFont typeface="Taviraj Light"/>
              <a:buNone/>
              <a:defRPr>
                <a:highlight>
                  <a:schemeClr val="lt2"/>
                </a:highlight>
                <a:latin typeface="Taviraj Light"/>
                <a:ea typeface="Taviraj Light"/>
                <a:cs typeface="Taviraj Light"/>
                <a:sym typeface="Taviraj Light"/>
              </a:defRPr>
            </a:lvl8pPr>
            <a:lvl9pPr lvl="8">
              <a:spcBef>
                <a:spcPts val="0"/>
              </a:spcBef>
              <a:spcAft>
                <a:spcPts val="0"/>
              </a:spcAft>
              <a:buSzPts val="1800"/>
              <a:buFont typeface="Taviraj Light"/>
              <a:buNone/>
              <a:defRPr>
                <a:highlight>
                  <a:schemeClr val="lt2"/>
                </a:highlight>
                <a:latin typeface="Taviraj Light"/>
                <a:ea typeface="Taviraj Light"/>
                <a:cs typeface="Taviraj Light"/>
                <a:sym typeface="Taviraj Light"/>
              </a:defRPr>
            </a:lvl9pPr>
          </a:lstStyle>
          <a:p>
            <a:endParaRPr/>
          </a:p>
        </p:txBody>
      </p:sp>
      <p:sp>
        <p:nvSpPr>
          <p:cNvPr id="185" name="Google Shape;185;p16"/>
          <p:cNvSpPr txBox="1">
            <a:spLocks noGrp="1"/>
          </p:cNvSpPr>
          <p:nvPr>
            <p:ph type="subTitle" idx="15"/>
          </p:nvPr>
        </p:nvSpPr>
        <p:spPr>
          <a:xfrm>
            <a:off x="6156450" y="3969850"/>
            <a:ext cx="475800" cy="338700"/>
          </a:xfrm>
          <a:prstGeom prst="rect">
            <a:avLst/>
          </a:prstGeom>
        </p:spPr>
        <p:txBody>
          <a:bodyPr spcFirstLastPara="1" wrap="square" lIns="91425" tIns="91425" rIns="91425" bIns="91425" anchor="t" anchorCtr="0">
            <a:noAutofit/>
          </a:bodyPr>
          <a:lstStyle>
            <a:lvl1pPr lvl="0">
              <a:spcBef>
                <a:spcPts val="0"/>
              </a:spcBef>
              <a:spcAft>
                <a:spcPts val="0"/>
              </a:spcAft>
              <a:buClr>
                <a:schemeClr val="lt1"/>
              </a:buClr>
              <a:buSzPts val="1000"/>
              <a:buFont typeface="Taviraj SemiBold"/>
              <a:buNone/>
              <a:defRPr sz="1000">
                <a:solidFill>
                  <a:schemeClr val="lt1"/>
                </a:solidFill>
                <a:latin typeface="Taviraj SemiBold"/>
                <a:ea typeface="Taviraj SemiBold"/>
                <a:cs typeface="Taviraj SemiBold"/>
                <a:sym typeface="Taviraj SemiBold"/>
              </a:defRPr>
            </a:lvl1pPr>
            <a:lvl2pPr lvl="1">
              <a:spcBef>
                <a:spcPts val="0"/>
              </a:spcBef>
              <a:spcAft>
                <a:spcPts val="0"/>
              </a:spcAft>
              <a:buSzPts val="1800"/>
              <a:buFont typeface="Taviraj Light"/>
              <a:buNone/>
              <a:defRPr>
                <a:latin typeface="Taviraj Light"/>
                <a:ea typeface="Taviraj Light"/>
                <a:cs typeface="Taviraj Light"/>
                <a:sym typeface="Taviraj Light"/>
              </a:defRPr>
            </a:lvl2pPr>
            <a:lvl3pPr lvl="2">
              <a:spcBef>
                <a:spcPts val="0"/>
              </a:spcBef>
              <a:spcAft>
                <a:spcPts val="0"/>
              </a:spcAft>
              <a:buSzPts val="1800"/>
              <a:buFont typeface="Taviraj Light"/>
              <a:buNone/>
              <a:defRPr>
                <a:latin typeface="Taviraj Light"/>
                <a:ea typeface="Taviraj Light"/>
                <a:cs typeface="Taviraj Light"/>
                <a:sym typeface="Taviraj Light"/>
              </a:defRPr>
            </a:lvl3pPr>
            <a:lvl4pPr lvl="3">
              <a:spcBef>
                <a:spcPts val="0"/>
              </a:spcBef>
              <a:spcAft>
                <a:spcPts val="0"/>
              </a:spcAft>
              <a:buSzPts val="1800"/>
              <a:buFont typeface="Taviraj Light"/>
              <a:buNone/>
              <a:defRPr>
                <a:latin typeface="Taviraj Light"/>
                <a:ea typeface="Taviraj Light"/>
                <a:cs typeface="Taviraj Light"/>
                <a:sym typeface="Taviraj Light"/>
              </a:defRPr>
            </a:lvl4pPr>
            <a:lvl5pPr lvl="4">
              <a:spcBef>
                <a:spcPts val="0"/>
              </a:spcBef>
              <a:spcAft>
                <a:spcPts val="0"/>
              </a:spcAft>
              <a:buSzPts val="1800"/>
              <a:buFont typeface="Taviraj Light"/>
              <a:buNone/>
              <a:defRPr>
                <a:latin typeface="Taviraj Light"/>
                <a:ea typeface="Taviraj Light"/>
                <a:cs typeface="Taviraj Light"/>
                <a:sym typeface="Taviraj Light"/>
              </a:defRPr>
            </a:lvl5pPr>
            <a:lvl6pPr lvl="5">
              <a:spcBef>
                <a:spcPts val="0"/>
              </a:spcBef>
              <a:spcAft>
                <a:spcPts val="0"/>
              </a:spcAft>
              <a:buSzPts val="1800"/>
              <a:buFont typeface="Taviraj Light"/>
              <a:buNone/>
              <a:defRPr>
                <a:latin typeface="Taviraj Light"/>
                <a:ea typeface="Taviraj Light"/>
                <a:cs typeface="Taviraj Light"/>
                <a:sym typeface="Taviraj Light"/>
              </a:defRPr>
            </a:lvl6pPr>
            <a:lvl7pPr lvl="6">
              <a:spcBef>
                <a:spcPts val="0"/>
              </a:spcBef>
              <a:spcAft>
                <a:spcPts val="0"/>
              </a:spcAft>
              <a:buSzPts val="1800"/>
              <a:buFont typeface="Taviraj Light"/>
              <a:buNone/>
              <a:defRPr>
                <a:latin typeface="Taviraj Light"/>
                <a:ea typeface="Taviraj Light"/>
                <a:cs typeface="Taviraj Light"/>
                <a:sym typeface="Taviraj Light"/>
              </a:defRPr>
            </a:lvl7pPr>
            <a:lvl8pPr lvl="7">
              <a:spcBef>
                <a:spcPts val="0"/>
              </a:spcBef>
              <a:spcAft>
                <a:spcPts val="0"/>
              </a:spcAft>
              <a:buSzPts val="1800"/>
              <a:buFont typeface="Taviraj Light"/>
              <a:buNone/>
              <a:defRPr>
                <a:latin typeface="Taviraj Light"/>
                <a:ea typeface="Taviraj Light"/>
                <a:cs typeface="Taviraj Light"/>
                <a:sym typeface="Taviraj Light"/>
              </a:defRPr>
            </a:lvl8pPr>
            <a:lvl9pPr lvl="8">
              <a:spcBef>
                <a:spcPts val="0"/>
              </a:spcBef>
              <a:spcAft>
                <a:spcPts val="0"/>
              </a:spcAft>
              <a:buSzPts val="1800"/>
              <a:buFont typeface="Taviraj Light"/>
              <a:buNone/>
              <a:defRPr>
                <a:latin typeface="Taviraj Light"/>
                <a:ea typeface="Taviraj Light"/>
                <a:cs typeface="Taviraj Light"/>
                <a:sym typeface="Taviraj Light"/>
              </a:defRPr>
            </a:lvl9pPr>
          </a:lstStyle>
          <a:p>
            <a:endParaRPr/>
          </a:p>
        </p:txBody>
      </p:sp>
      <p:sp>
        <p:nvSpPr>
          <p:cNvPr id="186" name="Google Shape;186;p16"/>
          <p:cNvSpPr txBox="1">
            <a:spLocks noGrp="1"/>
          </p:cNvSpPr>
          <p:nvPr>
            <p:ph type="subTitle" idx="16"/>
          </p:nvPr>
        </p:nvSpPr>
        <p:spPr>
          <a:xfrm>
            <a:off x="8079254" y="3969850"/>
            <a:ext cx="777300" cy="338700"/>
          </a:xfrm>
          <a:prstGeom prst="rect">
            <a:avLst/>
          </a:prstGeom>
        </p:spPr>
        <p:txBody>
          <a:bodyPr spcFirstLastPara="1" wrap="square" lIns="91425" tIns="91425" rIns="91425" bIns="91425" anchor="t" anchorCtr="0">
            <a:noAutofit/>
          </a:bodyPr>
          <a:lstStyle>
            <a:lvl1pPr lvl="0">
              <a:spcBef>
                <a:spcPts val="0"/>
              </a:spcBef>
              <a:spcAft>
                <a:spcPts val="0"/>
              </a:spcAft>
              <a:buSzPts val="1000"/>
              <a:buFont typeface="Taviraj Medium"/>
              <a:buNone/>
              <a:defRPr sz="1000">
                <a:highlight>
                  <a:schemeClr val="lt2"/>
                </a:highlight>
                <a:latin typeface="Taviraj Medium"/>
                <a:ea typeface="Taviraj Medium"/>
                <a:cs typeface="Taviraj Medium"/>
                <a:sym typeface="Taviraj Medium"/>
              </a:defRPr>
            </a:lvl1pPr>
            <a:lvl2pPr lvl="1">
              <a:spcBef>
                <a:spcPts val="0"/>
              </a:spcBef>
              <a:spcAft>
                <a:spcPts val="0"/>
              </a:spcAft>
              <a:buSzPts val="1800"/>
              <a:buFont typeface="Taviraj Light"/>
              <a:buNone/>
              <a:defRPr>
                <a:highlight>
                  <a:schemeClr val="lt2"/>
                </a:highlight>
                <a:latin typeface="Taviraj Light"/>
                <a:ea typeface="Taviraj Light"/>
                <a:cs typeface="Taviraj Light"/>
                <a:sym typeface="Taviraj Light"/>
              </a:defRPr>
            </a:lvl2pPr>
            <a:lvl3pPr lvl="2">
              <a:spcBef>
                <a:spcPts val="0"/>
              </a:spcBef>
              <a:spcAft>
                <a:spcPts val="0"/>
              </a:spcAft>
              <a:buSzPts val="1800"/>
              <a:buFont typeface="Taviraj Light"/>
              <a:buNone/>
              <a:defRPr>
                <a:highlight>
                  <a:schemeClr val="lt2"/>
                </a:highlight>
                <a:latin typeface="Taviraj Light"/>
                <a:ea typeface="Taviraj Light"/>
                <a:cs typeface="Taviraj Light"/>
                <a:sym typeface="Taviraj Light"/>
              </a:defRPr>
            </a:lvl3pPr>
            <a:lvl4pPr lvl="3">
              <a:spcBef>
                <a:spcPts val="0"/>
              </a:spcBef>
              <a:spcAft>
                <a:spcPts val="0"/>
              </a:spcAft>
              <a:buSzPts val="1800"/>
              <a:buFont typeface="Taviraj Light"/>
              <a:buNone/>
              <a:defRPr>
                <a:highlight>
                  <a:schemeClr val="lt2"/>
                </a:highlight>
                <a:latin typeface="Taviraj Light"/>
                <a:ea typeface="Taviraj Light"/>
                <a:cs typeface="Taviraj Light"/>
                <a:sym typeface="Taviraj Light"/>
              </a:defRPr>
            </a:lvl4pPr>
            <a:lvl5pPr lvl="4">
              <a:spcBef>
                <a:spcPts val="0"/>
              </a:spcBef>
              <a:spcAft>
                <a:spcPts val="0"/>
              </a:spcAft>
              <a:buSzPts val="1800"/>
              <a:buFont typeface="Taviraj Light"/>
              <a:buNone/>
              <a:defRPr>
                <a:highlight>
                  <a:schemeClr val="lt2"/>
                </a:highlight>
                <a:latin typeface="Taviraj Light"/>
                <a:ea typeface="Taviraj Light"/>
                <a:cs typeface="Taviraj Light"/>
                <a:sym typeface="Taviraj Light"/>
              </a:defRPr>
            </a:lvl5pPr>
            <a:lvl6pPr lvl="5">
              <a:spcBef>
                <a:spcPts val="0"/>
              </a:spcBef>
              <a:spcAft>
                <a:spcPts val="0"/>
              </a:spcAft>
              <a:buSzPts val="1800"/>
              <a:buFont typeface="Taviraj Light"/>
              <a:buNone/>
              <a:defRPr>
                <a:highlight>
                  <a:schemeClr val="lt2"/>
                </a:highlight>
                <a:latin typeface="Taviraj Light"/>
                <a:ea typeface="Taviraj Light"/>
                <a:cs typeface="Taviraj Light"/>
                <a:sym typeface="Taviraj Light"/>
              </a:defRPr>
            </a:lvl6pPr>
            <a:lvl7pPr lvl="6">
              <a:spcBef>
                <a:spcPts val="0"/>
              </a:spcBef>
              <a:spcAft>
                <a:spcPts val="0"/>
              </a:spcAft>
              <a:buSzPts val="1800"/>
              <a:buFont typeface="Taviraj Light"/>
              <a:buNone/>
              <a:defRPr>
                <a:highlight>
                  <a:schemeClr val="lt2"/>
                </a:highlight>
                <a:latin typeface="Taviraj Light"/>
                <a:ea typeface="Taviraj Light"/>
                <a:cs typeface="Taviraj Light"/>
                <a:sym typeface="Taviraj Light"/>
              </a:defRPr>
            </a:lvl7pPr>
            <a:lvl8pPr lvl="7">
              <a:spcBef>
                <a:spcPts val="0"/>
              </a:spcBef>
              <a:spcAft>
                <a:spcPts val="0"/>
              </a:spcAft>
              <a:buSzPts val="1800"/>
              <a:buFont typeface="Taviraj Light"/>
              <a:buNone/>
              <a:defRPr>
                <a:highlight>
                  <a:schemeClr val="lt2"/>
                </a:highlight>
                <a:latin typeface="Taviraj Light"/>
                <a:ea typeface="Taviraj Light"/>
                <a:cs typeface="Taviraj Light"/>
                <a:sym typeface="Taviraj Light"/>
              </a:defRPr>
            </a:lvl8pPr>
            <a:lvl9pPr lvl="8">
              <a:spcBef>
                <a:spcPts val="0"/>
              </a:spcBef>
              <a:spcAft>
                <a:spcPts val="0"/>
              </a:spcAft>
              <a:buSzPts val="1800"/>
              <a:buFont typeface="Taviraj Light"/>
              <a:buNone/>
              <a:defRPr>
                <a:highlight>
                  <a:schemeClr val="lt2"/>
                </a:highlight>
                <a:latin typeface="Taviraj Light"/>
                <a:ea typeface="Taviraj Light"/>
                <a:cs typeface="Taviraj Light"/>
                <a:sym typeface="Taviraj Light"/>
              </a:defRPr>
            </a:lvl9pPr>
          </a:lstStyle>
          <a:p>
            <a:endParaRPr/>
          </a:p>
        </p:txBody>
      </p:sp>
      <p:sp>
        <p:nvSpPr>
          <p:cNvPr id="187" name="Google Shape;187;p16"/>
          <p:cNvSpPr txBox="1">
            <a:spLocks noGrp="1"/>
          </p:cNvSpPr>
          <p:nvPr>
            <p:ph type="subTitle" idx="17"/>
          </p:nvPr>
        </p:nvSpPr>
        <p:spPr>
          <a:xfrm>
            <a:off x="6156450" y="2565750"/>
            <a:ext cx="475800" cy="338700"/>
          </a:xfrm>
          <a:prstGeom prst="rect">
            <a:avLst/>
          </a:prstGeom>
        </p:spPr>
        <p:txBody>
          <a:bodyPr spcFirstLastPara="1" wrap="square" lIns="91425" tIns="91425" rIns="91425" bIns="91425" anchor="t" anchorCtr="0">
            <a:noAutofit/>
          </a:bodyPr>
          <a:lstStyle>
            <a:lvl1pPr lvl="0">
              <a:spcBef>
                <a:spcPts val="0"/>
              </a:spcBef>
              <a:spcAft>
                <a:spcPts val="0"/>
              </a:spcAft>
              <a:buClr>
                <a:schemeClr val="lt1"/>
              </a:buClr>
              <a:buSzPts val="1000"/>
              <a:buFont typeface="Taviraj SemiBold"/>
              <a:buNone/>
              <a:defRPr sz="1000">
                <a:solidFill>
                  <a:schemeClr val="lt1"/>
                </a:solidFill>
                <a:latin typeface="Taviraj SemiBold"/>
                <a:ea typeface="Taviraj SemiBold"/>
                <a:cs typeface="Taviraj SemiBold"/>
                <a:sym typeface="Taviraj SemiBold"/>
              </a:defRPr>
            </a:lvl1pPr>
            <a:lvl2pPr lvl="1">
              <a:spcBef>
                <a:spcPts val="0"/>
              </a:spcBef>
              <a:spcAft>
                <a:spcPts val="0"/>
              </a:spcAft>
              <a:buClr>
                <a:schemeClr val="lt1"/>
              </a:buClr>
              <a:buSzPts val="1800"/>
              <a:buFont typeface="Taviraj Light"/>
              <a:buNone/>
              <a:defRPr>
                <a:solidFill>
                  <a:schemeClr val="lt1"/>
                </a:solidFill>
                <a:latin typeface="Taviraj Light"/>
                <a:ea typeface="Taviraj Light"/>
                <a:cs typeface="Taviraj Light"/>
                <a:sym typeface="Taviraj Light"/>
              </a:defRPr>
            </a:lvl2pPr>
            <a:lvl3pPr lvl="2">
              <a:spcBef>
                <a:spcPts val="0"/>
              </a:spcBef>
              <a:spcAft>
                <a:spcPts val="0"/>
              </a:spcAft>
              <a:buClr>
                <a:schemeClr val="lt1"/>
              </a:buClr>
              <a:buSzPts val="1800"/>
              <a:buFont typeface="Taviraj Light"/>
              <a:buNone/>
              <a:defRPr>
                <a:solidFill>
                  <a:schemeClr val="lt1"/>
                </a:solidFill>
                <a:latin typeface="Taviraj Light"/>
                <a:ea typeface="Taviraj Light"/>
                <a:cs typeface="Taviraj Light"/>
                <a:sym typeface="Taviraj Light"/>
              </a:defRPr>
            </a:lvl3pPr>
            <a:lvl4pPr lvl="3">
              <a:spcBef>
                <a:spcPts val="0"/>
              </a:spcBef>
              <a:spcAft>
                <a:spcPts val="0"/>
              </a:spcAft>
              <a:buClr>
                <a:schemeClr val="lt1"/>
              </a:buClr>
              <a:buSzPts val="1800"/>
              <a:buFont typeface="Taviraj Light"/>
              <a:buNone/>
              <a:defRPr>
                <a:solidFill>
                  <a:schemeClr val="lt1"/>
                </a:solidFill>
                <a:latin typeface="Taviraj Light"/>
                <a:ea typeface="Taviraj Light"/>
                <a:cs typeface="Taviraj Light"/>
                <a:sym typeface="Taviraj Light"/>
              </a:defRPr>
            </a:lvl4pPr>
            <a:lvl5pPr lvl="4">
              <a:spcBef>
                <a:spcPts val="0"/>
              </a:spcBef>
              <a:spcAft>
                <a:spcPts val="0"/>
              </a:spcAft>
              <a:buClr>
                <a:schemeClr val="lt1"/>
              </a:buClr>
              <a:buSzPts val="1800"/>
              <a:buFont typeface="Taviraj Light"/>
              <a:buNone/>
              <a:defRPr>
                <a:solidFill>
                  <a:schemeClr val="lt1"/>
                </a:solidFill>
                <a:latin typeface="Taviraj Light"/>
                <a:ea typeface="Taviraj Light"/>
                <a:cs typeface="Taviraj Light"/>
                <a:sym typeface="Taviraj Light"/>
              </a:defRPr>
            </a:lvl5pPr>
            <a:lvl6pPr lvl="5">
              <a:spcBef>
                <a:spcPts val="0"/>
              </a:spcBef>
              <a:spcAft>
                <a:spcPts val="0"/>
              </a:spcAft>
              <a:buClr>
                <a:schemeClr val="lt1"/>
              </a:buClr>
              <a:buSzPts val="1800"/>
              <a:buFont typeface="Taviraj Light"/>
              <a:buNone/>
              <a:defRPr>
                <a:solidFill>
                  <a:schemeClr val="lt1"/>
                </a:solidFill>
                <a:latin typeface="Taviraj Light"/>
                <a:ea typeface="Taviraj Light"/>
                <a:cs typeface="Taviraj Light"/>
                <a:sym typeface="Taviraj Light"/>
              </a:defRPr>
            </a:lvl6pPr>
            <a:lvl7pPr lvl="6">
              <a:spcBef>
                <a:spcPts val="0"/>
              </a:spcBef>
              <a:spcAft>
                <a:spcPts val="0"/>
              </a:spcAft>
              <a:buClr>
                <a:schemeClr val="lt1"/>
              </a:buClr>
              <a:buSzPts val="1800"/>
              <a:buFont typeface="Taviraj Light"/>
              <a:buNone/>
              <a:defRPr>
                <a:solidFill>
                  <a:schemeClr val="lt1"/>
                </a:solidFill>
                <a:latin typeface="Taviraj Light"/>
                <a:ea typeface="Taviraj Light"/>
                <a:cs typeface="Taviraj Light"/>
                <a:sym typeface="Taviraj Light"/>
              </a:defRPr>
            </a:lvl7pPr>
            <a:lvl8pPr lvl="7">
              <a:spcBef>
                <a:spcPts val="0"/>
              </a:spcBef>
              <a:spcAft>
                <a:spcPts val="0"/>
              </a:spcAft>
              <a:buClr>
                <a:schemeClr val="lt1"/>
              </a:buClr>
              <a:buSzPts val="1800"/>
              <a:buFont typeface="Taviraj Light"/>
              <a:buNone/>
              <a:defRPr>
                <a:solidFill>
                  <a:schemeClr val="lt1"/>
                </a:solidFill>
                <a:latin typeface="Taviraj Light"/>
                <a:ea typeface="Taviraj Light"/>
                <a:cs typeface="Taviraj Light"/>
                <a:sym typeface="Taviraj Light"/>
              </a:defRPr>
            </a:lvl8pPr>
            <a:lvl9pPr lvl="8">
              <a:spcBef>
                <a:spcPts val="0"/>
              </a:spcBef>
              <a:spcAft>
                <a:spcPts val="0"/>
              </a:spcAft>
              <a:buClr>
                <a:schemeClr val="lt1"/>
              </a:buClr>
              <a:buSzPts val="1800"/>
              <a:buFont typeface="Taviraj Light"/>
              <a:buNone/>
              <a:defRPr>
                <a:solidFill>
                  <a:schemeClr val="lt1"/>
                </a:solidFill>
                <a:latin typeface="Taviraj Light"/>
                <a:ea typeface="Taviraj Light"/>
                <a:cs typeface="Taviraj Light"/>
                <a:sym typeface="Taviraj Light"/>
              </a:defRPr>
            </a:lvl9pPr>
          </a:lstStyle>
          <a:p>
            <a:endParaRPr/>
          </a:p>
        </p:txBody>
      </p:sp>
      <p:sp>
        <p:nvSpPr>
          <p:cNvPr id="188" name="Google Shape;188;p16"/>
          <p:cNvSpPr txBox="1">
            <a:spLocks noGrp="1"/>
          </p:cNvSpPr>
          <p:nvPr>
            <p:ph type="subTitle" idx="18"/>
          </p:nvPr>
        </p:nvSpPr>
        <p:spPr>
          <a:xfrm>
            <a:off x="8079254" y="2565750"/>
            <a:ext cx="775200" cy="338700"/>
          </a:xfrm>
          <a:prstGeom prst="rect">
            <a:avLst/>
          </a:prstGeom>
        </p:spPr>
        <p:txBody>
          <a:bodyPr spcFirstLastPara="1" wrap="square" lIns="91425" tIns="91425" rIns="91425" bIns="91425" anchor="t" anchorCtr="0">
            <a:noAutofit/>
          </a:bodyPr>
          <a:lstStyle>
            <a:lvl1pPr lvl="0">
              <a:spcBef>
                <a:spcPts val="0"/>
              </a:spcBef>
              <a:spcAft>
                <a:spcPts val="0"/>
              </a:spcAft>
              <a:buSzPts val="1000"/>
              <a:buFont typeface="Taviraj Medium"/>
              <a:buNone/>
              <a:defRPr sz="1000">
                <a:highlight>
                  <a:schemeClr val="lt2"/>
                </a:highlight>
                <a:latin typeface="Taviraj Medium"/>
                <a:ea typeface="Taviraj Medium"/>
                <a:cs typeface="Taviraj Medium"/>
                <a:sym typeface="Taviraj Medium"/>
              </a:defRPr>
            </a:lvl1pPr>
            <a:lvl2pPr lvl="1">
              <a:spcBef>
                <a:spcPts val="0"/>
              </a:spcBef>
              <a:spcAft>
                <a:spcPts val="0"/>
              </a:spcAft>
              <a:buSzPts val="1800"/>
              <a:buFont typeface="Taviraj Light"/>
              <a:buNone/>
              <a:defRPr>
                <a:highlight>
                  <a:schemeClr val="lt2"/>
                </a:highlight>
                <a:latin typeface="Taviraj Light"/>
                <a:ea typeface="Taviraj Light"/>
                <a:cs typeface="Taviraj Light"/>
                <a:sym typeface="Taviraj Light"/>
              </a:defRPr>
            </a:lvl2pPr>
            <a:lvl3pPr lvl="2">
              <a:spcBef>
                <a:spcPts val="0"/>
              </a:spcBef>
              <a:spcAft>
                <a:spcPts val="0"/>
              </a:spcAft>
              <a:buSzPts val="1800"/>
              <a:buFont typeface="Taviraj Light"/>
              <a:buNone/>
              <a:defRPr>
                <a:highlight>
                  <a:schemeClr val="lt2"/>
                </a:highlight>
                <a:latin typeface="Taviraj Light"/>
                <a:ea typeface="Taviraj Light"/>
                <a:cs typeface="Taviraj Light"/>
                <a:sym typeface="Taviraj Light"/>
              </a:defRPr>
            </a:lvl3pPr>
            <a:lvl4pPr lvl="3">
              <a:spcBef>
                <a:spcPts val="0"/>
              </a:spcBef>
              <a:spcAft>
                <a:spcPts val="0"/>
              </a:spcAft>
              <a:buSzPts val="1800"/>
              <a:buFont typeface="Taviraj Light"/>
              <a:buNone/>
              <a:defRPr>
                <a:highlight>
                  <a:schemeClr val="lt2"/>
                </a:highlight>
                <a:latin typeface="Taviraj Light"/>
                <a:ea typeface="Taviraj Light"/>
                <a:cs typeface="Taviraj Light"/>
                <a:sym typeface="Taviraj Light"/>
              </a:defRPr>
            </a:lvl4pPr>
            <a:lvl5pPr lvl="4">
              <a:spcBef>
                <a:spcPts val="0"/>
              </a:spcBef>
              <a:spcAft>
                <a:spcPts val="0"/>
              </a:spcAft>
              <a:buSzPts val="1800"/>
              <a:buFont typeface="Taviraj Light"/>
              <a:buNone/>
              <a:defRPr>
                <a:highlight>
                  <a:schemeClr val="lt2"/>
                </a:highlight>
                <a:latin typeface="Taviraj Light"/>
                <a:ea typeface="Taviraj Light"/>
                <a:cs typeface="Taviraj Light"/>
                <a:sym typeface="Taviraj Light"/>
              </a:defRPr>
            </a:lvl5pPr>
            <a:lvl6pPr lvl="5">
              <a:spcBef>
                <a:spcPts val="0"/>
              </a:spcBef>
              <a:spcAft>
                <a:spcPts val="0"/>
              </a:spcAft>
              <a:buSzPts val="1800"/>
              <a:buFont typeface="Taviraj Light"/>
              <a:buNone/>
              <a:defRPr>
                <a:highlight>
                  <a:schemeClr val="lt2"/>
                </a:highlight>
                <a:latin typeface="Taviraj Light"/>
                <a:ea typeface="Taviraj Light"/>
                <a:cs typeface="Taviraj Light"/>
                <a:sym typeface="Taviraj Light"/>
              </a:defRPr>
            </a:lvl6pPr>
            <a:lvl7pPr lvl="6">
              <a:spcBef>
                <a:spcPts val="0"/>
              </a:spcBef>
              <a:spcAft>
                <a:spcPts val="0"/>
              </a:spcAft>
              <a:buSzPts val="1800"/>
              <a:buFont typeface="Taviraj Light"/>
              <a:buNone/>
              <a:defRPr>
                <a:highlight>
                  <a:schemeClr val="lt2"/>
                </a:highlight>
                <a:latin typeface="Taviraj Light"/>
                <a:ea typeface="Taviraj Light"/>
                <a:cs typeface="Taviraj Light"/>
                <a:sym typeface="Taviraj Light"/>
              </a:defRPr>
            </a:lvl7pPr>
            <a:lvl8pPr lvl="7">
              <a:spcBef>
                <a:spcPts val="0"/>
              </a:spcBef>
              <a:spcAft>
                <a:spcPts val="0"/>
              </a:spcAft>
              <a:buSzPts val="1800"/>
              <a:buFont typeface="Taviraj Light"/>
              <a:buNone/>
              <a:defRPr>
                <a:highlight>
                  <a:schemeClr val="lt2"/>
                </a:highlight>
                <a:latin typeface="Taviraj Light"/>
                <a:ea typeface="Taviraj Light"/>
                <a:cs typeface="Taviraj Light"/>
                <a:sym typeface="Taviraj Light"/>
              </a:defRPr>
            </a:lvl8pPr>
            <a:lvl9pPr lvl="8">
              <a:spcBef>
                <a:spcPts val="0"/>
              </a:spcBef>
              <a:spcAft>
                <a:spcPts val="0"/>
              </a:spcAft>
              <a:buSzPts val="1800"/>
              <a:buFont typeface="Taviraj Light"/>
              <a:buNone/>
              <a:defRPr>
                <a:highlight>
                  <a:schemeClr val="lt2"/>
                </a:highlight>
                <a:latin typeface="Taviraj Light"/>
                <a:ea typeface="Taviraj Light"/>
                <a:cs typeface="Taviraj Light"/>
                <a:sym typeface="Taviraj Light"/>
              </a:defRPr>
            </a:lvl9pPr>
          </a:lstStyle>
          <a:p>
            <a:endParaRPr/>
          </a:p>
        </p:txBody>
      </p:sp>
    </p:spTree>
  </p:cSld>
  <p:clrMapOvr>
    <a:masterClrMapping/>
  </p:clrMapOvr>
  <p:extLst>
    <p:ext uri="{DCECCB84-F9BA-43D5-87BE-67443E8EF086}">
      <p15:sldGuideLst xmlns:p15="http://schemas.microsoft.com/office/powerpoint/2012/main">
        <p15:guide id="1" pos="2013">
          <p15:clr>
            <a:srgbClr val="E46962"/>
          </p15:clr>
        </p15:guide>
        <p15:guide id="2" pos="3931">
          <p15:clr>
            <a:srgbClr val="E46962"/>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Split screen">
  <p:cSld name="CUSTOM">
    <p:bg>
      <p:bgPr>
        <a:solidFill>
          <a:schemeClr val="accent2"/>
        </a:solidFill>
        <a:effectLst/>
      </p:bgPr>
    </p:bg>
    <p:spTree>
      <p:nvGrpSpPr>
        <p:cNvPr id="1" name="Shape 189"/>
        <p:cNvGrpSpPr/>
        <p:nvPr/>
      </p:nvGrpSpPr>
      <p:grpSpPr>
        <a:xfrm>
          <a:off x="0" y="0"/>
          <a:ext cx="0" cy="0"/>
          <a:chOff x="0" y="0"/>
          <a:chExt cx="0" cy="0"/>
        </a:xfrm>
      </p:grpSpPr>
      <p:sp>
        <p:nvSpPr>
          <p:cNvPr id="190" name="Google Shape;190;p17"/>
          <p:cNvSpPr/>
          <p:nvPr/>
        </p:nvSpPr>
        <p:spPr>
          <a:xfrm>
            <a:off x="4526250" y="0"/>
            <a:ext cx="4617600" cy="5143500"/>
          </a:xfrm>
          <a:prstGeom prst="rect">
            <a:avLst/>
          </a:prstGeom>
          <a:solidFill>
            <a:schemeClr val="lt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solidFill>
                <a:schemeClr val="dk1"/>
              </a:solidFill>
              <a:latin typeface="Taviraj"/>
              <a:ea typeface="Taviraj"/>
              <a:cs typeface="Taviraj"/>
              <a:sym typeface="Taviraj"/>
            </a:endParaRPr>
          </a:p>
        </p:txBody>
      </p:sp>
      <p:sp>
        <p:nvSpPr>
          <p:cNvPr id="191" name="Google Shape;191;p17"/>
          <p:cNvSpPr txBox="1">
            <a:spLocks noGrp="1"/>
          </p:cNvSpPr>
          <p:nvPr>
            <p:ph type="title"/>
          </p:nvPr>
        </p:nvSpPr>
        <p:spPr>
          <a:xfrm>
            <a:off x="228650" y="334575"/>
            <a:ext cx="4047000" cy="587700"/>
          </a:xfrm>
          <a:prstGeom prst="rect">
            <a:avLst/>
          </a:prstGeom>
        </p:spPr>
        <p:txBody>
          <a:bodyPr spcFirstLastPara="1" wrap="square" lIns="91425" tIns="91425" rIns="91425" bIns="91425" anchor="t" anchorCtr="0">
            <a:noAutofit/>
          </a:bodyPr>
          <a:lstStyle>
            <a:lvl1pPr lvl="0">
              <a:lnSpc>
                <a:spcPct val="80000"/>
              </a:lnSpc>
              <a:spcBef>
                <a:spcPts val="0"/>
              </a:spcBef>
              <a:spcAft>
                <a:spcPts val="0"/>
              </a:spcAft>
              <a:buNone/>
              <a:defRPr sz="4400">
                <a:solidFill>
                  <a:schemeClr val="lt1"/>
                </a:solidFill>
              </a:defRPr>
            </a:lvl1pPr>
            <a:lvl2pPr lvl="1">
              <a:lnSpc>
                <a:spcPct val="80000"/>
              </a:lnSpc>
              <a:spcBef>
                <a:spcPts val="0"/>
              </a:spcBef>
              <a:spcAft>
                <a:spcPts val="0"/>
              </a:spcAft>
              <a:buNone/>
              <a:defRPr sz="4400">
                <a:solidFill>
                  <a:schemeClr val="lt1"/>
                </a:solidFill>
              </a:defRPr>
            </a:lvl2pPr>
            <a:lvl3pPr lvl="2">
              <a:lnSpc>
                <a:spcPct val="80000"/>
              </a:lnSpc>
              <a:spcBef>
                <a:spcPts val="0"/>
              </a:spcBef>
              <a:spcAft>
                <a:spcPts val="0"/>
              </a:spcAft>
              <a:buNone/>
              <a:defRPr sz="4400">
                <a:solidFill>
                  <a:schemeClr val="lt1"/>
                </a:solidFill>
              </a:defRPr>
            </a:lvl3pPr>
            <a:lvl4pPr lvl="3">
              <a:lnSpc>
                <a:spcPct val="80000"/>
              </a:lnSpc>
              <a:spcBef>
                <a:spcPts val="0"/>
              </a:spcBef>
              <a:spcAft>
                <a:spcPts val="0"/>
              </a:spcAft>
              <a:buNone/>
              <a:defRPr sz="4400">
                <a:solidFill>
                  <a:schemeClr val="lt1"/>
                </a:solidFill>
              </a:defRPr>
            </a:lvl4pPr>
            <a:lvl5pPr lvl="4">
              <a:lnSpc>
                <a:spcPct val="80000"/>
              </a:lnSpc>
              <a:spcBef>
                <a:spcPts val="0"/>
              </a:spcBef>
              <a:spcAft>
                <a:spcPts val="0"/>
              </a:spcAft>
              <a:buNone/>
              <a:defRPr sz="4400">
                <a:solidFill>
                  <a:schemeClr val="lt1"/>
                </a:solidFill>
              </a:defRPr>
            </a:lvl5pPr>
            <a:lvl6pPr lvl="5">
              <a:lnSpc>
                <a:spcPct val="80000"/>
              </a:lnSpc>
              <a:spcBef>
                <a:spcPts val="0"/>
              </a:spcBef>
              <a:spcAft>
                <a:spcPts val="0"/>
              </a:spcAft>
              <a:buNone/>
              <a:defRPr sz="4400">
                <a:solidFill>
                  <a:schemeClr val="lt1"/>
                </a:solidFill>
              </a:defRPr>
            </a:lvl6pPr>
            <a:lvl7pPr lvl="6">
              <a:lnSpc>
                <a:spcPct val="80000"/>
              </a:lnSpc>
              <a:spcBef>
                <a:spcPts val="0"/>
              </a:spcBef>
              <a:spcAft>
                <a:spcPts val="0"/>
              </a:spcAft>
              <a:buNone/>
              <a:defRPr sz="4400">
                <a:solidFill>
                  <a:schemeClr val="lt1"/>
                </a:solidFill>
              </a:defRPr>
            </a:lvl7pPr>
            <a:lvl8pPr lvl="7">
              <a:lnSpc>
                <a:spcPct val="80000"/>
              </a:lnSpc>
              <a:spcBef>
                <a:spcPts val="0"/>
              </a:spcBef>
              <a:spcAft>
                <a:spcPts val="0"/>
              </a:spcAft>
              <a:buNone/>
              <a:defRPr sz="4400">
                <a:solidFill>
                  <a:schemeClr val="lt1"/>
                </a:solidFill>
              </a:defRPr>
            </a:lvl8pPr>
            <a:lvl9pPr lvl="8">
              <a:lnSpc>
                <a:spcPct val="80000"/>
              </a:lnSpc>
              <a:spcBef>
                <a:spcPts val="0"/>
              </a:spcBef>
              <a:spcAft>
                <a:spcPts val="0"/>
              </a:spcAft>
              <a:buNone/>
              <a:defRPr sz="4400">
                <a:solidFill>
                  <a:schemeClr val="lt1"/>
                </a:solidFill>
              </a:defRPr>
            </a:lvl9pPr>
          </a:lstStyle>
          <a:p>
            <a:endParaRPr/>
          </a:p>
        </p:txBody>
      </p:sp>
      <p:sp>
        <p:nvSpPr>
          <p:cNvPr id="192" name="Google Shape;192;p17"/>
          <p:cNvSpPr txBox="1">
            <a:spLocks noGrp="1"/>
          </p:cNvSpPr>
          <p:nvPr>
            <p:ph type="body" idx="1"/>
          </p:nvPr>
        </p:nvSpPr>
        <p:spPr>
          <a:xfrm>
            <a:off x="228600" y="2133600"/>
            <a:ext cx="4047000" cy="2550000"/>
          </a:xfrm>
          <a:prstGeom prst="rect">
            <a:avLst/>
          </a:prstGeom>
        </p:spPr>
        <p:txBody>
          <a:bodyPr spcFirstLastPara="1" wrap="square" lIns="91425" tIns="91425" rIns="91425" bIns="91425" anchor="t" anchorCtr="0">
            <a:noAutofit/>
          </a:bodyPr>
          <a:lstStyle>
            <a:lvl1pPr marL="457200" lvl="0" indent="-304800">
              <a:spcBef>
                <a:spcPts val="0"/>
              </a:spcBef>
              <a:spcAft>
                <a:spcPts val="0"/>
              </a:spcAft>
              <a:buClr>
                <a:schemeClr val="lt1"/>
              </a:buClr>
              <a:buSzPts val="1200"/>
              <a:buChar char="●"/>
              <a:defRPr sz="1200">
                <a:solidFill>
                  <a:schemeClr val="lt1"/>
                </a:solidFill>
              </a:defRPr>
            </a:lvl1pPr>
            <a:lvl2pPr marL="914400" lvl="1" indent="-304800">
              <a:spcBef>
                <a:spcPts val="800"/>
              </a:spcBef>
              <a:spcAft>
                <a:spcPts val="0"/>
              </a:spcAft>
              <a:buClr>
                <a:schemeClr val="lt1"/>
              </a:buClr>
              <a:buSzPts val="1200"/>
              <a:buChar char="○"/>
              <a:defRPr sz="1200">
                <a:solidFill>
                  <a:schemeClr val="lt1"/>
                </a:solidFill>
              </a:defRPr>
            </a:lvl2pPr>
            <a:lvl3pPr marL="1371600" lvl="2" indent="-304800">
              <a:spcBef>
                <a:spcPts val="800"/>
              </a:spcBef>
              <a:spcAft>
                <a:spcPts val="0"/>
              </a:spcAft>
              <a:buClr>
                <a:schemeClr val="lt1"/>
              </a:buClr>
              <a:buSzPts val="1200"/>
              <a:buChar char="■"/>
              <a:defRPr sz="1200">
                <a:solidFill>
                  <a:schemeClr val="lt1"/>
                </a:solidFill>
              </a:defRPr>
            </a:lvl3pPr>
            <a:lvl4pPr marL="1828800" lvl="3" indent="-304800">
              <a:spcBef>
                <a:spcPts val="800"/>
              </a:spcBef>
              <a:spcAft>
                <a:spcPts val="0"/>
              </a:spcAft>
              <a:buClr>
                <a:schemeClr val="lt1"/>
              </a:buClr>
              <a:buSzPts val="1200"/>
              <a:buChar char="●"/>
              <a:defRPr sz="1200">
                <a:solidFill>
                  <a:schemeClr val="lt1"/>
                </a:solidFill>
              </a:defRPr>
            </a:lvl4pPr>
            <a:lvl5pPr marL="2286000" lvl="4" indent="-304800">
              <a:spcBef>
                <a:spcPts val="800"/>
              </a:spcBef>
              <a:spcAft>
                <a:spcPts val="0"/>
              </a:spcAft>
              <a:buClr>
                <a:schemeClr val="lt1"/>
              </a:buClr>
              <a:buSzPts val="1200"/>
              <a:buChar char="○"/>
              <a:defRPr sz="1200">
                <a:solidFill>
                  <a:schemeClr val="lt1"/>
                </a:solidFill>
              </a:defRPr>
            </a:lvl5pPr>
            <a:lvl6pPr marL="2743200" lvl="5" indent="-304800">
              <a:spcBef>
                <a:spcPts val="800"/>
              </a:spcBef>
              <a:spcAft>
                <a:spcPts val="0"/>
              </a:spcAft>
              <a:buClr>
                <a:schemeClr val="lt1"/>
              </a:buClr>
              <a:buSzPts val="1200"/>
              <a:buChar char="■"/>
              <a:defRPr sz="1200">
                <a:solidFill>
                  <a:schemeClr val="lt1"/>
                </a:solidFill>
              </a:defRPr>
            </a:lvl6pPr>
            <a:lvl7pPr marL="3200400" lvl="6" indent="-304800">
              <a:spcBef>
                <a:spcPts val="800"/>
              </a:spcBef>
              <a:spcAft>
                <a:spcPts val="0"/>
              </a:spcAft>
              <a:buClr>
                <a:schemeClr val="lt1"/>
              </a:buClr>
              <a:buSzPts val="1200"/>
              <a:buChar char="●"/>
              <a:defRPr sz="1200">
                <a:solidFill>
                  <a:schemeClr val="lt1"/>
                </a:solidFill>
              </a:defRPr>
            </a:lvl7pPr>
            <a:lvl8pPr marL="3657600" lvl="7" indent="-304800">
              <a:spcBef>
                <a:spcPts val="800"/>
              </a:spcBef>
              <a:spcAft>
                <a:spcPts val="0"/>
              </a:spcAft>
              <a:buClr>
                <a:schemeClr val="lt1"/>
              </a:buClr>
              <a:buSzPts val="1200"/>
              <a:buChar char="○"/>
              <a:defRPr sz="1200">
                <a:solidFill>
                  <a:schemeClr val="lt1"/>
                </a:solidFill>
              </a:defRPr>
            </a:lvl8pPr>
            <a:lvl9pPr marL="4114800" lvl="8" indent="-304800">
              <a:spcBef>
                <a:spcPts val="800"/>
              </a:spcBef>
              <a:spcAft>
                <a:spcPts val="800"/>
              </a:spcAft>
              <a:buClr>
                <a:schemeClr val="lt1"/>
              </a:buClr>
              <a:buSzPts val="1200"/>
              <a:buChar char="■"/>
              <a:defRPr sz="1200">
                <a:solidFill>
                  <a:schemeClr val="lt1"/>
                </a:solidFill>
              </a:defRPr>
            </a:lvl9pPr>
          </a:lstStyle>
          <a:p>
            <a:endParaRPr/>
          </a:p>
        </p:txBody>
      </p:sp>
      <p:sp>
        <p:nvSpPr>
          <p:cNvPr id="193" name="Google Shape;193;p17"/>
          <p:cNvSpPr txBox="1">
            <a:spLocks noGrp="1"/>
          </p:cNvSpPr>
          <p:nvPr>
            <p:ph type="subTitle" idx="2"/>
          </p:nvPr>
        </p:nvSpPr>
        <p:spPr>
          <a:xfrm>
            <a:off x="320100" y="228590"/>
            <a:ext cx="1805400" cy="123300"/>
          </a:xfrm>
          <a:prstGeom prst="rect">
            <a:avLst/>
          </a:prstGeom>
        </p:spPr>
        <p:txBody>
          <a:bodyPr spcFirstLastPara="1" wrap="square" lIns="0" tIns="0" rIns="0" bIns="0" anchor="ctr" anchorCtr="0">
            <a:noAutofit/>
          </a:bodyPr>
          <a:lstStyle>
            <a:lvl1pPr lvl="0">
              <a:spcBef>
                <a:spcPts val="0"/>
              </a:spcBef>
              <a:spcAft>
                <a:spcPts val="0"/>
              </a:spcAft>
              <a:buNone/>
              <a:defRPr sz="700">
                <a:solidFill>
                  <a:schemeClr val="lt1"/>
                </a:solidFill>
              </a:defRPr>
            </a:lvl1pPr>
            <a:lvl2pPr lvl="1">
              <a:spcBef>
                <a:spcPts val="0"/>
              </a:spcBef>
              <a:spcAft>
                <a:spcPts val="0"/>
              </a:spcAft>
              <a:buNone/>
              <a:defRPr sz="700">
                <a:solidFill>
                  <a:schemeClr val="lt1"/>
                </a:solidFill>
              </a:defRPr>
            </a:lvl2pPr>
            <a:lvl3pPr lvl="2">
              <a:spcBef>
                <a:spcPts val="0"/>
              </a:spcBef>
              <a:spcAft>
                <a:spcPts val="0"/>
              </a:spcAft>
              <a:buNone/>
              <a:defRPr sz="700">
                <a:solidFill>
                  <a:schemeClr val="lt1"/>
                </a:solidFill>
              </a:defRPr>
            </a:lvl3pPr>
            <a:lvl4pPr lvl="3">
              <a:spcBef>
                <a:spcPts val="0"/>
              </a:spcBef>
              <a:spcAft>
                <a:spcPts val="0"/>
              </a:spcAft>
              <a:buNone/>
              <a:defRPr sz="700">
                <a:solidFill>
                  <a:schemeClr val="lt1"/>
                </a:solidFill>
              </a:defRPr>
            </a:lvl4pPr>
            <a:lvl5pPr lvl="4">
              <a:spcBef>
                <a:spcPts val="0"/>
              </a:spcBef>
              <a:spcAft>
                <a:spcPts val="0"/>
              </a:spcAft>
              <a:buNone/>
              <a:defRPr sz="700">
                <a:solidFill>
                  <a:schemeClr val="lt1"/>
                </a:solidFill>
              </a:defRPr>
            </a:lvl5pPr>
            <a:lvl6pPr lvl="5">
              <a:spcBef>
                <a:spcPts val="0"/>
              </a:spcBef>
              <a:spcAft>
                <a:spcPts val="0"/>
              </a:spcAft>
              <a:buNone/>
              <a:defRPr sz="700">
                <a:solidFill>
                  <a:schemeClr val="lt1"/>
                </a:solidFill>
              </a:defRPr>
            </a:lvl6pPr>
            <a:lvl7pPr lvl="6">
              <a:spcBef>
                <a:spcPts val="0"/>
              </a:spcBef>
              <a:spcAft>
                <a:spcPts val="0"/>
              </a:spcAft>
              <a:buNone/>
              <a:defRPr sz="700">
                <a:solidFill>
                  <a:schemeClr val="lt1"/>
                </a:solidFill>
              </a:defRPr>
            </a:lvl7pPr>
            <a:lvl8pPr lvl="7">
              <a:spcBef>
                <a:spcPts val="0"/>
              </a:spcBef>
              <a:spcAft>
                <a:spcPts val="0"/>
              </a:spcAft>
              <a:buNone/>
              <a:defRPr sz="700">
                <a:solidFill>
                  <a:schemeClr val="lt1"/>
                </a:solidFill>
              </a:defRPr>
            </a:lvl8pPr>
            <a:lvl9pPr lvl="8">
              <a:spcBef>
                <a:spcPts val="0"/>
              </a:spcBef>
              <a:spcAft>
                <a:spcPts val="0"/>
              </a:spcAft>
              <a:buNone/>
              <a:defRPr sz="700">
                <a:solidFill>
                  <a:schemeClr val="lt1"/>
                </a:solidFill>
              </a:defRPr>
            </a:lvl9pPr>
          </a:lstStyle>
          <a:p>
            <a:endParaRPr/>
          </a:p>
        </p:txBody>
      </p:sp>
      <p:sp>
        <p:nvSpPr>
          <p:cNvPr id="194" name="Google Shape;194;p17"/>
          <p:cNvSpPr txBox="1">
            <a:spLocks noGrp="1"/>
          </p:cNvSpPr>
          <p:nvPr>
            <p:ph type="subTitle" idx="3"/>
          </p:nvPr>
        </p:nvSpPr>
        <p:spPr>
          <a:xfrm>
            <a:off x="7196175" y="228600"/>
            <a:ext cx="1627800" cy="123300"/>
          </a:xfrm>
          <a:prstGeom prst="rect">
            <a:avLst/>
          </a:prstGeom>
        </p:spPr>
        <p:txBody>
          <a:bodyPr spcFirstLastPara="1" wrap="square" lIns="0" tIns="0" rIns="0" bIns="0" anchor="ctr" anchorCtr="0">
            <a:noAutofit/>
          </a:bodyPr>
          <a:lstStyle>
            <a:lvl1pPr lvl="0" algn="r">
              <a:spcBef>
                <a:spcPts val="0"/>
              </a:spcBef>
              <a:spcAft>
                <a:spcPts val="0"/>
              </a:spcAft>
              <a:buNone/>
              <a:defRPr sz="700"/>
            </a:lvl1pPr>
            <a:lvl2pPr lvl="1" algn="r">
              <a:spcBef>
                <a:spcPts val="0"/>
              </a:spcBef>
              <a:spcAft>
                <a:spcPts val="0"/>
              </a:spcAft>
              <a:buNone/>
              <a:defRPr sz="700">
                <a:solidFill>
                  <a:schemeClr val="lt1"/>
                </a:solidFill>
              </a:defRPr>
            </a:lvl2pPr>
            <a:lvl3pPr lvl="2" algn="r">
              <a:spcBef>
                <a:spcPts val="0"/>
              </a:spcBef>
              <a:spcAft>
                <a:spcPts val="0"/>
              </a:spcAft>
              <a:buNone/>
              <a:defRPr sz="700">
                <a:solidFill>
                  <a:schemeClr val="lt1"/>
                </a:solidFill>
              </a:defRPr>
            </a:lvl3pPr>
            <a:lvl4pPr lvl="3" algn="r">
              <a:spcBef>
                <a:spcPts val="0"/>
              </a:spcBef>
              <a:spcAft>
                <a:spcPts val="0"/>
              </a:spcAft>
              <a:buNone/>
              <a:defRPr sz="700">
                <a:solidFill>
                  <a:schemeClr val="lt1"/>
                </a:solidFill>
              </a:defRPr>
            </a:lvl4pPr>
            <a:lvl5pPr lvl="4" algn="r">
              <a:spcBef>
                <a:spcPts val="0"/>
              </a:spcBef>
              <a:spcAft>
                <a:spcPts val="0"/>
              </a:spcAft>
              <a:buNone/>
              <a:defRPr sz="700">
                <a:solidFill>
                  <a:schemeClr val="lt1"/>
                </a:solidFill>
              </a:defRPr>
            </a:lvl5pPr>
            <a:lvl6pPr lvl="5" algn="r">
              <a:spcBef>
                <a:spcPts val="0"/>
              </a:spcBef>
              <a:spcAft>
                <a:spcPts val="0"/>
              </a:spcAft>
              <a:buNone/>
              <a:defRPr sz="700">
                <a:solidFill>
                  <a:schemeClr val="lt1"/>
                </a:solidFill>
              </a:defRPr>
            </a:lvl6pPr>
            <a:lvl7pPr lvl="6" algn="r">
              <a:spcBef>
                <a:spcPts val="0"/>
              </a:spcBef>
              <a:spcAft>
                <a:spcPts val="0"/>
              </a:spcAft>
              <a:buNone/>
              <a:defRPr sz="700">
                <a:solidFill>
                  <a:schemeClr val="lt1"/>
                </a:solidFill>
              </a:defRPr>
            </a:lvl7pPr>
            <a:lvl8pPr lvl="7" algn="r">
              <a:spcBef>
                <a:spcPts val="0"/>
              </a:spcBef>
              <a:spcAft>
                <a:spcPts val="0"/>
              </a:spcAft>
              <a:buNone/>
              <a:defRPr sz="700">
                <a:solidFill>
                  <a:schemeClr val="lt1"/>
                </a:solidFill>
              </a:defRPr>
            </a:lvl8pPr>
            <a:lvl9pPr lvl="8" algn="r">
              <a:spcBef>
                <a:spcPts val="0"/>
              </a:spcBef>
              <a:spcAft>
                <a:spcPts val="0"/>
              </a:spcAft>
              <a:buNone/>
              <a:defRPr sz="700">
                <a:solidFill>
                  <a:schemeClr val="lt1"/>
                </a:solidFill>
              </a:defRPr>
            </a:lvl9pPr>
          </a:lstStyle>
          <a:p>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Split screen - Alt 2">
  <p:cSld name="CUSTOM_1_3">
    <p:spTree>
      <p:nvGrpSpPr>
        <p:cNvPr id="1" name="Shape 195"/>
        <p:cNvGrpSpPr/>
        <p:nvPr/>
      </p:nvGrpSpPr>
      <p:grpSpPr>
        <a:xfrm>
          <a:off x="0" y="0"/>
          <a:ext cx="0" cy="0"/>
          <a:chOff x="0" y="0"/>
          <a:chExt cx="0" cy="0"/>
        </a:xfrm>
      </p:grpSpPr>
      <p:sp>
        <p:nvSpPr>
          <p:cNvPr id="196" name="Google Shape;196;p18"/>
          <p:cNvSpPr/>
          <p:nvPr/>
        </p:nvSpPr>
        <p:spPr>
          <a:xfrm>
            <a:off x="-7075" y="1231850"/>
            <a:ext cx="9151200" cy="3911700"/>
          </a:xfrm>
          <a:prstGeom prst="rect">
            <a:avLst/>
          </a:prstGeom>
          <a:solidFill>
            <a:schemeClr val="accent5"/>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solidFill>
                <a:schemeClr val="dk1"/>
              </a:solidFill>
              <a:latin typeface="Inter"/>
              <a:ea typeface="Inter"/>
              <a:cs typeface="Inter"/>
              <a:sym typeface="Inter"/>
            </a:endParaRPr>
          </a:p>
        </p:txBody>
      </p:sp>
      <p:sp>
        <p:nvSpPr>
          <p:cNvPr id="197" name="Google Shape;197;p18"/>
          <p:cNvSpPr txBox="1">
            <a:spLocks noGrp="1"/>
          </p:cNvSpPr>
          <p:nvPr>
            <p:ph type="body" idx="1"/>
          </p:nvPr>
        </p:nvSpPr>
        <p:spPr>
          <a:xfrm>
            <a:off x="4711488" y="2971800"/>
            <a:ext cx="1627800" cy="656100"/>
          </a:xfrm>
          <a:prstGeom prst="rect">
            <a:avLst/>
          </a:prstGeom>
        </p:spPr>
        <p:txBody>
          <a:bodyPr spcFirstLastPara="1" wrap="square" lIns="0" tIns="0" rIns="0" bIns="0" anchor="t" anchorCtr="0">
            <a:noAutofit/>
          </a:bodyPr>
          <a:lstStyle>
            <a:lvl1pPr marL="457200" lvl="0" indent="-292100">
              <a:lnSpc>
                <a:spcPct val="115000"/>
              </a:lnSpc>
              <a:spcBef>
                <a:spcPts val="0"/>
              </a:spcBef>
              <a:spcAft>
                <a:spcPts val="0"/>
              </a:spcAft>
              <a:buClr>
                <a:schemeClr val="lt1"/>
              </a:buClr>
              <a:buSzPts val="1000"/>
              <a:buFont typeface="Inter Light"/>
              <a:buChar char="●"/>
              <a:defRPr sz="1000">
                <a:solidFill>
                  <a:schemeClr val="lt1"/>
                </a:solidFill>
              </a:defRPr>
            </a:lvl1pPr>
            <a:lvl2pPr marL="914400" lvl="1" indent="-292100">
              <a:lnSpc>
                <a:spcPct val="115000"/>
              </a:lnSpc>
              <a:spcBef>
                <a:spcPts val="0"/>
              </a:spcBef>
              <a:spcAft>
                <a:spcPts val="0"/>
              </a:spcAft>
              <a:buClr>
                <a:schemeClr val="lt1"/>
              </a:buClr>
              <a:buSzPts val="1000"/>
              <a:buFont typeface="Inter Light"/>
              <a:buChar char="○"/>
              <a:defRPr sz="1000">
                <a:solidFill>
                  <a:schemeClr val="lt1"/>
                </a:solidFill>
              </a:defRPr>
            </a:lvl2pPr>
            <a:lvl3pPr marL="1371600" lvl="2" indent="-292100">
              <a:lnSpc>
                <a:spcPct val="115000"/>
              </a:lnSpc>
              <a:spcBef>
                <a:spcPts val="0"/>
              </a:spcBef>
              <a:spcAft>
                <a:spcPts val="0"/>
              </a:spcAft>
              <a:buClr>
                <a:schemeClr val="lt1"/>
              </a:buClr>
              <a:buSzPts val="1000"/>
              <a:buFont typeface="Inter Light"/>
              <a:buChar char="■"/>
              <a:defRPr sz="1000">
                <a:solidFill>
                  <a:schemeClr val="lt1"/>
                </a:solidFill>
              </a:defRPr>
            </a:lvl3pPr>
            <a:lvl4pPr marL="1828800" lvl="3" indent="-292100">
              <a:lnSpc>
                <a:spcPct val="115000"/>
              </a:lnSpc>
              <a:spcBef>
                <a:spcPts val="0"/>
              </a:spcBef>
              <a:spcAft>
                <a:spcPts val="0"/>
              </a:spcAft>
              <a:buClr>
                <a:schemeClr val="lt1"/>
              </a:buClr>
              <a:buSzPts val="1000"/>
              <a:buFont typeface="Inter Light"/>
              <a:buChar char="●"/>
              <a:defRPr sz="1000">
                <a:solidFill>
                  <a:schemeClr val="lt1"/>
                </a:solidFill>
              </a:defRPr>
            </a:lvl4pPr>
            <a:lvl5pPr marL="2286000" lvl="4" indent="-292100">
              <a:lnSpc>
                <a:spcPct val="115000"/>
              </a:lnSpc>
              <a:spcBef>
                <a:spcPts val="0"/>
              </a:spcBef>
              <a:spcAft>
                <a:spcPts val="0"/>
              </a:spcAft>
              <a:buClr>
                <a:schemeClr val="lt1"/>
              </a:buClr>
              <a:buSzPts val="1000"/>
              <a:buFont typeface="Inter Light"/>
              <a:buChar char="○"/>
              <a:defRPr sz="1000">
                <a:solidFill>
                  <a:schemeClr val="lt1"/>
                </a:solidFill>
              </a:defRPr>
            </a:lvl5pPr>
            <a:lvl6pPr marL="2743200" lvl="5" indent="-292100">
              <a:lnSpc>
                <a:spcPct val="115000"/>
              </a:lnSpc>
              <a:spcBef>
                <a:spcPts val="0"/>
              </a:spcBef>
              <a:spcAft>
                <a:spcPts val="0"/>
              </a:spcAft>
              <a:buClr>
                <a:schemeClr val="lt1"/>
              </a:buClr>
              <a:buSzPts val="1000"/>
              <a:buFont typeface="Inter Light"/>
              <a:buChar char="■"/>
              <a:defRPr sz="1000">
                <a:solidFill>
                  <a:schemeClr val="lt1"/>
                </a:solidFill>
              </a:defRPr>
            </a:lvl6pPr>
            <a:lvl7pPr marL="3200400" lvl="6" indent="-292100">
              <a:lnSpc>
                <a:spcPct val="115000"/>
              </a:lnSpc>
              <a:spcBef>
                <a:spcPts val="0"/>
              </a:spcBef>
              <a:spcAft>
                <a:spcPts val="0"/>
              </a:spcAft>
              <a:buClr>
                <a:schemeClr val="lt1"/>
              </a:buClr>
              <a:buSzPts val="1000"/>
              <a:buFont typeface="Inter Light"/>
              <a:buChar char="●"/>
              <a:defRPr sz="1000">
                <a:solidFill>
                  <a:schemeClr val="lt1"/>
                </a:solidFill>
              </a:defRPr>
            </a:lvl7pPr>
            <a:lvl8pPr marL="3657600" lvl="7" indent="-292100">
              <a:lnSpc>
                <a:spcPct val="115000"/>
              </a:lnSpc>
              <a:spcBef>
                <a:spcPts val="0"/>
              </a:spcBef>
              <a:spcAft>
                <a:spcPts val="0"/>
              </a:spcAft>
              <a:buClr>
                <a:schemeClr val="lt1"/>
              </a:buClr>
              <a:buSzPts val="1000"/>
              <a:buFont typeface="Inter Light"/>
              <a:buChar char="○"/>
              <a:defRPr sz="1000">
                <a:solidFill>
                  <a:schemeClr val="lt1"/>
                </a:solidFill>
              </a:defRPr>
            </a:lvl8pPr>
            <a:lvl9pPr marL="4114800" lvl="8" indent="-292100">
              <a:lnSpc>
                <a:spcPct val="115000"/>
              </a:lnSpc>
              <a:spcBef>
                <a:spcPts val="0"/>
              </a:spcBef>
              <a:spcAft>
                <a:spcPts val="0"/>
              </a:spcAft>
              <a:buClr>
                <a:schemeClr val="lt1"/>
              </a:buClr>
              <a:buSzPts val="1000"/>
              <a:buFont typeface="Inter Light"/>
              <a:buChar char="■"/>
              <a:defRPr sz="1000">
                <a:solidFill>
                  <a:schemeClr val="lt1"/>
                </a:solidFill>
              </a:defRPr>
            </a:lvl9pPr>
          </a:lstStyle>
          <a:p>
            <a:endParaRPr/>
          </a:p>
        </p:txBody>
      </p:sp>
      <p:sp>
        <p:nvSpPr>
          <p:cNvPr id="198" name="Google Shape;198;p18"/>
          <p:cNvSpPr txBox="1">
            <a:spLocks noGrp="1"/>
          </p:cNvSpPr>
          <p:nvPr>
            <p:ph type="subTitle" idx="2"/>
          </p:nvPr>
        </p:nvSpPr>
        <p:spPr>
          <a:xfrm>
            <a:off x="4711513" y="2674925"/>
            <a:ext cx="1627800" cy="229500"/>
          </a:xfrm>
          <a:prstGeom prst="rect">
            <a:avLst/>
          </a:prstGeom>
        </p:spPr>
        <p:txBody>
          <a:bodyPr spcFirstLastPara="1" wrap="square" lIns="0" tIns="0" rIns="0" bIns="0" anchor="t" anchorCtr="0">
            <a:noAutofit/>
          </a:bodyPr>
          <a:lstStyle>
            <a:lvl1pPr lvl="0">
              <a:lnSpc>
                <a:spcPct val="150000"/>
              </a:lnSpc>
              <a:spcBef>
                <a:spcPts val="0"/>
              </a:spcBef>
              <a:spcAft>
                <a:spcPts val="0"/>
              </a:spcAft>
              <a:buNone/>
              <a:defRPr sz="1200">
                <a:highlight>
                  <a:schemeClr val="lt2"/>
                </a:highlight>
                <a:latin typeface="Taviraj"/>
                <a:ea typeface="Taviraj"/>
                <a:cs typeface="Taviraj"/>
                <a:sym typeface="Taviraj"/>
              </a:defRPr>
            </a:lvl1pPr>
            <a:lvl2pPr lvl="1">
              <a:lnSpc>
                <a:spcPct val="150000"/>
              </a:lnSpc>
              <a:spcBef>
                <a:spcPts val="0"/>
              </a:spcBef>
              <a:spcAft>
                <a:spcPts val="0"/>
              </a:spcAft>
              <a:buClr>
                <a:schemeClr val="lt1"/>
              </a:buClr>
              <a:buSzPts val="1800"/>
              <a:buFont typeface="Taviraj Light"/>
              <a:buNone/>
              <a:defRPr>
                <a:solidFill>
                  <a:schemeClr val="lt1"/>
                </a:solidFill>
                <a:latin typeface="Taviraj Light"/>
                <a:ea typeface="Taviraj Light"/>
                <a:cs typeface="Taviraj Light"/>
                <a:sym typeface="Taviraj Light"/>
              </a:defRPr>
            </a:lvl2pPr>
            <a:lvl3pPr lvl="2">
              <a:lnSpc>
                <a:spcPct val="150000"/>
              </a:lnSpc>
              <a:spcBef>
                <a:spcPts val="0"/>
              </a:spcBef>
              <a:spcAft>
                <a:spcPts val="0"/>
              </a:spcAft>
              <a:buClr>
                <a:schemeClr val="lt1"/>
              </a:buClr>
              <a:buSzPts val="1800"/>
              <a:buFont typeface="Taviraj Light"/>
              <a:buNone/>
              <a:defRPr>
                <a:solidFill>
                  <a:schemeClr val="lt1"/>
                </a:solidFill>
                <a:latin typeface="Taviraj Light"/>
                <a:ea typeface="Taviraj Light"/>
                <a:cs typeface="Taviraj Light"/>
                <a:sym typeface="Taviraj Light"/>
              </a:defRPr>
            </a:lvl3pPr>
            <a:lvl4pPr lvl="3">
              <a:lnSpc>
                <a:spcPct val="150000"/>
              </a:lnSpc>
              <a:spcBef>
                <a:spcPts val="0"/>
              </a:spcBef>
              <a:spcAft>
                <a:spcPts val="0"/>
              </a:spcAft>
              <a:buClr>
                <a:schemeClr val="lt1"/>
              </a:buClr>
              <a:buSzPts val="1800"/>
              <a:buFont typeface="Taviraj Light"/>
              <a:buNone/>
              <a:defRPr>
                <a:solidFill>
                  <a:schemeClr val="lt1"/>
                </a:solidFill>
                <a:latin typeface="Taviraj Light"/>
                <a:ea typeface="Taviraj Light"/>
                <a:cs typeface="Taviraj Light"/>
                <a:sym typeface="Taviraj Light"/>
              </a:defRPr>
            </a:lvl4pPr>
            <a:lvl5pPr lvl="4">
              <a:lnSpc>
                <a:spcPct val="150000"/>
              </a:lnSpc>
              <a:spcBef>
                <a:spcPts val="0"/>
              </a:spcBef>
              <a:spcAft>
                <a:spcPts val="0"/>
              </a:spcAft>
              <a:buClr>
                <a:schemeClr val="lt1"/>
              </a:buClr>
              <a:buSzPts val="1800"/>
              <a:buFont typeface="Taviraj Light"/>
              <a:buNone/>
              <a:defRPr>
                <a:solidFill>
                  <a:schemeClr val="lt1"/>
                </a:solidFill>
                <a:latin typeface="Taviraj Light"/>
                <a:ea typeface="Taviraj Light"/>
                <a:cs typeface="Taviraj Light"/>
                <a:sym typeface="Taviraj Light"/>
              </a:defRPr>
            </a:lvl5pPr>
            <a:lvl6pPr lvl="5">
              <a:lnSpc>
                <a:spcPct val="150000"/>
              </a:lnSpc>
              <a:spcBef>
                <a:spcPts val="0"/>
              </a:spcBef>
              <a:spcAft>
                <a:spcPts val="0"/>
              </a:spcAft>
              <a:buClr>
                <a:schemeClr val="lt1"/>
              </a:buClr>
              <a:buSzPts val="1800"/>
              <a:buFont typeface="Taviraj Light"/>
              <a:buNone/>
              <a:defRPr>
                <a:solidFill>
                  <a:schemeClr val="lt1"/>
                </a:solidFill>
                <a:latin typeface="Taviraj Light"/>
                <a:ea typeface="Taviraj Light"/>
                <a:cs typeface="Taviraj Light"/>
                <a:sym typeface="Taviraj Light"/>
              </a:defRPr>
            </a:lvl6pPr>
            <a:lvl7pPr lvl="6">
              <a:lnSpc>
                <a:spcPct val="150000"/>
              </a:lnSpc>
              <a:spcBef>
                <a:spcPts val="0"/>
              </a:spcBef>
              <a:spcAft>
                <a:spcPts val="0"/>
              </a:spcAft>
              <a:buClr>
                <a:schemeClr val="lt1"/>
              </a:buClr>
              <a:buSzPts val="1800"/>
              <a:buFont typeface="Taviraj Light"/>
              <a:buNone/>
              <a:defRPr>
                <a:solidFill>
                  <a:schemeClr val="lt1"/>
                </a:solidFill>
                <a:latin typeface="Taviraj Light"/>
                <a:ea typeface="Taviraj Light"/>
                <a:cs typeface="Taviraj Light"/>
                <a:sym typeface="Taviraj Light"/>
              </a:defRPr>
            </a:lvl7pPr>
            <a:lvl8pPr lvl="7">
              <a:lnSpc>
                <a:spcPct val="150000"/>
              </a:lnSpc>
              <a:spcBef>
                <a:spcPts val="0"/>
              </a:spcBef>
              <a:spcAft>
                <a:spcPts val="0"/>
              </a:spcAft>
              <a:buClr>
                <a:schemeClr val="lt1"/>
              </a:buClr>
              <a:buSzPts val="1800"/>
              <a:buFont typeface="Taviraj Light"/>
              <a:buNone/>
              <a:defRPr>
                <a:solidFill>
                  <a:schemeClr val="lt1"/>
                </a:solidFill>
                <a:latin typeface="Taviraj Light"/>
                <a:ea typeface="Taviraj Light"/>
                <a:cs typeface="Taviraj Light"/>
                <a:sym typeface="Taviraj Light"/>
              </a:defRPr>
            </a:lvl8pPr>
            <a:lvl9pPr lvl="8">
              <a:lnSpc>
                <a:spcPct val="150000"/>
              </a:lnSpc>
              <a:spcBef>
                <a:spcPts val="0"/>
              </a:spcBef>
              <a:spcAft>
                <a:spcPts val="0"/>
              </a:spcAft>
              <a:buClr>
                <a:schemeClr val="lt1"/>
              </a:buClr>
              <a:buSzPts val="1800"/>
              <a:buFont typeface="Taviraj Light"/>
              <a:buNone/>
              <a:defRPr>
                <a:solidFill>
                  <a:schemeClr val="lt1"/>
                </a:solidFill>
                <a:latin typeface="Taviraj Light"/>
                <a:ea typeface="Taviraj Light"/>
                <a:cs typeface="Taviraj Light"/>
                <a:sym typeface="Taviraj Light"/>
              </a:defRPr>
            </a:lvl9pPr>
          </a:lstStyle>
          <a:p>
            <a:endParaRPr/>
          </a:p>
        </p:txBody>
      </p:sp>
      <p:sp>
        <p:nvSpPr>
          <p:cNvPr id="199" name="Google Shape;199;p18"/>
          <p:cNvSpPr txBox="1">
            <a:spLocks noGrp="1"/>
          </p:cNvSpPr>
          <p:nvPr>
            <p:ph type="subTitle" idx="3"/>
          </p:nvPr>
        </p:nvSpPr>
        <p:spPr>
          <a:xfrm>
            <a:off x="4711513" y="3836825"/>
            <a:ext cx="1627800" cy="229500"/>
          </a:xfrm>
          <a:prstGeom prst="rect">
            <a:avLst/>
          </a:prstGeom>
        </p:spPr>
        <p:txBody>
          <a:bodyPr spcFirstLastPara="1" wrap="square" lIns="0" tIns="0" rIns="0" bIns="0" anchor="t" anchorCtr="0">
            <a:noAutofit/>
          </a:bodyPr>
          <a:lstStyle>
            <a:lvl1pPr lvl="0">
              <a:lnSpc>
                <a:spcPct val="150000"/>
              </a:lnSpc>
              <a:spcBef>
                <a:spcPts val="0"/>
              </a:spcBef>
              <a:spcAft>
                <a:spcPts val="0"/>
              </a:spcAft>
              <a:buNone/>
              <a:defRPr sz="1000" b="1">
                <a:solidFill>
                  <a:schemeClr val="lt1"/>
                </a:solidFill>
                <a:latin typeface="Inter"/>
                <a:ea typeface="Inter"/>
                <a:cs typeface="Inter"/>
                <a:sym typeface="Inter"/>
              </a:defRPr>
            </a:lvl1pPr>
            <a:lvl2pPr lvl="1">
              <a:lnSpc>
                <a:spcPct val="150000"/>
              </a:lnSpc>
              <a:spcBef>
                <a:spcPts val="0"/>
              </a:spcBef>
              <a:spcAft>
                <a:spcPts val="0"/>
              </a:spcAft>
              <a:buClr>
                <a:schemeClr val="lt1"/>
              </a:buClr>
              <a:buSzPts val="1800"/>
              <a:buNone/>
              <a:defRPr>
                <a:solidFill>
                  <a:schemeClr val="lt1"/>
                </a:solidFill>
              </a:defRPr>
            </a:lvl2pPr>
            <a:lvl3pPr lvl="2">
              <a:lnSpc>
                <a:spcPct val="150000"/>
              </a:lnSpc>
              <a:spcBef>
                <a:spcPts val="0"/>
              </a:spcBef>
              <a:spcAft>
                <a:spcPts val="0"/>
              </a:spcAft>
              <a:buClr>
                <a:schemeClr val="lt1"/>
              </a:buClr>
              <a:buSzPts val="1800"/>
              <a:buNone/>
              <a:defRPr>
                <a:solidFill>
                  <a:schemeClr val="lt1"/>
                </a:solidFill>
              </a:defRPr>
            </a:lvl3pPr>
            <a:lvl4pPr lvl="3">
              <a:lnSpc>
                <a:spcPct val="150000"/>
              </a:lnSpc>
              <a:spcBef>
                <a:spcPts val="0"/>
              </a:spcBef>
              <a:spcAft>
                <a:spcPts val="0"/>
              </a:spcAft>
              <a:buClr>
                <a:schemeClr val="lt1"/>
              </a:buClr>
              <a:buSzPts val="1800"/>
              <a:buNone/>
              <a:defRPr>
                <a:solidFill>
                  <a:schemeClr val="lt1"/>
                </a:solidFill>
              </a:defRPr>
            </a:lvl4pPr>
            <a:lvl5pPr lvl="4">
              <a:lnSpc>
                <a:spcPct val="150000"/>
              </a:lnSpc>
              <a:spcBef>
                <a:spcPts val="0"/>
              </a:spcBef>
              <a:spcAft>
                <a:spcPts val="0"/>
              </a:spcAft>
              <a:buClr>
                <a:schemeClr val="lt1"/>
              </a:buClr>
              <a:buSzPts val="1800"/>
              <a:buNone/>
              <a:defRPr>
                <a:solidFill>
                  <a:schemeClr val="lt1"/>
                </a:solidFill>
              </a:defRPr>
            </a:lvl5pPr>
            <a:lvl6pPr lvl="5">
              <a:lnSpc>
                <a:spcPct val="150000"/>
              </a:lnSpc>
              <a:spcBef>
                <a:spcPts val="0"/>
              </a:spcBef>
              <a:spcAft>
                <a:spcPts val="0"/>
              </a:spcAft>
              <a:buClr>
                <a:schemeClr val="lt1"/>
              </a:buClr>
              <a:buSzPts val="1800"/>
              <a:buNone/>
              <a:defRPr>
                <a:solidFill>
                  <a:schemeClr val="lt1"/>
                </a:solidFill>
              </a:defRPr>
            </a:lvl6pPr>
            <a:lvl7pPr lvl="6">
              <a:lnSpc>
                <a:spcPct val="150000"/>
              </a:lnSpc>
              <a:spcBef>
                <a:spcPts val="0"/>
              </a:spcBef>
              <a:spcAft>
                <a:spcPts val="0"/>
              </a:spcAft>
              <a:buClr>
                <a:schemeClr val="lt1"/>
              </a:buClr>
              <a:buSzPts val="1800"/>
              <a:buNone/>
              <a:defRPr>
                <a:solidFill>
                  <a:schemeClr val="lt1"/>
                </a:solidFill>
              </a:defRPr>
            </a:lvl7pPr>
            <a:lvl8pPr lvl="7">
              <a:lnSpc>
                <a:spcPct val="150000"/>
              </a:lnSpc>
              <a:spcBef>
                <a:spcPts val="0"/>
              </a:spcBef>
              <a:spcAft>
                <a:spcPts val="0"/>
              </a:spcAft>
              <a:buClr>
                <a:schemeClr val="lt1"/>
              </a:buClr>
              <a:buSzPts val="1800"/>
              <a:buNone/>
              <a:defRPr>
                <a:solidFill>
                  <a:schemeClr val="lt1"/>
                </a:solidFill>
              </a:defRPr>
            </a:lvl8pPr>
            <a:lvl9pPr lvl="8">
              <a:lnSpc>
                <a:spcPct val="150000"/>
              </a:lnSpc>
              <a:spcBef>
                <a:spcPts val="0"/>
              </a:spcBef>
              <a:spcAft>
                <a:spcPts val="0"/>
              </a:spcAft>
              <a:buClr>
                <a:schemeClr val="lt1"/>
              </a:buClr>
              <a:buSzPts val="1800"/>
              <a:buNone/>
              <a:defRPr>
                <a:solidFill>
                  <a:schemeClr val="lt1"/>
                </a:solidFill>
              </a:defRPr>
            </a:lvl9pPr>
          </a:lstStyle>
          <a:p>
            <a:endParaRPr/>
          </a:p>
        </p:txBody>
      </p:sp>
      <p:sp>
        <p:nvSpPr>
          <p:cNvPr id="200" name="Google Shape;200;p18"/>
          <p:cNvSpPr txBox="1">
            <a:spLocks noGrp="1"/>
          </p:cNvSpPr>
          <p:nvPr>
            <p:ph type="body" idx="4"/>
          </p:nvPr>
        </p:nvSpPr>
        <p:spPr>
          <a:xfrm>
            <a:off x="2515800" y="4078125"/>
            <a:ext cx="1627800" cy="605400"/>
          </a:xfrm>
          <a:prstGeom prst="rect">
            <a:avLst/>
          </a:prstGeom>
        </p:spPr>
        <p:txBody>
          <a:bodyPr spcFirstLastPara="1" wrap="square" lIns="0" tIns="0" rIns="0" bIns="0" anchor="t" anchorCtr="0">
            <a:noAutofit/>
          </a:bodyPr>
          <a:lstStyle>
            <a:lvl1pPr marL="457200" lvl="0" indent="-292100">
              <a:lnSpc>
                <a:spcPct val="150000"/>
              </a:lnSpc>
              <a:spcBef>
                <a:spcPts val="0"/>
              </a:spcBef>
              <a:spcAft>
                <a:spcPts val="0"/>
              </a:spcAft>
              <a:buClr>
                <a:schemeClr val="lt1"/>
              </a:buClr>
              <a:buSzPts val="1000"/>
              <a:buFont typeface="Inter Light"/>
              <a:buChar char="●"/>
              <a:defRPr sz="1000">
                <a:solidFill>
                  <a:schemeClr val="lt1"/>
                </a:solidFill>
              </a:defRPr>
            </a:lvl1pPr>
            <a:lvl2pPr marL="914400" lvl="1" indent="-292100">
              <a:lnSpc>
                <a:spcPct val="150000"/>
              </a:lnSpc>
              <a:spcBef>
                <a:spcPts val="0"/>
              </a:spcBef>
              <a:spcAft>
                <a:spcPts val="0"/>
              </a:spcAft>
              <a:buClr>
                <a:schemeClr val="lt1"/>
              </a:buClr>
              <a:buSzPts val="1000"/>
              <a:buFont typeface="Inter Light"/>
              <a:buChar char="○"/>
              <a:defRPr sz="1000">
                <a:solidFill>
                  <a:schemeClr val="lt1"/>
                </a:solidFill>
              </a:defRPr>
            </a:lvl2pPr>
            <a:lvl3pPr marL="1371600" lvl="2" indent="-292100">
              <a:lnSpc>
                <a:spcPct val="150000"/>
              </a:lnSpc>
              <a:spcBef>
                <a:spcPts val="0"/>
              </a:spcBef>
              <a:spcAft>
                <a:spcPts val="0"/>
              </a:spcAft>
              <a:buClr>
                <a:schemeClr val="lt1"/>
              </a:buClr>
              <a:buSzPts val="1000"/>
              <a:buFont typeface="Inter Light"/>
              <a:buChar char="■"/>
              <a:defRPr sz="1000">
                <a:solidFill>
                  <a:schemeClr val="lt1"/>
                </a:solidFill>
              </a:defRPr>
            </a:lvl3pPr>
            <a:lvl4pPr marL="1828800" lvl="3" indent="-292100">
              <a:lnSpc>
                <a:spcPct val="150000"/>
              </a:lnSpc>
              <a:spcBef>
                <a:spcPts val="0"/>
              </a:spcBef>
              <a:spcAft>
                <a:spcPts val="0"/>
              </a:spcAft>
              <a:buClr>
                <a:schemeClr val="lt1"/>
              </a:buClr>
              <a:buSzPts val="1000"/>
              <a:buFont typeface="Inter Light"/>
              <a:buChar char="●"/>
              <a:defRPr sz="1000">
                <a:solidFill>
                  <a:schemeClr val="lt1"/>
                </a:solidFill>
              </a:defRPr>
            </a:lvl4pPr>
            <a:lvl5pPr marL="2286000" lvl="4" indent="-292100">
              <a:lnSpc>
                <a:spcPct val="150000"/>
              </a:lnSpc>
              <a:spcBef>
                <a:spcPts val="0"/>
              </a:spcBef>
              <a:spcAft>
                <a:spcPts val="0"/>
              </a:spcAft>
              <a:buClr>
                <a:schemeClr val="lt1"/>
              </a:buClr>
              <a:buSzPts val="1000"/>
              <a:buFont typeface="Inter Light"/>
              <a:buChar char="○"/>
              <a:defRPr sz="1000">
                <a:solidFill>
                  <a:schemeClr val="lt1"/>
                </a:solidFill>
              </a:defRPr>
            </a:lvl5pPr>
            <a:lvl6pPr marL="2743200" lvl="5" indent="-292100">
              <a:lnSpc>
                <a:spcPct val="150000"/>
              </a:lnSpc>
              <a:spcBef>
                <a:spcPts val="0"/>
              </a:spcBef>
              <a:spcAft>
                <a:spcPts val="0"/>
              </a:spcAft>
              <a:buClr>
                <a:schemeClr val="lt1"/>
              </a:buClr>
              <a:buSzPts val="1000"/>
              <a:buFont typeface="Inter Light"/>
              <a:buChar char="■"/>
              <a:defRPr sz="1000">
                <a:solidFill>
                  <a:schemeClr val="lt1"/>
                </a:solidFill>
              </a:defRPr>
            </a:lvl6pPr>
            <a:lvl7pPr marL="3200400" lvl="6" indent="-292100">
              <a:lnSpc>
                <a:spcPct val="150000"/>
              </a:lnSpc>
              <a:spcBef>
                <a:spcPts val="0"/>
              </a:spcBef>
              <a:spcAft>
                <a:spcPts val="0"/>
              </a:spcAft>
              <a:buClr>
                <a:schemeClr val="lt1"/>
              </a:buClr>
              <a:buSzPts val="1000"/>
              <a:buFont typeface="Inter Light"/>
              <a:buChar char="●"/>
              <a:defRPr sz="1000">
                <a:solidFill>
                  <a:schemeClr val="lt1"/>
                </a:solidFill>
              </a:defRPr>
            </a:lvl7pPr>
            <a:lvl8pPr marL="3657600" lvl="7" indent="-292100">
              <a:lnSpc>
                <a:spcPct val="150000"/>
              </a:lnSpc>
              <a:spcBef>
                <a:spcPts val="0"/>
              </a:spcBef>
              <a:spcAft>
                <a:spcPts val="0"/>
              </a:spcAft>
              <a:buClr>
                <a:schemeClr val="lt1"/>
              </a:buClr>
              <a:buSzPts val="1000"/>
              <a:buFont typeface="Inter Light"/>
              <a:buChar char="○"/>
              <a:defRPr sz="1000">
                <a:solidFill>
                  <a:schemeClr val="lt1"/>
                </a:solidFill>
              </a:defRPr>
            </a:lvl8pPr>
            <a:lvl9pPr marL="4114800" lvl="8" indent="-292100">
              <a:lnSpc>
                <a:spcPct val="150000"/>
              </a:lnSpc>
              <a:spcBef>
                <a:spcPts val="0"/>
              </a:spcBef>
              <a:spcAft>
                <a:spcPts val="0"/>
              </a:spcAft>
              <a:buClr>
                <a:schemeClr val="lt1"/>
              </a:buClr>
              <a:buSzPts val="1000"/>
              <a:buFont typeface="Inter Light"/>
              <a:buChar char="■"/>
              <a:defRPr sz="1000">
                <a:solidFill>
                  <a:schemeClr val="lt1"/>
                </a:solidFill>
              </a:defRPr>
            </a:lvl9pPr>
          </a:lstStyle>
          <a:p>
            <a:endParaRPr/>
          </a:p>
        </p:txBody>
      </p:sp>
      <p:sp>
        <p:nvSpPr>
          <p:cNvPr id="201" name="Google Shape;201;p18"/>
          <p:cNvSpPr txBox="1">
            <a:spLocks noGrp="1"/>
          </p:cNvSpPr>
          <p:nvPr>
            <p:ph type="body" idx="5"/>
          </p:nvPr>
        </p:nvSpPr>
        <p:spPr>
          <a:xfrm>
            <a:off x="2515800" y="2971800"/>
            <a:ext cx="1627800" cy="656100"/>
          </a:xfrm>
          <a:prstGeom prst="rect">
            <a:avLst/>
          </a:prstGeom>
        </p:spPr>
        <p:txBody>
          <a:bodyPr spcFirstLastPara="1" wrap="square" lIns="0" tIns="0" rIns="0" bIns="0" anchor="t" anchorCtr="0">
            <a:noAutofit/>
          </a:bodyPr>
          <a:lstStyle>
            <a:lvl1pPr marL="457200" lvl="0" indent="-292100">
              <a:lnSpc>
                <a:spcPct val="115000"/>
              </a:lnSpc>
              <a:spcBef>
                <a:spcPts val="0"/>
              </a:spcBef>
              <a:spcAft>
                <a:spcPts val="0"/>
              </a:spcAft>
              <a:buClr>
                <a:schemeClr val="lt1"/>
              </a:buClr>
              <a:buSzPts val="1000"/>
              <a:buFont typeface="Inter Light"/>
              <a:buChar char="●"/>
              <a:defRPr sz="1000">
                <a:solidFill>
                  <a:schemeClr val="lt1"/>
                </a:solidFill>
              </a:defRPr>
            </a:lvl1pPr>
            <a:lvl2pPr marL="914400" lvl="1" indent="-292100">
              <a:lnSpc>
                <a:spcPct val="115000"/>
              </a:lnSpc>
              <a:spcBef>
                <a:spcPts val="0"/>
              </a:spcBef>
              <a:spcAft>
                <a:spcPts val="0"/>
              </a:spcAft>
              <a:buClr>
                <a:schemeClr val="lt1"/>
              </a:buClr>
              <a:buSzPts val="1000"/>
              <a:buFont typeface="Inter Light"/>
              <a:buChar char="○"/>
              <a:defRPr sz="1000">
                <a:solidFill>
                  <a:schemeClr val="lt1"/>
                </a:solidFill>
              </a:defRPr>
            </a:lvl2pPr>
            <a:lvl3pPr marL="1371600" lvl="2" indent="-292100">
              <a:lnSpc>
                <a:spcPct val="115000"/>
              </a:lnSpc>
              <a:spcBef>
                <a:spcPts val="0"/>
              </a:spcBef>
              <a:spcAft>
                <a:spcPts val="0"/>
              </a:spcAft>
              <a:buClr>
                <a:schemeClr val="lt1"/>
              </a:buClr>
              <a:buSzPts val="1000"/>
              <a:buFont typeface="Inter Light"/>
              <a:buChar char="■"/>
              <a:defRPr sz="1000">
                <a:solidFill>
                  <a:schemeClr val="lt1"/>
                </a:solidFill>
              </a:defRPr>
            </a:lvl3pPr>
            <a:lvl4pPr marL="1828800" lvl="3" indent="-292100">
              <a:lnSpc>
                <a:spcPct val="115000"/>
              </a:lnSpc>
              <a:spcBef>
                <a:spcPts val="0"/>
              </a:spcBef>
              <a:spcAft>
                <a:spcPts val="0"/>
              </a:spcAft>
              <a:buClr>
                <a:schemeClr val="lt1"/>
              </a:buClr>
              <a:buSzPts val="1000"/>
              <a:buFont typeface="Inter Light"/>
              <a:buChar char="●"/>
              <a:defRPr sz="1000">
                <a:solidFill>
                  <a:schemeClr val="lt1"/>
                </a:solidFill>
              </a:defRPr>
            </a:lvl4pPr>
            <a:lvl5pPr marL="2286000" lvl="4" indent="-292100">
              <a:lnSpc>
                <a:spcPct val="115000"/>
              </a:lnSpc>
              <a:spcBef>
                <a:spcPts val="0"/>
              </a:spcBef>
              <a:spcAft>
                <a:spcPts val="0"/>
              </a:spcAft>
              <a:buClr>
                <a:schemeClr val="lt1"/>
              </a:buClr>
              <a:buSzPts val="1000"/>
              <a:buFont typeface="Inter Light"/>
              <a:buChar char="○"/>
              <a:defRPr sz="1000">
                <a:solidFill>
                  <a:schemeClr val="lt1"/>
                </a:solidFill>
              </a:defRPr>
            </a:lvl5pPr>
            <a:lvl6pPr marL="2743200" lvl="5" indent="-292100">
              <a:lnSpc>
                <a:spcPct val="115000"/>
              </a:lnSpc>
              <a:spcBef>
                <a:spcPts val="0"/>
              </a:spcBef>
              <a:spcAft>
                <a:spcPts val="0"/>
              </a:spcAft>
              <a:buClr>
                <a:schemeClr val="lt1"/>
              </a:buClr>
              <a:buSzPts val="1000"/>
              <a:buFont typeface="Inter Light"/>
              <a:buChar char="■"/>
              <a:defRPr sz="1000">
                <a:solidFill>
                  <a:schemeClr val="lt1"/>
                </a:solidFill>
              </a:defRPr>
            </a:lvl6pPr>
            <a:lvl7pPr marL="3200400" lvl="6" indent="-292100">
              <a:lnSpc>
                <a:spcPct val="115000"/>
              </a:lnSpc>
              <a:spcBef>
                <a:spcPts val="0"/>
              </a:spcBef>
              <a:spcAft>
                <a:spcPts val="0"/>
              </a:spcAft>
              <a:buClr>
                <a:schemeClr val="lt1"/>
              </a:buClr>
              <a:buSzPts val="1000"/>
              <a:buFont typeface="Inter Light"/>
              <a:buChar char="●"/>
              <a:defRPr sz="1000">
                <a:solidFill>
                  <a:schemeClr val="lt1"/>
                </a:solidFill>
              </a:defRPr>
            </a:lvl7pPr>
            <a:lvl8pPr marL="3657600" lvl="7" indent="-292100">
              <a:lnSpc>
                <a:spcPct val="115000"/>
              </a:lnSpc>
              <a:spcBef>
                <a:spcPts val="0"/>
              </a:spcBef>
              <a:spcAft>
                <a:spcPts val="0"/>
              </a:spcAft>
              <a:buClr>
                <a:schemeClr val="lt1"/>
              </a:buClr>
              <a:buSzPts val="1000"/>
              <a:buFont typeface="Inter Light"/>
              <a:buChar char="○"/>
              <a:defRPr sz="1000">
                <a:solidFill>
                  <a:schemeClr val="lt1"/>
                </a:solidFill>
              </a:defRPr>
            </a:lvl8pPr>
            <a:lvl9pPr marL="4114800" lvl="8" indent="-292100">
              <a:lnSpc>
                <a:spcPct val="115000"/>
              </a:lnSpc>
              <a:spcBef>
                <a:spcPts val="0"/>
              </a:spcBef>
              <a:spcAft>
                <a:spcPts val="0"/>
              </a:spcAft>
              <a:buClr>
                <a:schemeClr val="lt1"/>
              </a:buClr>
              <a:buSzPts val="1000"/>
              <a:buFont typeface="Inter Light"/>
              <a:buChar char="■"/>
              <a:defRPr sz="1000">
                <a:solidFill>
                  <a:schemeClr val="lt1"/>
                </a:solidFill>
              </a:defRPr>
            </a:lvl9pPr>
          </a:lstStyle>
          <a:p>
            <a:endParaRPr/>
          </a:p>
        </p:txBody>
      </p:sp>
      <p:sp>
        <p:nvSpPr>
          <p:cNvPr id="202" name="Google Shape;202;p18"/>
          <p:cNvSpPr txBox="1">
            <a:spLocks noGrp="1"/>
          </p:cNvSpPr>
          <p:nvPr>
            <p:ph type="subTitle" idx="6"/>
          </p:nvPr>
        </p:nvSpPr>
        <p:spPr>
          <a:xfrm>
            <a:off x="2515825" y="2674925"/>
            <a:ext cx="1627800" cy="229500"/>
          </a:xfrm>
          <a:prstGeom prst="rect">
            <a:avLst/>
          </a:prstGeom>
        </p:spPr>
        <p:txBody>
          <a:bodyPr spcFirstLastPara="1" wrap="square" lIns="0" tIns="0" rIns="0" bIns="0" anchor="t" anchorCtr="0">
            <a:noAutofit/>
          </a:bodyPr>
          <a:lstStyle>
            <a:lvl1pPr lvl="0">
              <a:lnSpc>
                <a:spcPct val="150000"/>
              </a:lnSpc>
              <a:spcBef>
                <a:spcPts val="0"/>
              </a:spcBef>
              <a:spcAft>
                <a:spcPts val="0"/>
              </a:spcAft>
              <a:buNone/>
              <a:defRPr sz="1200">
                <a:highlight>
                  <a:schemeClr val="lt2"/>
                </a:highlight>
                <a:latin typeface="Taviraj"/>
                <a:ea typeface="Taviraj"/>
                <a:cs typeface="Taviraj"/>
                <a:sym typeface="Taviraj"/>
              </a:defRPr>
            </a:lvl1pPr>
            <a:lvl2pPr lvl="1">
              <a:lnSpc>
                <a:spcPct val="150000"/>
              </a:lnSpc>
              <a:spcBef>
                <a:spcPts val="0"/>
              </a:spcBef>
              <a:spcAft>
                <a:spcPts val="0"/>
              </a:spcAft>
              <a:buClr>
                <a:schemeClr val="lt1"/>
              </a:buClr>
              <a:buSzPts val="1800"/>
              <a:buFont typeface="Taviraj Light"/>
              <a:buNone/>
              <a:defRPr>
                <a:solidFill>
                  <a:schemeClr val="lt1"/>
                </a:solidFill>
                <a:latin typeface="Taviraj Light"/>
                <a:ea typeface="Taviraj Light"/>
                <a:cs typeface="Taviraj Light"/>
                <a:sym typeface="Taviraj Light"/>
              </a:defRPr>
            </a:lvl2pPr>
            <a:lvl3pPr lvl="2">
              <a:lnSpc>
                <a:spcPct val="150000"/>
              </a:lnSpc>
              <a:spcBef>
                <a:spcPts val="0"/>
              </a:spcBef>
              <a:spcAft>
                <a:spcPts val="0"/>
              </a:spcAft>
              <a:buClr>
                <a:schemeClr val="lt1"/>
              </a:buClr>
              <a:buSzPts val="1800"/>
              <a:buFont typeface="Taviraj Light"/>
              <a:buNone/>
              <a:defRPr>
                <a:solidFill>
                  <a:schemeClr val="lt1"/>
                </a:solidFill>
                <a:latin typeface="Taviraj Light"/>
                <a:ea typeface="Taviraj Light"/>
                <a:cs typeface="Taviraj Light"/>
                <a:sym typeface="Taviraj Light"/>
              </a:defRPr>
            </a:lvl3pPr>
            <a:lvl4pPr lvl="3">
              <a:lnSpc>
                <a:spcPct val="150000"/>
              </a:lnSpc>
              <a:spcBef>
                <a:spcPts val="0"/>
              </a:spcBef>
              <a:spcAft>
                <a:spcPts val="0"/>
              </a:spcAft>
              <a:buClr>
                <a:schemeClr val="lt1"/>
              </a:buClr>
              <a:buSzPts val="1800"/>
              <a:buFont typeface="Taviraj Light"/>
              <a:buNone/>
              <a:defRPr>
                <a:solidFill>
                  <a:schemeClr val="lt1"/>
                </a:solidFill>
                <a:latin typeface="Taviraj Light"/>
                <a:ea typeface="Taviraj Light"/>
                <a:cs typeface="Taviraj Light"/>
                <a:sym typeface="Taviraj Light"/>
              </a:defRPr>
            </a:lvl4pPr>
            <a:lvl5pPr lvl="4">
              <a:lnSpc>
                <a:spcPct val="150000"/>
              </a:lnSpc>
              <a:spcBef>
                <a:spcPts val="0"/>
              </a:spcBef>
              <a:spcAft>
                <a:spcPts val="0"/>
              </a:spcAft>
              <a:buClr>
                <a:schemeClr val="lt1"/>
              </a:buClr>
              <a:buSzPts val="1800"/>
              <a:buFont typeface="Taviraj Light"/>
              <a:buNone/>
              <a:defRPr>
                <a:solidFill>
                  <a:schemeClr val="lt1"/>
                </a:solidFill>
                <a:latin typeface="Taviraj Light"/>
                <a:ea typeface="Taviraj Light"/>
                <a:cs typeface="Taviraj Light"/>
                <a:sym typeface="Taviraj Light"/>
              </a:defRPr>
            </a:lvl5pPr>
            <a:lvl6pPr lvl="5">
              <a:lnSpc>
                <a:spcPct val="150000"/>
              </a:lnSpc>
              <a:spcBef>
                <a:spcPts val="0"/>
              </a:spcBef>
              <a:spcAft>
                <a:spcPts val="0"/>
              </a:spcAft>
              <a:buClr>
                <a:schemeClr val="lt1"/>
              </a:buClr>
              <a:buSzPts val="1800"/>
              <a:buFont typeface="Taviraj Light"/>
              <a:buNone/>
              <a:defRPr>
                <a:solidFill>
                  <a:schemeClr val="lt1"/>
                </a:solidFill>
                <a:latin typeface="Taviraj Light"/>
                <a:ea typeface="Taviraj Light"/>
                <a:cs typeface="Taviraj Light"/>
                <a:sym typeface="Taviraj Light"/>
              </a:defRPr>
            </a:lvl6pPr>
            <a:lvl7pPr lvl="6">
              <a:lnSpc>
                <a:spcPct val="150000"/>
              </a:lnSpc>
              <a:spcBef>
                <a:spcPts val="0"/>
              </a:spcBef>
              <a:spcAft>
                <a:spcPts val="0"/>
              </a:spcAft>
              <a:buClr>
                <a:schemeClr val="lt1"/>
              </a:buClr>
              <a:buSzPts val="1800"/>
              <a:buFont typeface="Taviraj Light"/>
              <a:buNone/>
              <a:defRPr>
                <a:solidFill>
                  <a:schemeClr val="lt1"/>
                </a:solidFill>
                <a:latin typeface="Taviraj Light"/>
                <a:ea typeface="Taviraj Light"/>
                <a:cs typeface="Taviraj Light"/>
                <a:sym typeface="Taviraj Light"/>
              </a:defRPr>
            </a:lvl7pPr>
            <a:lvl8pPr lvl="7">
              <a:lnSpc>
                <a:spcPct val="150000"/>
              </a:lnSpc>
              <a:spcBef>
                <a:spcPts val="0"/>
              </a:spcBef>
              <a:spcAft>
                <a:spcPts val="0"/>
              </a:spcAft>
              <a:buClr>
                <a:schemeClr val="lt1"/>
              </a:buClr>
              <a:buSzPts val="1800"/>
              <a:buFont typeface="Taviraj Light"/>
              <a:buNone/>
              <a:defRPr>
                <a:solidFill>
                  <a:schemeClr val="lt1"/>
                </a:solidFill>
                <a:latin typeface="Taviraj Light"/>
                <a:ea typeface="Taviraj Light"/>
                <a:cs typeface="Taviraj Light"/>
                <a:sym typeface="Taviraj Light"/>
              </a:defRPr>
            </a:lvl8pPr>
            <a:lvl9pPr lvl="8">
              <a:lnSpc>
                <a:spcPct val="150000"/>
              </a:lnSpc>
              <a:spcBef>
                <a:spcPts val="0"/>
              </a:spcBef>
              <a:spcAft>
                <a:spcPts val="0"/>
              </a:spcAft>
              <a:buClr>
                <a:schemeClr val="lt1"/>
              </a:buClr>
              <a:buSzPts val="1800"/>
              <a:buFont typeface="Taviraj Light"/>
              <a:buNone/>
              <a:defRPr>
                <a:solidFill>
                  <a:schemeClr val="lt1"/>
                </a:solidFill>
                <a:latin typeface="Taviraj Light"/>
                <a:ea typeface="Taviraj Light"/>
                <a:cs typeface="Taviraj Light"/>
                <a:sym typeface="Taviraj Light"/>
              </a:defRPr>
            </a:lvl9pPr>
          </a:lstStyle>
          <a:p>
            <a:endParaRPr/>
          </a:p>
        </p:txBody>
      </p:sp>
      <p:sp>
        <p:nvSpPr>
          <p:cNvPr id="203" name="Google Shape;203;p18"/>
          <p:cNvSpPr txBox="1">
            <a:spLocks noGrp="1"/>
          </p:cNvSpPr>
          <p:nvPr>
            <p:ph type="subTitle" idx="7"/>
          </p:nvPr>
        </p:nvSpPr>
        <p:spPr>
          <a:xfrm>
            <a:off x="2515825" y="3836825"/>
            <a:ext cx="1627800" cy="229500"/>
          </a:xfrm>
          <a:prstGeom prst="rect">
            <a:avLst/>
          </a:prstGeom>
        </p:spPr>
        <p:txBody>
          <a:bodyPr spcFirstLastPara="1" wrap="square" lIns="0" tIns="0" rIns="0" bIns="0" anchor="t" anchorCtr="0">
            <a:noAutofit/>
          </a:bodyPr>
          <a:lstStyle>
            <a:lvl1pPr lvl="0">
              <a:lnSpc>
                <a:spcPct val="150000"/>
              </a:lnSpc>
              <a:spcBef>
                <a:spcPts val="0"/>
              </a:spcBef>
              <a:spcAft>
                <a:spcPts val="0"/>
              </a:spcAft>
              <a:buClr>
                <a:schemeClr val="dk1"/>
              </a:buClr>
              <a:buSzPts val="1100"/>
              <a:buNone/>
              <a:defRPr sz="1000" b="1">
                <a:solidFill>
                  <a:schemeClr val="lt1"/>
                </a:solidFill>
                <a:latin typeface="Inter"/>
                <a:ea typeface="Inter"/>
                <a:cs typeface="Inter"/>
                <a:sym typeface="Inter"/>
              </a:defRPr>
            </a:lvl1pPr>
            <a:lvl2pPr lvl="1">
              <a:lnSpc>
                <a:spcPct val="150000"/>
              </a:lnSpc>
              <a:spcBef>
                <a:spcPts val="0"/>
              </a:spcBef>
              <a:spcAft>
                <a:spcPts val="0"/>
              </a:spcAft>
              <a:buClr>
                <a:schemeClr val="lt1"/>
              </a:buClr>
              <a:buSzPts val="1800"/>
              <a:buNone/>
              <a:defRPr>
                <a:solidFill>
                  <a:schemeClr val="lt1"/>
                </a:solidFill>
              </a:defRPr>
            </a:lvl2pPr>
            <a:lvl3pPr lvl="2">
              <a:lnSpc>
                <a:spcPct val="150000"/>
              </a:lnSpc>
              <a:spcBef>
                <a:spcPts val="0"/>
              </a:spcBef>
              <a:spcAft>
                <a:spcPts val="0"/>
              </a:spcAft>
              <a:buClr>
                <a:schemeClr val="lt1"/>
              </a:buClr>
              <a:buSzPts val="1800"/>
              <a:buNone/>
              <a:defRPr>
                <a:solidFill>
                  <a:schemeClr val="lt1"/>
                </a:solidFill>
              </a:defRPr>
            </a:lvl3pPr>
            <a:lvl4pPr lvl="3">
              <a:lnSpc>
                <a:spcPct val="150000"/>
              </a:lnSpc>
              <a:spcBef>
                <a:spcPts val="0"/>
              </a:spcBef>
              <a:spcAft>
                <a:spcPts val="0"/>
              </a:spcAft>
              <a:buClr>
                <a:schemeClr val="lt1"/>
              </a:buClr>
              <a:buSzPts val="1800"/>
              <a:buNone/>
              <a:defRPr>
                <a:solidFill>
                  <a:schemeClr val="lt1"/>
                </a:solidFill>
              </a:defRPr>
            </a:lvl4pPr>
            <a:lvl5pPr lvl="4">
              <a:lnSpc>
                <a:spcPct val="150000"/>
              </a:lnSpc>
              <a:spcBef>
                <a:spcPts val="0"/>
              </a:spcBef>
              <a:spcAft>
                <a:spcPts val="0"/>
              </a:spcAft>
              <a:buClr>
                <a:schemeClr val="lt1"/>
              </a:buClr>
              <a:buSzPts val="1800"/>
              <a:buNone/>
              <a:defRPr>
                <a:solidFill>
                  <a:schemeClr val="lt1"/>
                </a:solidFill>
              </a:defRPr>
            </a:lvl5pPr>
            <a:lvl6pPr lvl="5">
              <a:lnSpc>
                <a:spcPct val="150000"/>
              </a:lnSpc>
              <a:spcBef>
                <a:spcPts val="0"/>
              </a:spcBef>
              <a:spcAft>
                <a:spcPts val="0"/>
              </a:spcAft>
              <a:buClr>
                <a:schemeClr val="lt1"/>
              </a:buClr>
              <a:buSzPts val="1800"/>
              <a:buNone/>
              <a:defRPr>
                <a:solidFill>
                  <a:schemeClr val="lt1"/>
                </a:solidFill>
              </a:defRPr>
            </a:lvl6pPr>
            <a:lvl7pPr lvl="6">
              <a:lnSpc>
                <a:spcPct val="150000"/>
              </a:lnSpc>
              <a:spcBef>
                <a:spcPts val="0"/>
              </a:spcBef>
              <a:spcAft>
                <a:spcPts val="0"/>
              </a:spcAft>
              <a:buClr>
                <a:schemeClr val="lt1"/>
              </a:buClr>
              <a:buSzPts val="1800"/>
              <a:buNone/>
              <a:defRPr>
                <a:solidFill>
                  <a:schemeClr val="lt1"/>
                </a:solidFill>
              </a:defRPr>
            </a:lvl7pPr>
            <a:lvl8pPr lvl="7">
              <a:lnSpc>
                <a:spcPct val="150000"/>
              </a:lnSpc>
              <a:spcBef>
                <a:spcPts val="0"/>
              </a:spcBef>
              <a:spcAft>
                <a:spcPts val="0"/>
              </a:spcAft>
              <a:buClr>
                <a:schemeClr val="lt1"/>
              </a:buClr>
              <a:buSzPts val="1800"/>
              <a:buNone/>
              <a:defRPr>
                <a:solidFill>
                  <a:schemeClr val="lt1"/>
                </a:solidFill>
              </a:defRPr>
            </a:lvl8pPr>
            <a:lvl9pPr lvl="8">
              <a:lnSpc>
                <a:spcPct val="150000"/>
              </a:lnSpc>
              <a:spcBef>
                <a:spcPts val="0"/>
              </a:spcBef>
              <a:spcAft>
                <a:spcPts val="0"/>
              </a:spcAft>
              <a:buClr>
                <a:schemeClr val="lt1"/>
              </a:buClr>
              <a:buSzPts val="1800"/>
              <a:buNone/>
              <a:defRPr>
                <a:solidFill>
                  <a:schemeClr val="lt1"/>
                </a:solidFill>
              </a:defRPr>
            </a:lvl9pPr>
          </a:lstStyle>
          <a:p>
            <a:endParaRPr/>
          </a:p>
        </p:txBody>
      </p:sp>
      <p:sp>
        <p:nvSpPr>
          <p:cNvPr id="204" name="Google Shape;204;p18"/>
          <p:cNvSpPr txBox="1">
            <a:spLocks noGrp="1"/>
          </p:cNvSpPr>
          <p:nvPr>
            <p:ph type="body" idx="8"/>
          </p:nvPr>
        </p:nvSpPr>
        <p:spPr>
          <a:xfrm>
            <a:off x="320075" y="4078125"/>
            <a:ext cx="1627800" cy="605400"/>
          </a:xfrm>
          <a:prstGeom prst="rect">
            <a:avLst/>
          </a:prstGeom>
        </p:spPr>
        <p:txBody>
          <a:bodyPr spcFirstLastPara="1" wrap="square" lIns="0" tIns="0" rIns="0" bIns="0" anchor="t" anchorCtr="0">
            <a:noAutofit/>
          </a:bodyPr>
          <a:lstStyle>
            <a:lvl1pPr marL="457200" lvl="0" indent="-292100">
              <a:lnSpc>
                <a:spcPct val="150000"/>
              </a:lnSpc>
              <a:spcBef>
                <a:spcPts val="0"/>
              </a:spcBef>
              <a:spcAft>
                <a:spcPts val="0"/>
              </a:spcAft>
              <a:buClr>
                <a:schemeClr val="lt1"/>
              </a:buClr>
              <a:buSzPts val="1000"/>
              <a:buFont typeface="Inter Light"/>
              <a:buChar char="●"/>
              <a:defRPr sz="1000">
                <a:solidFill>
                  <a:schemeClr val="lt1"/>
                </a:solidFill>
              </a:defRPr>
            </a:lvl1pPr>
            <a:lvl2pPr marL="914400" lvl="1" indent="-292100">
              <a:lnSpc>
                <a:spcPct val="150000"/>
              </a:lnSpc>
              <a:spcBef>
                <a:spcPts val="0"/>
              </a:spcBef>
              <a:spcAft>
                <a:spcPts val="0"/>
              </a:spcAft>
              <a:buClr>
                <a:schemeClr val="lt1"/>
              </a:buClr>
              <a:buSzPts val="1000"/>
              <a:buFont typeface="Inter Light"/>
              <a:buChar char="○"/>
              <a:defRPr sz="1000">
                <a:solidFill>
                  <a:schemeClr val="lt1"/>
                </a:solidFill>
              </a:defRPr>
            </a:lvl2pPr>
            <a:lvl3pPr marL="1371600" lvl="2" indent="-292100">
              <a:lnSpc>
                <a:spcPct val="150000"/>
              </a:lnSpc>
              <a:spcBef>
                <a:spcPts val="0"/>
              </a:spcBef>
              <a:spcAft>
                <a:spcPts val="0"/>
              </a:spcAft>
              <a:buClr>
                <a:schemeClr val="lt1"/>
              </a:buClr>
              <a:buSzPts val="1000"/>
              <a:buFont typeface="Inter Light"/>
              <a:buChar char="■"/>
              <a:defRPr sz="1000">
                <a:solidFill>
                  <a:schemeClr val="lt1"/>
                </a:solidFill>
              </a:defRPr>
            </a:lvl3pPr>
            <a:lvl4pPr marL="1828800" lvl="3" indent="-292100">
              <a:lnSpc>
                <a:spcPct val="150000"/>
              </a:lnSpc>
              <a:spcBef>
                <a:spcPts val="0"/>
              </a:spcBef>
              <a:spcAft>
                <a:spcPts val="0"/>
              </a:spcAft>
              <a:buClr>
                <a:schemeClr val="lt1"/>
              </a:buClr>
              <a:buSzPts val="1000"/>
              <a:buFont typeface="Inter Light"/>
              <a:buChar char="●"/>
              <a:defRPr sz="1000">
                <a:solidFill>
                  <a:schemeClr val="lt1"/>
                </a:solidFill>
              </a:defRPr>
            </a:lvl4pPr>
            <a:lvl5pPr marL="2286000" lvl="4" indent="-292100">
              <a:lnSpc>
                <a:spcPct val="150000"/>
              </a:lnSpc>
              <a:spcBef>
                <a:spcPts val="0"/>
              </a:spcBef>
              <a:spcAft>
                <a:spcPts val="0"/>
              </a:spcAft>
              <a:buClr>
                <a:schemeClr val="lt1"/>
              </a:buClr>
              <a:buSzPts val="1000"/>
              <a:buFont typeface="Inter Light"/>
              <a:buChar char="○"/>
              <a:defRPr sz="1000">
                <a:solidFill>
                  <a:schemeClr val="lt1"/>
                </a:solidFill>
              </a:defRPr>
            </a:lvl5pPr>
            <a:lvl6pPr marL="2743200" lvl="5" indent="-292100">
              <a:lnSpc>
                <a:spcPct val="150000"/>
              </a:lnSpc>
              <a:spcBef>
                <a:spcPts val="0"/>
              </a:spcBef>
              <a:spcAft>
                <a:spcPts val="0"/>
              </a:spcAft>
              <a:buClr>
                <a:schemeClr val="lt1"/>
              </a:buClr>
              <a:buSzPts val="1000"/>
              <a:buFont typeface="Inter Light"/>
              <a:buChar char="■"/>
              <a:defRPr sz="1000">
                <a:solidFill>
                  <a:schemeClr val="lt1"/>
                </a:solidFill>
              </a:defRPr>
            </a:lvl6pPr>
            <a:lvl7pPr marL="3200400" lvl="6" indent="-292100">
              <a:lnSpc>
                <a:spcPct val="150000"/>
              </a:lnSpc>
              <a:spcBef>
                <a:spcPts val="0"/>
              </a:spcBef>
              <a:spcAft>
                <a:spcPts val="0"/>
              </a:spcAft>
              <a:buClr>
                <a:schemeClr val="lt1"/>
              </a:buClr>
              <a:buSzPts val="1000"/>
              <a:buFont typeface="Inter Light"/>
              <a:buChar char="●"/>
              <a:defRPr sz="1000">
                <a:solidFill>
                  <a:schemeClr val="lt1"/>
                </a:solidFill>
              </a:defRPr>
            </a:lvl7pPr>
            <a:lvl8pPr marL="3657600" lvl="7" indent="-292100">
              <a:lnSpc>
                <a:spcPct val="150000"/>
              </a:lnSpc>
              <a:spcBef>
                <a:spcPts val="0"/>
              </a:spcBef>
              <a:spcAft>
                <a:spcPts val="0"/>
              </a:spcAft>
              <a:buClr>
                <a:schemeClr val="lt1"/>
              </a:buClr>
              <a:buSzPts val="1000"/>
              <a:buFont typeface="Inter Light"/>
              <a:buChar char="○"/>
              <a:defRPr sz="1000">
                <a:solidFill>
                  <a:schemeClr val="lt1"/>
                </a:solidFill>
              </a:defRPr>
            </a:lvl8pPr>
            <a:lvl9pPr marL="4114800" lvl="8" indent="-292100">
              <a:lnSpc>
                <a:spcPct val="150000"/>
              </a:lnSpc>
              <a:spcBef>
                <a:spcPts val="0"/>
              </a:spcBef>
              <a:spcAft>
                <a:spcPts val="0"/>
              </a:spcAft>
              <a:buClr>
                <a:schemeClr val="lt1"/>
              </a:buClr>
              <a:buSzPts val="1000"/>
              <a:buFont typeface="Inter Light"/>
              <a:buChar char="■"/>
              <a:defRPr sz="1000">
                <a:solidFill>
                  <a:schemeClr val="lt1"/>
                </a:solidFill>
              </a:defRPr>
            </a:lvl9pPr>
          </a:lstStyle>
          <a:p>
            <a:endParaRPr/>
          </a:p>
        </p:txBody>
      </p:sp>
      <p:sp>
        <p:nvSpPr>
          <p:cNvPr id="205" name="Google Shape;205;p18"/>
          <p:cNvSpPr txBox="1">
            <a:spLocks noGrp="1"/>
          </p:cNvSpPr>
          <p:nvPr>
            <p:ph type="body" idx="9"/>
          </p:nvPr>
        </p:nvSpPr>
        <p:spPr>
          <a:xfrm>
            <a:off x="320075" y="2971800"/>
            <a:ext cx="1627800" cy="656100"/>
          </a:xfrm>
          <a:prstGeom prst="rect">
            <a:avLst/>
          </a:prstGeom>
        </p:spPr>
        <p:txBody>
          <a:bodyPr spcFirstLastPara="1" wrap="square" lIns="0" tIns="0" rIns="0" bIns="0" anchor="t" anchorCtr="0">
            <a:noAutofit/>
          </a:bodyPr>
          <a:lstStyle>
            <a:lvl1pPr marL="457200" lvl="0" indent="-292100">
              <a:lnSpc>
                <a:spcPct val="115000"/>
              </a:lnSpc>
              <a:spcBef>
                <a:spcPts val="0"/>
              </a:spcBef>
              <a:spcAft>
                <a:spcPts val="0"/>
              </a:spcAft>
              <a:buClr>
                <a:schemeClr val="lt1"/>
              </a:buClr>
              <a:buSzPts val="1000"/>
              <a:buFont typeface="Inter Light"/>
              <a:buChar char="●"/>
              <a:defRPr sz="1000">
                <a:solidFill>
                  <a:schemeClr val="lt1"/>
                </a:solidFill>
              </a:defRPr>
            </a:lvl1pPr>
            <a:lvl2pPr marL="914400" lvl="1" indent="-292100">
              <a:lnSpc>
                <a:spcPct val="115000"/>
              </a:lnSpc>
              <a:spcBef>
                <a:spcPts val="0"/>
              </a:spcBef>
              <a:spcAft>
                <a:spcPts val="0"/>
              </a:spcAft>
              <a:buClr>
                <a:schemeClr val="lt1"/>
              </a:buClr>
              <a:buSzPts val="1000"/>
              <a:buFont typeface="Inter Light"/>
              <a:buChar char="○"/>
              <a:defRPr sz="1000">
                <a:solidFill>
                  <a:schemeClr val="lt1"/>
                </a:solidFill>
              </a:defRPr>
            </a:lvl2pPr>
            <a:lvl3pPr marL="1371600" lvl="2" indent="-292100">
              <a:lnSpc>
                <a:spcPct val="115000"/>
              </a:lnSpc>
              <a:spcBef>
                <a:spcPts val="0"/>
              </a:spcBef>
              <a:spcAft>
                <a:spcPts val="0"/>
              </a:spcAft>
              <a:buClr>
                <a:schemeClr val="lt1"/>
              </a:buClr>
              <a:buSzPts val="1000"/>
              <a:buFont typeface="Inter Light"/>
              <a:buChar char="■"/>
              <a:defRPr sz="1000">
                <a:solidFill>
                  <a:schemeClr val="lt1"/>
                </a:solidFill>
              </a:defRPr>
            </a:lvl3pPr>
            <a:lvl4pPr marL="1828800" lvl="3" indent="-292100">
              <a:lnSpc>
                <a:spcPct val="115000"/>
              </a:lnSpc>
              <a:spcBef>
                <a:spcPts val="0"/>
              </a:spcBef>
              <a:spcAft>
                <a:spcPts val="0"/>
              </a:spcAft>
              <a:buClr>
                <a:schemeClr val="lt1"/>
              </a:buClr>
              <a:buSzPts val="1000"/>
              <a:buFont typeface="Inter Light"/>
              <a:buChar char="●"/>
              <a:defRPr sz="1000">
                <a:solidFill>
                  <a:schemeClr val="lt1"/>
                </a:solidFill>
              </a:defRPr>
            </a:lvl4pPr>
            <a:lvl5pPr marL="2286000" lvl="4" indent="-292100">
              <a:lnSpc>
                <a:spcPct val="115000"/>
              </a:lnSpc>
              <a:spcBef>
                <a:spcPts val="0"/>
              </a:spcBef>
              <a:spcAft>
                <a:spcPts val="0"/>
              </a:spcAft>
              <a:buClr>
                <a:schemeClr val="lt1"/>
              </a:buClr>
              <a:buSzPts val="1000"/>
              <a:buFont typeface="Inter Light"/>
              <a:buChar char="○"/>
              <a:defRPr sz="1000">
                <a:solidFill>
                  <a:schemeClr val="lt1"/>
                </a:solidFill>
              </a:defRPr>
            </a:lvl5pPr>
            <a:lvl6pPr marL="2743200" lvl="5" indent="-292100">
              <a:lnSpc>
                <a:spcPct val="115000"/>
              </a:lnSpc>
              <a:spcBef>
                <a:spcPts val="0"/>
              </a:spcBef>
              <a:spcAft>
                <a:spcPts val="0"/>
              </a:spcAft>
              <a:buClr>
                <a:schemeClr val="lt1"/>
              </a:buClr>
              <a:buSzPts val="1000"/>
              <a:buFont typeface="Inter Light"/>
              <a:buChar char="■"/>
              <a:defRPr sz="1000">
                <a:solidFill>
                  <a:schemeClr val="lt1"/>
                </a:solidFill>
              </a:defRPr>
            </a:lvl6pPr>
            <a:lvl7pPr marL="3200400" lvl="6" indent="-292100">
              <a:lnSpc>
                <a:spcPct val="115000"/>
              </a:lnSpc>
              <a:spcBef>
                <a:spcPts val="0"/>
              </a:spcBef>
              <a:spcAft>
                <a:spcPts val="0"/>
              </a:spcAft>
              <a:buClr>
                <a:schemeClr val="lt1"/>
              </a:buClr>
              <a:buSzPts val="1000"/>
              <a:buFont typeface="Inter Light"/>
              <a:buChar char="●"/>
              <a:defRPr sz="1000">
                <a:solidFill>
                  <a:schemeClr val="lt1"/>
                </a:solidFill>
              </a:defRPr>
            </a:lvl7pPr>
            <a:lvl8pPr marL="3657600" lvl="7" indent="-292100">
              <a:lnSpc>
                <a:spcPct val="115000"/>
              </a:lnSpc>
              <a:spcBef>
                <a:spcPts val="0"/>
              </a:spcBef>
              <a:spcAft>
                <a:spcPts val="0"/>
              </a:spcAft>
              <a:buClr>
                <a:schemeClr val="lt1"/>
              </a:buClr>
              <a:buSzPts val="1000"/>
              <a:buFont typeface="Inter Light"/>
              <a:buChar char="○"/>
              <a:defRPr sz="1000">
                <a:solidFill>
                  <a:schemeClr val="lt1"/>
                </a:solidFill>
              </a:defRPr>
            </a:lvl8pPr>
            <a:lvl9pPr marL="4114800" lvl="8" indent="-292100">
              <a:lnSpc>
                <a:spcPct val="115000"/>
              </a:lnSpc>
              <a:spcBef>
                <a:spcPts val="0"/>
              </a:spcBef>
              <a:spcAft>
                <a:spcPts val="0"/>
              </a:spcAft>
              <a:buClr>
                <a:schemeClr val="lt1"/>
              </a:buClr>
              <a:buSzPts val="1000"/>
              <a:buFont typeface="Inter Light"/>
              <a:buChar char="■"/>
              <a:defRPr sz="1000">
                <a:solidFill>
                  <a:schemeClr val="lt1"/>
                </a:solidFill>
              </a:defRPr>
            </a:lvl9pPr>
          </a:lstStyle>
          <a:p>
            <a:endParaRPr/>
          </a:p>
        </p:txBody>
      </p:sp>
      <p:sp>
        <p:nvSpPr>
          <p:cNvPr id="206" name="Google Shape;206;p18"/>
          <p:cNvSpPr txBox="1">
            <a:spLocks noGrp="1"/>
          </p:cNvSpPr>
          <p:nvPr>
            <p:ph type="subTitle" idx="13"/>
          </p:nvPr>
        </p:nvSpPr>
        <p:spPr>
          <a:xfrm>
            <a:off x="320100" y="2674925"/>
            <a:ext cx="1627800" cy="229500"/>
          </a:xfrm>
          <a:prstGeom prst="rect">
            <a:avLst/>
          </a:prstGeom>
        </p:spPr>
        <p:txBody>
          <a:bodyPr spcFirstLastPara="1" wrap="square" lIns="0" tIns="0" rIns="0" bIns="0" anchor="t" anchorCtr="0">
            <a:noAutofit/>
          </a:bodyPr>
          <a:lstStyle>
            <a:lvl1pPr lvl="0">
              <a:lnSpc>
                <a:spcPct val="150000"/>
              </a:lnSpc>
              <a:spcBef>
                <a:spcPts val="0"/>
              </a:spcBef>
              <a:spcAft>
                <a:spcPts val="0"/>
              </a:spcAft>
              <a:buNone/>
              <a:defRPr sz="1200">
                <a:highlight>
                  <a:schemeClr val="lt2"/>
                </a:highlight>
                <a:latin typeface="Taviraj"/>
                <a:ea typeface="Taviraj"/>
                <a:cs typeface="Taviraj"/>
                <a:sym typeface="Taviraj"/>
              </a:defRPr>
            </a:lvl1pPr>
            <a:lvl2pPr lvl="1">
              <a:lnSpc>
                <a:spcPct val="150000"/>
              </a:lnSpc>
              <a:spcBef>
                <a:spcPts val="0"/>
              </a:spcBef>
              <a:spcAft>
                <a:spcPts val="0"/>
              </a:spcAft>
              <a:buClr>
                <a:schemeClr val="lt1"/>
              </a:buClr>
              <a:buSzPts val="1800"/>
              <a:buFont typeface="Taviraj Light"/>
              <a:buNone/>
              <a:defRPr>
                <a:solidFill>
                  <a:schemeClr val="lt1"/>
                </a:solidFill>
                <a:latin typeface="Taviraj Light"/>
                <a:ea typeface="Taviraj Light"/>
                <a:cs typeface="Taviraj Light"/>
                <a:sym typeface="Taviraj Light"/>
              </a:defRPr>
            </a:lvl2pPr>
            <a:lvl3pPr lvl="2">
              <a:lnSpc>
                <a:spcPct val="150000"/>
              </a:lnSpc>
              <a:spcBef>
                <a:spcPts val="0"/>
              </a:spcBef>
              <a:spcAft>
                <a:spcPts val="0"/>
              </a:spcAft>
              <a:buClr>
                <a:schemeClr val="lt1"/>
              </a:buClr>
              <a:buSzPts val="1800"/>
              <a:buFont typeface="Taviraj Light"/>
              <a:buNone/>
              <a:defRPr>
                <a:solidFill>
                  <a:schemeClr val="lt1"/>
                </a:solidFill>
                <a:latin typeface="Taviraj Light"/>
                <a:ea typeface="Taviraj Light"/>
                <a:cs typeface="Taviraj Light"/>
                <a:sym typeface="Taviraj Light"/>
              </a:defRPr>
            </a:lvl3pPr>
            <a:lvl4pPr lvl="3">
              <a:lnSpc>
                <a:spcPct val="150000"/>
              </a:lnSpc>
              <a:spcBef>
                <a:spcPts val="0"/>
              </a:spcBef>
              <a:spcAft>
                <a:spcPts val="0"/>
              </a:spcAft>
              <a:buClr>
                <a:schemeClr val="lt1"/>
              </a:buClr>
              <a:buSzPts val="1800"/>
              <a:buFont typeface="Taviraj Light"/>
              <a:buNone/>
              <a:defRPr>
                <a:solidFill>
                  <a:schemeClr val="lt1"/>
                </a:solidFill>
                <a:latin typeface="Taviraj Light"/>
                <a:ea typeface="Taviraj Light"/>
                <a:cs typeface="Taviraj Light"/>
                <a:sym typeface="Taviraj Light"/>
              </a:defRPr>
            </a:lvl4pPr>
            <a:lvl5pPr lvl="4">
              <a:lnSpc>
                <a:spcPct val="150000"/>
              </a:lnSpc>
              <a:spcBef>
                <a:spcPts val="0"/>
              </a:spcBef>
              <a:spcAft>
                <a:spcPts val="0"/>
              </a:spcAft>
              <a:buClr>
                <a:schemeClr val="lt1"/>
              </a:buClr>
              <a:buSzPts val="1800"/>
              <a:buFont typeface="Taviraj Light"/>
              <a:buNone/>
              <a:defRPr>
                <a:solidFill>
                  <a:schemeClr val="lt1"/>
                </a:solidFill>
                <a:latin typeface="Taviraj Light"/>
                <a:ea typeface="Taviraj Light"/>
                <a:cs typeface="Taviraj Light"/>
                <a:sym typeface="Taviraj Light"/>
              </a:defRPr>
            </a:lvl5pPr>
            <a:lvl6pPr lvl="5">
              <a:lnSpc>
                <a:spcPct val="150000"/>
              </a:lnSpc>
              <a:spcBef>
                <a:spcPts val="0"/>
              </a:spcBef>
              <a:spcAft>
                <a:spcPts val="0"/>
              </a:spcAft>
              <a:buClr>
                <a:schemeClr val="lt1"/>
              </a:buClr>
              <a:buSzPts val="1800"/>
              <a:buFont typeface="Taviraj Light"/>
              <a:buNone/>
              <a:defRPr>
                <a:solidFill>
                  <a:schemeClr val="lt1"/>
                </a:solidFill>
                <a:latin typeface="Taviraj Light"/>
                <a:ea typeface="Taviraj Light"/>
                <a:cs typeface="Taviraj Light"/>
                <a:sym typeface="Taviraj Light"/>
              </a:defRPr>
            </a:lvl6pPr>
            <a:lvl7pPr lvl="6">
              <a:lnSpc>
                <a:spcPct val="150000"/>
              </a:lnSpc>
              <a:spcBef>
                <a:spcPts val="0"/>
              </a:spcBef>
              <a:spcAft>
                <a:spcPts val="0"/>
              </a:spcAft>
              <a:buClr>
                <a:schemeClr val="lt1"/>
              </a:buClr>
              <a:buSzPts val="1800"/>
              <a:buFont typeface="Taviraj Light"/>
              <a:buNone/>
              <a:defRPr>
                <a:solidFill>
                  <a:schemeClr val="lt1"/>
                </a:solidFill>
                <a:latin typeface="Taviraj Light"/>
                <a:ea typeface="Taviraj Light"/>
                <a:cs typeface="Taviraj Light"/>
                <a:sym typeface="Taviraj Light"/>
              </a:defRPr>
            </a:lvl7pPr>
            <a:lvl8pPr lvl="7">
              <a:lnSpc>
                <a:spcPct val="150000"/>
              </a:lnSpc>
              <a:spcBef>
                <a:spcPts val="0"/>
              </a:spcBef>
              <a:spcAft>
                <a:spcPts val="0"/>
              </a:spcAft>
              <a:buClr>
                <a:schemeClr val="lt1"/>
              </a:buClr>
              <a:buSzPts val="1800"/>
              <a:buFont typeface="Taviraj Light"/>
              <a:buNone/>
              <a:defRPr>
                <a:solidFill>
                  <a:schemeClr val="lt1"/>
                </a:solidFill>
                <a:latin typeface="Taviraj Light"/>
                <a:ea typeface="Taviraj Light"/>
                <a:cs typeface="Taviraj Light"/>
                <a:sym typeface="Taviraj Light"/>
              </a:defRPr>
            </a:lvl8pPr>
            <a:lvl9pPr lvl="8">
              <a:lnSpc>
                <a:spcPct val="150000"/>
              </a:lnSpc>
              <a:spcBef>
                <a:spcPts val="0"/>
              </a:spcBef>
              <a:spcAft>
                <a:spcPts val="0"/>
              </a:spcAft>
              <a:buClr>
                <a:schemeClr val="lt1"/>
              </a:buClr>
              <a:buSzPts val="1800"/>
              <a:buFont typeface="Taviraj Light"/>
              <a:buNone/>
              <a:defRPr>
                <a:solidFill>
                  <a:schemeClr val="lt1"/>
                </a:solidFill>
                <a:latin typeface="Taviraj Light"/>
                <a:ea typeface="Taviraj Light"/>
                <a:cs typeface="Taviraj Light"/>
                <a:sym typeface="Taviraj Light"/>
              </a:defRPr>
            </a:lvl9pPr>
          </a:lstStyle>
          <a:p>
            <a:endParaRPr/>
          </a:p>
        </p:txBody>
      </p:sp>
      <p:sp>
        <p:nvSpPr>
          <p:cNvPr id="207" name="Google Shape;207;p18"/>
          <p:cNvSpPr txBox="1">
            <a:spLocks noGrp="1"/>
          </p:cNvSpPr>
          <p:nvPr>
            <p:ph type="subTitle" idx="14"/>
          </p:nvPr>
        </p:nvSpPr>
        <p:spPr>
          <a:xfrm>
            <a:off x="320100" y="3836825"/>
            <a:ext cx="1627800" cy="229500"/>
          </a:xfrm>
          <a:prstGeom prst="rect">
            <a:avLst/>
          </a:prstGeom>
        </p:spPr>
        <p:txBody>
          <a:bodyPr spcFirstLastPara="1" wrap="square" lIns="0" tIns="0" rIns="0" bIns="0" anchor="t" anchorCtr="0">
            <a:noAutofit/>
          </a:bodyPr>
          <a:lstStyle>
            <a:lvl1pPr lvl="0">
              <a:lnSpc>
                <a:spcPct val="150000"/>
              </a:lnSpc>
              <a:spcBef>
                <a:spcPts val="0"/>
              </a:spcBef>
              <a:spcAft>
                <a:spcPts val="0"/>
              </a:spcAft>
              <a:buNone/>
              <a:defRPr sz="1000" b="1">
                <a:solidFill>
                  <a:schemeClr val="lt1"/>
                </a:solidFill>
                <a:latin typeface="Inter"/>
                <a:ea typeface="Inter"/>
                <a:cs typeface="Inter"/>
                <a:sym typeface="Inter"/>
              </a:defRPr>
            </a:lvl1pPr>
            <a:lvl2pPr lvl="1">
              <a:lnSpc>
                <a:spcPct val="150000"/>
              </a:lnSpc>
              <a:spcBef>
                <a:spcPts val="0"/>
              </a:spcBef>
              <a:spcAft>
                <a:spcPts val="0"/>
              </a:spcAft>
              <a:buClr>
                <a:schemeClr val="lt1"/>
              </a:buClr>
              <a:buSzPts val="1800"/>
              <a:buNone/>
              <a:defRPr>
                <a:solidFill>
                  <a:schemeClr val="lt1"/>
                </a:solidFill>
              </a:defRPr>
            </a:lvl2pPr>
            <a:lvl3pPr lvl="2">
              <a:lnSpc>
                <a:spcPct val="150000"/>
              </a:lnSpc>
              <a:spcBef>
                <a:spcPts val="0"/>
              </a:spcBef>
              <a:spcAft>
                <a:spcPts val="0"/>
              </a:spcAft>
              <a:buClr>
                <a:schemeClr val="lt1"/>
              </a:buClr>
              <a:buSzPts val="1800"/>
              <a:buNone/>
              <a:defRPr>
                <a:solidFill>
                  <a:schemeClr val="lt1"/>
                </a:solidFill>
              </a:defRPr>
            </a:lvl3pPr>
            <a:lvl4pPr lvl="3">
              <a:lnSpc>
                <a:spcPct val="150000"/>
              </a:lnSpc>
              <a:spcBef>
                <a:spcPts val="0"/>
              </a:spcBef>
              <a:spcAft>
                <a:spcPts val="0"/>
              </a:spcAft>
              <a:buClr>
                <a:schemeClr val="lt1"/>
              </a:buClr>
              <a:buSzPts val="1800"/>
              <a:buNone/>
              <a:defRPr>
                <a:solidFill>
                  <a:schemeClr val="lt1"/>
                </a:solidFill>
              </a:defRPr>
            </a:lvl4pPr>
            <a:lvl5pPr lvl="4">
              <a:lnSpc>
                <a:spcPct val="150000"/>
              </a:lnSpc>
              <a:spcBef>
                <a:spcPts val="0"/>
              </a:spcBef>
              <a:spcAft>
                <a:spcPts val="0"/>
              </a:spcAft>
              <a:buClr>
                <a:schemeClr val="lt1"/>
              </a:buClr>
              <a:buSzPts val="1800"/>
              <a:buNone/>
              <a:defRPr>
                <a:solidFill>
                  <a:schemeClr val="lt1"/>
                </a:solidFill>
              </a:defRPr>
            </a:lvl5pPr>
            <a:lvl6pPr lvl="5">
              <a:lnSpc>
                <a:spcPct val="150000"/>
              </a:lnSpc>
              <a:spcBef>
                <a:spcPts val="0"/>
              </a:spcBef>
              <a:spcAft>
                <a:spcPts val="0"/>
              </a:spcAft>
              <a:buClr>
                <a:schemeClr val="lt1"/>
              </a:buClr>
              <a:buSzPts val="1800"/>
              <a:buNone/>
              <a:defRPr>
                <a:solidFill>
                  <a:schemeClr val="lt1"/>
                </a:solidFill>
              </a:defRPr>
            </a:lvl6pPr>
            <a:lvl7pPr lvl="6">
              <a:lnSpc>
                <a:spcPct val="150000"/>
              </a:lnSpc>
              <a:spcBef>
                <a:spcPts val="0"/>
              </a:spcBef>
              <a:spcAft>
                <a:spcPts val="0"/>
              </a:spcAft>
              <a:buClr>
                <a:schemeClr val="lt1"/>
              </a:buClr>
              <a:buSzPts val="1800"/>
              <a:buNone/>
              <a:defRPr>
                <a:solidFill>
                  <a:schemeClr val="lt1"/>
                </a:solidFill>
              </a:defRPr>
            </a:lvl7pPr>
            <a:lvl8pPr lvl="7">
              <a:lnSpc>
                <a:spcPct val="150000"/>
              </a:lnSpc>
              <a:spcBef>
                <a:spcPts val="0"/>
              </a:spcBef>
              <a:spcAft>
                <a:spcPts val="0"/>
              </a:spcAft>
              <a:buClr>
                <a:schemeClr val="lt1"/>
              </a:buClr>
              <a:buSzPts val="1800"/>
              <a:buNone/>
              <a:defRPr>
                <a:solidFill>
                  <a:schemeClr val="lt1"/>
                </a:solidFill>
              </a:defRPr>
            </a:lvl8pPr>
            <a:lvl9pPr lvl="8">
              <a:lnSpc>
                <a:spcPct val="150000"/>
              </a:lnSpc>
              <a:spcBef>
                <a:spcPts val="0"/>
              </a:spcBef>
              <a:spcAft>
                <a:spcPts val="0"/>
              </a:spcAft>
              <a:buClr>
                <a:schemeClr val="lt1"/>
              </a:buClr>
              <a:buSzPts val="1800"/>
              <a:buNone/>
              <a:defRPr>
                <a:solidFill>
                  <a:schemeClr val="lt1"/>
                </a:solidFill>
              </a:defRPr>
            </a:lvl9pPr>
          </a:lstStyle>
          <a:p>
            <a:endParaRPr/>
          </a:p>
        </p:txBody>
      </p:sp>
      <p:sp>
        <p:nvSpPr>
          <p:cNvPr id="208" name="Google Shape;208;p18"/>
          <p:cNvSpPr txBox="1">
            <a:spLocks noGrp="1"/>
          </p:cNvSpPr>
          <p:nvPr>
            <p:ph type="body" idx="15"/>
          </p:nvPr>
        </p:nvSpPr>
        <p:spPr>
          <a:xfrm>
            <a:off x="4711488" y="4078125"/>
            <a:ext cx="1627800" cy="605400"/>
          </a:xfrm>
          <a:prstGeom prst="rect">
            <a:avLst/>
          </a:prstGeom>
        </p:spPr>
        <p:txBody>
          <a:bodyPr spcFirstLastPara="1" wrap="square" lIns="0" tIns="0" rIns="0" bIns="0" anchor="t" anchorCtr="0">
            <a:noAutofit/>
          </a:bodyPr>
          <a:lstStyle>
            <a:lvl1pPr marL="457200" lvl="0" indent="-292100">
              <a:lnSpc>
                <a:spcPct val="150000"/>
              </a:lnSpc>
              <a:spcBef>
                <a:spcPts val="0"/>
              </a:spcBef>
              <a:spcAft>
                <a:spcPts val="0"/>
              </a:spcAft>
              <a:buClr>
                <a:schemeClr val="lt1"/>
              </a:buClr>
              <a:buSzPts val="1000"/>
              <a:buFont typeface="Inter Light"/>
              <a:buChar char="●"/>
              <a:defRPr sz="1000">
                <a:solidFill>
                  <a:schemeClr val="lt1"/>
                </a:solidFill>
              </a:defRPr>
            </a:lvl1pPr>
            <a:lvl2pPr marL="914400" lvl="1" indent="-292100">
              <a:lnSpc>
                <a:spcPct val="150000"/>
              </a:lnSpc>
              <a:spcBef>
                <a:spcPts val="0"/>
              </a:spcBef>
              <a:spcAft>
                <a:spcPts val="0"/>
              </a:spcAft>
              <a:buClr>
                <a:schemeClr val="lt1"/>
              </a:buClr>
              <a:buSzPts val="1000"/>
              <a:buFont typeface="Inter Light"/>
              <a:buChar char="○"/>
              <a:defRPr sz="1000">
                <a:solidFill>
                  <a:schemeClr val="lt1"/>
                </a:solidFill>
              </a:defRPr>
            </a:lvl2pPr>
            <a:lvl3pPr marL="1371600" lvl="2" indent="-292100">
              <a:lnSpc>
                <a:spcPct val="150000"/>
              </a:lnSpc>
              <a:spcBef>
                <a:spcPts val="0"/>
              </a:spcBef>
              <a:spcAft>
                <a:spcPts val="0"/>
              </a:spcAft>
              <a:buClr>
                <a:schemeClr val="lt1"/>
              </a:buClr>
              <a:buSzPts val="1000"/>
              <a:buFont typeface="Inter Light"/>
              <a:buChar char="■"/>
              <a:defRPr sz="1000">
                <a:solidFill>
                  <a:schemeClr val="lt1"/>
                </a:solidFill>
              </a:defRPr>
            </a:lvl3pPr>
            <a:lvl4pPr marL="1828800" lvl="3" indent="-292100">
              <a:lnSpc>
                <a:spcPct val="150000"/>
              </a:lnSpc>
              <a:spcBef>
                <a:spcPts val="0"/>
              </a:spcBef>
              <a:spcAft>
                <a:spcPts val="0"/>
              </a:spcAft>
              <a:buClr>
                <a:schemeClr val="lt1"/>
              </a:buClr>
              <a:buSzPts val="1000"/>
              <a:buFont typeface="Inter Light"/>
              <a:buChar char="●"/>
              <a:defRPr sz="1000">
                <a:solidFill>
                  <a:schemeClr val="lt1"/>
                </a:solidFill>
              </a:defRPr>
            </a:lvl4pPr>
            <a:lvl5pPr marL="2286000" lvl="4" indent="-292100">
              <a:lnSpc>
                <a:spcPct val="150000"/>
              </a:lnSpc>
              <a:spcBef>
                <a:spcPts val="0"/>
              </a:spcBef>
              <a:spcAft>
                <a:spcPts val="0"/>
              </a:spcAft>
              <a:buClr>
                <a:schemeClr val="lt1"/>
              </a:buClr>
              <a:buSzPts val="1000"/>
              <a:buFont typeface="Inter Light"/>
              <a:buChar char="○"/>
              <a:defRPr sz="1000">
                <a:solidFill>
                  <a:schemeClr val="lt1"/>
                </a:solidFill>
              </a:defRPr>
            </a:lvl5pPr>
            <a:lvl6pPr marL="2743200" lvl="5" indent="-292100">
              <a:lnSpc>
                <a:spcPct val="150000"/>
              </a:lnSpc>
              <a:spcBef>
                <a:spcPts val="0"/>
              </a:spcBef>
              <a:spcAft>
                <a:spcPts val="0"/>
              </a:spcAft>
              <a:buClr>
                <a:schemeClr val="lt1"/>
              </a:buClr>
              <a:buSzPts val="1000"/>
              <a:buFont typeface="Inter Light"/>
              <a:buChar char="■"/>
              <a:defRPr sz="1000">
                <a:solidFill>
                  <a:schemeClr val="lt1"/>
                </a:solidFill>
              </a:defRPr>
            </a:lvl6pPr>
            <a:lvl7pPr marL="3200400" lvl="6" indent="-292100">
              <a:lnSpc>
                <a:spcPct val="150000"/>
              </a:lnSpc>
              <a:spcBef>
                <a:spcPts val="0"/>
              </a:spcBef>
              <a:spcAft>
                <a:spcPts val="0"/>
              </a:spcAft>
              <a:buClr>
                <a:schemeClr val="lt1"/>
              </a:buClr>
              <a:buSzPts val="1000"/>
              <a:buFont typeface="Inter Light"/>
              <a:buChar char="●"/>
              <a:defRPr sz="1000">
                <a:solidFill>
                  <a:schemeClr val="lt1"/>
                </a:solidFill>
              </a:defRPr>
            </a:lvl7pPr>
            <a:lvl8pPr marL="3657600" lvl="7" indent="-292100">
              <a:lnSpc>
                <a:spcPct val="150000"/>
              </a:lnSpc>
              <a:spcBef>
                <a:spcPts val="0"/>
              </a:spcBef>
              <a:spcAft>
                <a:spcPts val="0"/>
              </a:spcAft>
              <a:buClr>
                <a:schemeClr val="lt1"/>
              </a:buClr>
              <a:buSzPts val="1000"/>
              <a:buFont typeface="Inter Light"/>
              <a:buChar char="○"/>
              <a:defRPr sz="1000">
                <a:solidFill>
                  <a:schemeClr val="lt1"/>
                </a:solidFill>
              </a:defRPr>
            </a:lvl8pPr>
            <a:lvl9pPr marL="4114800" lvl="8" indent="-292100">
              <a:lnSpc>
                <a:spcPct val="150000"/>
              </a:lnSpc>
              <a:spcBef>
                <a:spcPts val="0"/>
              </a:spcBef>
              <a:spcAft>
                <a:spcPts val="0"/>
              </a:spcAft>
              <a:buClr>
                <a:schemeClr val="lt1"/>
              </a:buClr>
              <a:buSzPts val="1000"/>
              <a:buFont typeface="Inter Light"/>
              <a:buChar char="■"/>
              <a:defRPr sz="1000">
                <a:solidFill>
                  <a:schemeClr val="lt1"/>
                </a:solidFill>
              </a:defRPr>
            </a:lvl9pPr>
          </a:lstStyle>
          <a:p>
            <a:endParaRPr/>
          </a:p>
        </p:txBody>
      </p:sp>
      <p:sp>
        <p:nvSpPr>
          <p:cNvPr id="209" name="Google Shape;209;p18"/>
          <p:cNvSpPr txBox="1">
            <a:spLocks noGrp="1"/>
          </p:cNvSpPr>
          <p:nvPr>
            <p:ph type="body" idx="16"/>
          </p:nvPr>
        </p:nvSpPr>
        <p:spPr>
          <a:xfrm>
            <a:off x="6907163" y="4078125"/>
            <a:ext cx="1627800" cy="605400"/>
          </a:xfrm>
          <a:prstGeom prst="rect">
            <a:avLst/>
          </a:prstGeom>
        </p:spPr>
        <p:txBody>
          <a:bodyPr spcFirstLastPara="1" wrap="square" lIns="0" tIns="0" rIns="0" bIns="0" anchor="t" anchorCtr="0">
            <a:noAutofit/>
          </a:bodyPr>
          <a:lstStyle>
            <a:lvl1pPr marL="457200" lvl="0" indent="-292100">
              <a:lnSpc>
                <a:spcPct val="150000"/>
              </a:lnSpc>
              <a:spcBef>
                <a:spcPts val="0"/>
              </a:spcBef>
              <a:spcAft>
                <a:spcPts val="0"/>
              </a:spcAft>
              <a:buClr>
                <a:schemeClr val="lt1"/>
              </a:buClr>
              <a:buSzPts val="1000"/>
              <a:buFont typeface="Inter Light"/>
              <a:buChar char="●"/>
              <a:defRPr sz="1000">
                <a:solidFill>
                  <a:schemeClr val="lt1"/>
                </a:solidFill>
              </a:defRPr>
            </a:lvl1pPr>
            <a:lvl2pPr marL="914400" lvl="1" indent="-292100">
              <a:lnSpc>
                <a:spcPct val="150000"/>
              </a:lnSpc>
              <a:spcBef>
                <a:spcPts val="0"/>
              </a:spcBef>
              <a:spcAft>
                <a:spcPts val="0"/>
              </a:spcAft>
              <a:buClr>
                <a:schemeClr val="lt1"/>
              </a:buClr>
              <a:buSzPts val="1000"/>
              <a:buFont typeface="Inter Light"/>
              <a:buChar char="○"/>
              <a:defRPr sz="1000">
                <a:solidFill>
                  <a:schemeClr val="lt1"/>
                </a:solidFill>
              </a:defRPr>
            </a:lvl2pPr>
            <a:lvl3pPr marL="1371600" lvl="2" indent="-292100">
              <a:lnSpc>
                <a:spcPct val="150000"/>
              </a:lnSpc>
              <a:spcBef>
                <a:spcPts val="0"/>
              </a:spcBef>
              <a:spcAft>
                <a:spcPts val="0"/>
              </a:spcAft>
              <a:buClr>
                <a:schemeClr val="lt1"/>
              </a:buClr>
              <a:buSzPts val="1000"/>
              <a:buFont typeface="Inter Light"/>
              <a:buChar char="■"/>
              <a:defRPr sz="1000">
                <a:solidFill>
                  <a:schemeClr val="lt1"/>
                </a:solidFill>
              </a:defRPr>
            </a:lvl3pPr>
            <a:lvl4pPr marL="1828800" lvl="3" indent="-292100">
              <a:lnSpc>
                <a:spcPct val="150000"/>
              </a:lnSpc>
              <a:spcBef>
                <a:spcPts val="0"/>
              </a:spcBef>
              <a:spcAft>
                <a:spcPts val="0"/>
              </a:spcAft>
              <a:buClr>
                <a:schemeClr val="lt1"/>
              </a:buClr>
              <a:buSzPts val="1000"/>
              <a:buFont typeface="Inter Light"/>
              <a:buChar char="●"/>
              <a:defRPr sz="1000">
                <a:solidFill>
                  <a:schemeClr val="lt1"/>
                </a:solidFill>
              </a:defRPr>
            </a:lvl4pPr>
            <a:lvl5pPr marL="2286000" lvl="4" indent="-292100">
              <a:lnSpc>
                <a:spcPct val="150000"/>
              </a:lnSpc>
              <a:spcBef>
                <a:spcPts val="0"/>
              </a:spcBef>
              <a:spcAft>
                <a:spcPts val="0"/>
              </a:spcAft>
              <a:buClr>
                <a:schemeClr val="lt1"/>
              </a:buClr>
              <a:buSzPts val="1000"/>
              <a:buFont typeface="Inter Light"/>
              <a:buChar char="○"/>
              <a:defRPr sz="1000">
                <a:solidFill>
                  <a:schemeClr val="lt1"/>
                </a:solidFill>
              </a:defRPr>
            </a:lvl5pPr>
            <a:lvl6pPr marL="2743200" lvl="5" indent="-292100">
              <a:lnSpc>
                <a:spcPct val="150000"/>
              </a:lnSpc>
              <a:spcBef>
                <a:spcPts val="0"/>
              </a:spcBef>
              <a:spcAft>
                <a:spcPts val="0"/>
              </a:spcAft>
              <a:buClr>
                <a:schemeClr val="lt1"/>
              </a:buClr>
              <a:buSzPts val="1000"/>
              <a:buFont typeface="Inter Light"/>
              <a:buChar char="■"/>
              <a:defRPr sz="1000">
                <a:solidFill>
                  <a:schemeClr val="lt1"/>
                </a:solidFill>
              </a:defRPr>
            </a:lvl6pPr>
            <a:lvl7pPr marL="3200400" lvl="6" indent="-292100">
              <a:lnSpc>
                <a:spcPct val="150000"/>
              </a:lnSpc>
              <a:spcBef>
                <a:spcPts val="0"/>
              </a:spcBef>
              <a:spcAft>
                <a:spcPts val="0"/>
              </a:spcAft>
              <a:buClr>
                <a:schemeClr val="lt1"/>
              </a:buClr>
              <a:buSzPts val="1000"/>
              <a:buFont typeface="Inter Light"/>
              <a:buChar char="●"/>
              <a:defRPr sz="1000">
                <a:solidFill>
                  <a:schemeClr val="lt1"/>
                </a:solidFill>
              </a:defRPr>
            </a:lvl7pPr>
            <a:lvl8pPr marL="3657600" lvl="7" indent="-292100">
              <a:lnSpc>
                <a:spcPct val="150000"/>
              </a:lnSpc>
              <a:spcBef>
                <a:spcPts val="0"/>
              </a:spcBef>
              <a:spcAft>
                <a:spcPts val="0"/>
              </a:spcAft>
              <a:buClr>
                <a:schemeClr val="lt1"/>
              </a:buClr>
              <a:buSzPts val="1000"/>
              <a:buFont typeface="Inter Light"/>
              <a:buChar char="○"/>
              <a:defRPr sz="1000">
                <a:solidFill>
                  <a:schemeClr val="lt1"/>
                </a:solidFill>
              </a:defRPr>
            </a:lvl8pPr>
            <a:lvl9pPr marL="4114800" lvl="8" indent="-292100">
              <a:lnSpc>
                <a:spcPct val="150000"/>
              </a:lnSpc>
              <a:spcBef>
                <a:spcPts val="0"/>
              </a:spcBef>
              <a:spcAft>
                <a:spcPts val="0"/>
              </a:spcAft>
              <a:buClr>
                <a:schemeClr val="lt1"/>
              </a:buClr>
              <a:buSzPts val="1000"/>
              <a:buFont typeface="Inter Light"/>
              <a:buChar char="■"/>
              <a:defRPr sz="1000">
                <a:solidFill>
                  <a:schemeClr val="lt1"/>
                </a:solidFill>
              </a:defRPr>
            </a:lvl9pPr>
          </a:lstStyle>
          <a:p>
            <a:endParaRPr/>
          </a:p>
        </p:txBody>
      </p:sp>
      <p:sp>
        <p:nvSpPr>
          <p:cNvPr id="210" name="Google Shape;210;p18"/>
          <p:cNvSpPr txBox="1">
            <a:spLocks noGrp="1"/>
          </p:cNvSpPr>
          <p:nvPr>
            <p:ph type="title"/>
          </p:nvPr>
        </p:nvSpPr>
        <p:spPr>
          <a:xfrm>
            <a:off x="228650" y="334575"/>
            <a:ext cx="5248500" cy="587700"/>
          </a:xfrm>
          <a:prstGeom prst="rect">
            <a:avLst/>
          </a:prstGeom>
        </p:spPr>
        <p:txBody>
          <a:bodyPr spcFirstLastPara="1" wrap="square" lIns="91425" tIns="91425" rIns="91425" bIns="91425" anchor="t" anchorCtr="0">
            <a:normAutofit/>
          </a:bodyPr>
          <a:lstStyle>
            <a:lvl1pPr lvl="0">
              <a:lnSpc>
                <a:spcPct val="80000"/>
              </a:lnSpc>
              <a:spcBef>
                <a:spcPts val="0"/>
              </a:spcBef>
              <a:spcAft>
                <a:spcPts val="0"/>
              </a:spcAft>
              <a:buNone/>
              <a:defRPr sz="4400">
                <a:solidFill>
                  <a:schemeClr val="dk1"/>
                </a:solidFill>
              </a:defRPr>
            </a:lvl1pPr>
            <a:lvl2pPr lvl="1">
              <a:lnSpc>
                <a:spcPct val="80000"/>
              </a:lnSpc>
              <a:spcBef>
                <a:spcPts val="0"/>
              </a:spcBef>
              <a:spcAft>
                <a:spcPts val="0"/>
              </a:spcAft>
              <a:buNone/>
              <a:defRPr sz="4400">
                <a:solidFill>
                  <a:schemeClr val="dk1"/>
                </a:solidFill>
              </a:defRPr>
            </a:lvl2pPr>
            <a:lvl3pPr lvl="2">
              <a:lnSpc>
                <a:spcPct val="80000"/>
              </a:lnSpc>
              <a:spcBef>
                <a:spcPts val="0"/>
              </a:spcBef>
              <a:spcAft>
                <a:spcPts val="0"/>
              </a:spcAft>
              <a:buNone/>
              <a:defRPr sz="4400">
                <a:solidFill>
                  <a:schemeClr val="dk1"/>
                </a:solidFill>
              </a:defRPr>
            </a:lvl3pPr>
            <a:lvl4pPr lvl="3">
              <a:lnSpc>
                <a:spcPct val="80000"/>
              </a:lnSpc>
              <a:spcBef>
                <a:spcPts val="0"/>
              </a:spcBef>
              <a:spcAft>
                <a:spcPts val="0"/>
              </a:spcAft>
              <a:buNone/>
              <a:defRPr sz="4400">
                <a:solidFill>
                  <a:schemeClr val="dk1"/>
                </a:solidFill>
              </a:defRPr>
            </a:lvl4pPr>
            <a:lvl5pPr lvl="4">
              <a:lnSpc>
                <a:spcPct val="80000"/>
              </a:lnSpc>
              <a:spcBef>
                <a:spcPts val="0"/>
              </a:spcBef>
              <a:spcAft>
                <a:spcPts val="0"/>
              </a:spcAft>
              <a:buNone/>
              <a:defRPr sz="4400">
                <a:solidFill>
                  <a:schemeClr val="dk1"/>
                </a:solidFill>
              </a:defRPr>
            </a:lvl5pPr>
            <a:lvl6pPr lvl="5">
              <a:lnSpc>
                <a:spcPct val="80000"/>
              </a:lnSpc>
              <a:spcBef>
                <a:spcPts val="0"/>
              </a:spcBef>
              <a:spcAft>
                <a:spcPts val="0"/>
              </a:spcAft>
              <a:buNone/>
              <a:defRPr sz="4400">
                <a:solidFill>
                  <a:schemeClr val="dk1"/>
                </a:solidFill>
              </a:defRPr>
            </a:lvl6pPr>
            <a:lvl7pPr lvl="6">
              <a:lnSpc>
                <a:spcPct val="80000"/>
              </a:lnSpc>
              <a:spcBef>
                <a:spcPts val="0"/>
              </a:spcBef>
              <a:spcAft>
                <a:spcPts val="0"/>
              </a:spcAft>
              <a:buNone/>
              <a:defRPr sz="4400">
                <a:solidFill>
                  <a:schemeClr val="dk1"/>
                </a:solidFill>
              </a:defRPr>
            </a:lvl7pPr>
            <a:lvl8pPr lvl="7">
              <a:lnSpc>
                <a:spcPct val="80000"/>
              </a:lnSpc>
              <a:spcBef>
                <a:spcPts val="0"/>
              </a:spcBef>
              <a:spcAft>
                <a:spcPts val="0"/>
              </a:spcAft>
              <a:buNone/>
              <a:defRPr sz="4400">
                <a:solidFill>
                  <a:schemeClr val="dk1"/>
                </a:solidFill>
              </a:defRPr>
            </a:lvl8pPr>
            <a:lvl9pPr lvl="8">
              <a:lnSpc>
                <a:spcPct val="80000"/>
              </a:lnSpc>
              <a:spcBef>
                <a:spcPts val="0"/>
              </a:spcBef>
              <a:spcAft>
                <a:spcPts val="0"/>
              </a:spcAft>
              <a:buNone/>
              <a:defRPr sz="4400">
                <a:solidFill>
                  <a:schemeClr val="dk1"/>
                </a:solidFill>
              </a:defRPr>
            </a:lvl9pPr>
          </a:lstStyle>
          <a:p>
            <a:endParaRPr/>
          </a:p>
        </p:txBody>
      </p:sp>
      <p:sp>
        <p:nvSpPr>
          <p:cNvPr id="211" name="Google Shape;211;p18"/>
          <p:cNvSpPr txBox="1">
            <a:spLocks noGrp="1"/>
          </p:cNvSpPr>
          <p:nvPr>
            <p:ph type="body" idx="17"/>
          </p:nvPr>
        </p:nvSpPr>
        <p:spPr>
          <a:xfrm>
            <a:off x="5334000" y="334575"/>
            <a:ext cx="3581400" cy="753300"/>
          </a:xfrm>
          <a:prstGeom prst="rect">
            <a:avLst/>
          </a:prstGeom>
        </p:spPr>
        <p:txBody>
          <a:bodyPr spcFirstLastPara="1" wrap="square" lIns="91425" tIns="91425" rIns="91425" bIns="91425" anchor="t" anchorCtr="0">
            <a:noAutofit/>
          </a:bodyPr>
          <a:lstStyle>
            <a:lvl1pPr marL="457200" lvl="0" indent="-292100">
              <a:spcBef>
                <a:spcPts val="0"/>
              </a:spcBef>
              <a:spcAft>
                <a:spcPts val="0"/>
              </a:spcAft>
              <a:buSzPts val="1000"/>
              <a:buChar char="●"/>
              <a:defRPr sz="1000"/>
            </a:lvl1pPr>
            <a:lvl2pPr marL="914400" lvl="1" indent="-292100">
              <a:spcBef>
                <a:spcPts val="800"/>
              </a:spcBef>
              <a:spcAft>
                <a:spcPts val="0"/>
              </a:spcAft>
              <a:buSzPts val="1000"/>
              <a:buChar char="○"/>
              <a:defRPr sz="1000"/>
            </a:lvl2pPr>
            <a:lvl3pPr marL="1371600" lvl="2" indent="-292100">
              <a:spcBef>
                <a:spcPts val="800"/>
              </a:spcBef>
              <a:spcAft>
                <a:spcPts val="0"/>
              </a:spcAft>
              <a:buSzPts val="1000"/>
              <a:buChar char="■"/>
              <a:defRPr sz="1000"/>
            </a:lvl3pPr>
            <a:lvl4pPr marL="1828800" lvl="3" indent="-292100">
              <a:spcBef>
                <a:spcPts val="800"/>
              </a:spcBef>
              <a:spcAft>
                <a:spcPts val="0"/>
              </a:spcAft>
              <a:buSzPts val="1000"/>
              <a:buChar char="●"/>
              <a:defRPr sz="1000"/>
            </a:lvl4pPr>
            <a:lvl5pPr marL="2286000" lvl="4" indent="-292100">
              <a:spcBef>
                <a:spcPts val="800"/>
              </a:spcBef>
              <a:spcAft>
                <a:spcPts val="0"/>
              </a:spcAft>
              <a:buSzPts val="1000"/>
              <a:buChar char="○"/>
              <a:defRPr sz="1000"/>
            </a:lvl5pPr>
            <a:lvl6pPr marL="2743200" lvl="5" indent="-292100">
              <a:spcBef>
                <a:spcPts val="800"/>
              </a:spcBef>
              <a:spcAft>
                <a:spcPts val="0"/>
              </a:spcAft>
              <a:buSzPts val="1000"/>
              <a:buChar char="■"/>
              <a:defRPr sz="1000"/>
            </a:lvl6pPr>
            <a:lvl7pPr marL="3200400" lvl="6" indent="-292100">
              <a:spcBef>
                <a:spcPts val="800"/>
              </a:spcBef>
              <a:spcAft>
                <a:spcPts val="0"/>
              </a:spcAft>
              <a:buSzPts val="1000"/>
              <a:buChar char="●"/>
              <a:defRPr sz="1000"/>
            </a:lvl7pPr>
            <a:lvl8pPr marL="3657600" lvl="7" indent="-292100">
              <a:spcBef>
                <a:spcPts val="800"/>
              </a:spcBef>
              <a:spcAft>
                <a:spcPts val="0"/>
              </a:spcAft>
              <a:buSzPts val="1000"/>
              <a:buChar char="○"/>
              <a:defRPr sz="1000"/>
            </a:lvl8pPr>
            <a:lvl9pPr marL="4114800" lvl="8" indent="-292100">
              <a:spcBef>
                <a:spcPts val="800"/>
              </a:spcBef>
              <a:spcAft>
                <a:spcPts val="800"/>
              </a:spcAft>
              <a:buSzPts val="1000"/>
              <a:buChar char="■"/>
              <a:defRPr sz="1000"/>
            </a:lvl9pPr>
          </a:lstStyle>
          <a:p>
            <a:endParaRPr/>
          </a:p>
        </p:txBody>
      </p:sp>
      <p:sp>
        <p:nvSpPr>
          <p:cNvPr id="212" name="Google Shape;212;p18"/>
          <p:cNvSpPr txBox="1">
            <a:spLocks noGrp="1"/>
          </p:cNvSpPr>
          <p:nvPr>
            <p:ph type="subTitle" idx="18"/>
          </p:nvPr>
        </p:nvSpPr>
        <p:spPr>
          <a:xfrm>
            <a:off x="320100" y="228590"/>
            <a:ext cx="1805400" cy="123300"/>
          </a:xfrm>
          <a:prstGeom prst="rect">
            <a:avLst/>
          </a:prstGeom>
        </p:spPr>
        <p:txBody>
          <a:bodyPr spcFirstLastPara="1" wrap="square" lIns="0" tIns="0" rIns="0" bIns="0" anchor="ctr" anchorCtr="0">
            <a:noAutofit/>
          </a:bodyPr>
          <a:lstStyle>
            <a:lvl1pPr lvl="0">
              <a:spcBef>
                <a:spcPts val="0"/>
              </a:spcBef>
              <a:spcAft>
                <a:spcPts val="0"/>
              </a:spcAft>
              <a:buNone/>
              <a:defRPr sz="700"/>
            </a:lvl1pPr>
            <a:lvl2pPr lvl="1">
              <a:spcBef>
                <a:spcPts val="0"/>
              </a:spcBef>
              <a:spcAft>
                <a:spcPts val="0"/>
              </a:spcAft>
              <a:buNone/>
              <a:defRPr sz="700"/>
            </a:lvl2pPr>
            <a:lvl3pPr lvl="2">
              <a:spcBef>
                <a:spcPts val="0"/>
              </a:spcBef>
              <a:spcAft>
                <a:spcPts val="0"/>
              </a:spcAft>
              <a:buNone/>
              <a:defRPr sz="700"/>
            </a:lvl3pPr>
            <a:lvl4pPr lvl="3">
              <a:spcBef>
                <a:spcPts val="0"/>
              </a:spcBef>
              <a:spcAft>
                <a:spcPts val="0"/>
              </a:spcAft>
              <a:buNone/>
              <a:defRPr sz="700"/>
            </a:lvl4pPr>
            <a:lvl5pPr lvl="4">
              <a:spcBef>
                <a:spcPts val="0"/>
              </a:spcBef>
              <a:spcAft>
                <a:spcPts val="0"/>
              </a:spcAft>
              <a:buNone/>
              <a:defRPr sz="700"/>
            </a:lvl5pPr>
            <a:lvl6pPr lvl="5">
              <a:spcBef>
                <a:spcPts val="0"/>
              </a:spcBef>
              <a:spcAft>
                <a:spcPts val="0"/>
              </a:spcAft>
              <a:buNone/>
              <a:defRPr sz="700"/>
            </a:lvl6pPr>
            <a:lvl7pPr lvl="6">
              <a:spcBef>
                <a:spcPts val="0"/>
              </a:spcBef>
              <a:spcAft>
                <a:spcPts val="0"/>
              </a:spcAft>
              <a:buNone/>
              <a:defRPr sz="700"/>
            </a:lvl7pPr>
            <a:lvl8pPr lvl="7">
              <a:spcBef>
                <a:spcPts val="0"/>
              </a:spcBef>
              <a:spcAft>
                <a:spcPts val="0"/>
              </a:spcAft>
              <a:buNone/>
              <a:defRPr sz="700"/>
            </a:lvl8pPr>
            <a:lvl9pPr lvl="8">
              <a:spcBef>
                <a:spcPts val="0"/>
              </a:spcBef>
              <a:spcAft>
                <a:spcPts val="0"/>
              </a:spcAft>
              <a:buNone/>
              <a:defRPr sz="700"/>
            </a:lvl9pPr>
          </a:lstStyle>
          <a:p>
            <a:endParaRPr/>
          </a:p>
        </p:txBody>
      </p:sp>
      <p:sp>
        <p:nvSpPr>
          <p:cNvPr id="213" name="Google Shape;213;p18"/>
          <p:cNvSpPr txBox="1">
            <a:spLocks noGrp="1"/>
          </p:cNvSpPr>
          <p:nvPr>
            <p:ph type="subTitle" idx="19"/>
          </p:nvPr>
        </p:nvSpPr>
        <p:spPr>
          <a:xfrm>
            <a:off x="7196175" y="228600"/>
            <a:ext cx="1627800" cy="123300"/>
          </a:xfrm>
          <a:prstGeom prst="rect">
            <a:avLst/>
          </a:prstGeom>
        </p:spPr>
        <p:txBody>
          <a:bodyPr spcFirstLastPara="1" wrap="square" lIns="0" tIns="0" rIns="0" bIns="0" anchor="ctr" anchorCtr="0">
            <a:noAutofit/>
          </a:bodyPr>
          <a:lstStyle>
            <a:lvl1pPr lvl="0" algn="r">
              <a:spcBef>
                <a:spcPts val="0"/>
              </a:spcBef>
              <a:spcAft>
                <a:spcPts val="0"/>
              </a:spcAft>
              <a:buNone/>
              <a:defRPr sz="700"/>
            </a:lvl1pPr>
            <a:lvl2pPr lvl="1" algn="r">
              <a:spcBef>
                <a:spcPts val="0"/>
              </a:spcBef>
              <a:spcAft>
                <a:spcPts val="0"/>
              </a:spcAft>
              <a:buNone/>
              <a:defRPr sz="700"/>
            </a:lvl2pPr>
            <a:lvl3pPr lvl="2" algn="r">
              <a:spcBef>
                <a:spcPts val="0"/>
              </a:spcBef>
              <a:spcAft>
                <a:spcPts val="0"/>
              </a:spcAft>
              <a:buNone/>
              <a:defRPr sz="700"/>
            </a:lvl3pPr>
            <a:lvl4pPr lvl="3" algn="r">
              <a:spcBef>
                <a:spcPts val="0"/>
              </a:spcBef>
              <a:spcAft>
                <a:spcPts val="0"/>
              </a:spcAft>
              <a:buNone/>
              <a:defRPr sz="700"/>
            </a:lvl4pPr>
            <a:lvl5pPr lvl="4" algn="r">
              <a:spcBef>
                <a:spcPts val="0"/>
              </a:spcBef>
              <a:spcAft>
                <a:spcPts val="0"/>
              </a:spcAft>
              <a:buNone/>
              <a:defRPr sz="700"/>
            </a:lvl5pPr>
            <a:lvl6pPr lvl="5" algn="r">
              <a:spcBef>
                <a:spcPts val="0"/>
              </a:spcBef>
              <a:spcAft>
                <a:spcPts val="0"/>
              </a:spcAft>
              <a:buNone/>
              <a:defRPr sz="700"/>
            </a:lvl6pPr>
            <a:lvl7pPr lvl="6" algn="r">
              <a:spcBef>
                <a:spcPts val="0"/>
              </a:spcBef>
              <a:spcAft>
                <a:spcPts val="0"/>
              </a:spcAft>
              <a:buNone/>
              <a:defRPr sz="700"/>
            </a:lvl7pPr>
            <a:lvl8pPr lvl="7" algn="r">
              <a:spcBef>
                <a:spcPts val="0"/>
              </a:spcBef>
              <a:spcAft>
                <a:spcPts val="0"/>
              </a:spcAft>
              <a:buNone/>
              <a:defRPr sz="700"/>
            </a:lvl8pPr>
            <a:lvl9pPr lvl="8" algn="r">
              <a:spcBef>
                <a:spcPts val="0"/>
              </a:spcBef>
              <a:spcAft>
                <a:spcPts val="0"/>
              </a:spcAft>
              <a:buNone/>
              <a:defRPr sz="700"/>
            </a:lvl9pPr>
          </a:lstStyle>
          <a:p>
            <a:endParaRPr/>
          </a:p>
        </p:txBody>
      </p:sp>
      <p:sp>
        <p:nvSpPr>
          <p:cNvPr id="214" name="Google Shape;214;p18"/>
          <p:cNvSpPr txBox="1">
            <a:spLocks noGrp="1"/>
          </p:cNvSpPr>
          <p:nvPr>
            <p:ph type="body" idx="20"/>
          </p:nvPr>
        </p:nvSpPr>
        <p:spPr>
          <a:xfrm>
            <a:off x="6907163" y="2971800"/>
            <a:ext cx="1627800" cy="656100"/>
          </a:xfrm>
          <a:prstGeom prst="rect">
            <a:avLst/>
          </a:prstGeom>
        </p:spPr>
        <p:txBody>
          <a:bodyPr spcFirstLastPara="1" wrap="square" lIns="0" tIns="0" rIns="0" bIns="0" anchor="t" anchorCtr="0">
            <a:noAutofit/>
          </a:bodyPr>
          <a:lstStyle>
            <a:lvl1pPr marL="457200" lvl="0" indent="-292100">
              <a:lnSpc>
                <a:spcPct val="115000"/>
              </a:lnSpc>
              <a:spcBef>
                <a:spcPts val="0"/>
              </a:spcBef>
              <a:spcAft>
                <a:spcPts val="0"/>
              </a:spcAft>
              <a:buClr>
                <a:schemeClr val="lt1"/>
              </a:buClr>
              <a:buSzPts val="1000"/>
              <a:buFont typeface="Inter Light"/>
              <a:buChar char="●"/>
              <a:defRPr sz="1000">
                <a:solidFill>
                  <a:schemeClr val="lt1"/>
                </a:solidFill>
              </a:defRPr>
            </a:lvl1pPr>
            <a:lvl2pPr marL="914400" lvl="1" indent="-292100">
              <a:lnSpc>
                <a:spcPct val="115000"/>
              </a:lnSpc>
              <a:spcBef>
                <a:spcPts val="0"/>
              </a:spcBef>
              <a:spcAft>
                <a:spcPts val="0"/>
              </a:spcAft>
              <a:buClr>
                <a:schemeClr val="lt1"/>
              </a:buClr>
              <a:buSzPts val="1000"/>
              <a:buFont typeface="Inter Light"/>
              <a:buChar char="○"/>
              <a:defRPr sz="1000">
                <a:solidFill>
                  <a:schemeClr val="lt1"/>
                </a:solidFill>
              </a:defRPr>
            </a:lvl2pPr>
            <a:lvl3pPr marL="1371600" lvl="2" indent="-292100">
              <a:lnSpc>
                <a:spcPct val="115000"/>
              </a:lnSpc>
              <a:spcBef>
                <a:spcPts val="0"/>
              </a:spcBef>
              <a:spcAft>
                <a:spcPts val="0"/>
              </a:spcAft>
              <a:buClr>
                <a:schemeClr val="lt1"/>
              </a:buClr>
              <a:buSzPts val="1000"/>
              <a:buFont typeface="Inter Light"/>
              <a:buChar char="■"/>
              <a:defRPr sz="1000">
                <a:solidFill>
                  <a:schemeClr val="lt1"/>
                </a:solidFill>
              </a:defRPr>
            </a:lvl3pPr>
            <a:lvl4pPr marL="1828800" lvl="3" indent="-292100">
              <a:lnSpc>
                <a:spcPct val="115000"/>
              </a:lnSpc>
              <a:spcBef>
                <a:spcPts val="0"/>
              </a:spcBef>
              <a:spcAft>
                <a:spcPts val="0"/>
              </a:spcAft>
              <a:buClr>
                <a:schemeClr val="lt1"/>
              </a:buClr>
              <a:buSzPts val="1000"/>
              <a:buFont typeface="Inter Light"/>
              <a:buChar char="●"/>
              <a:defRPr sz="1000">
                <a:solidFill>
                  <a:schemeClr val="lt1"/>
                </a:solidFill>
              </a:defRPr>
            </a:lvl4pPr>
            <a:lvl5pPr marL="2286000" lvl="4" indent="-292100">
              <a:lnSpc>
                <a:spcPct val="115000"/>
              </a:lnSpc>
              <a:spcBef>
                <a:spcPts val="0"/>
              </a:spcBef>
              <a:spcAft>
                <a:spcPts val="0"/>
              </a:spcAft>
              <a:buClr>
                <a:schemeClr val="lt1"/>
              </a:buClr>
              <a:buSzPts val="1000"/>
              <a:buFont typeface="Inter Light"/>
              <a:buChar char="○"/>
              <a:defRPr sz="1000">
                <a:solidFill>
                  <a:schemeClr val="lt1"/>
                </a:solidFill>
              </a:defRPr>
            </a:lvl5pPr>
            <a:lvl6pPr marL="2743200" lvl="5" indent="-292100">
              <a:lnSpc>
                <a:spcPct val="115000"/>
              </a:lnSpc>
              <a:spcBef>
                <a:spcPts val="0"/>
              </a:spcBef>
              <a:spcAft>
                <a:spcPts val="0"/>
              </a:spcAft>
              <a:buClr>
                <a:schemeClr val="lt1"/>
              </a:buClr>
              <a:buSzPts val="1000"/>
              <a:buFont typeface="Inter Light"/>
              <a:buChar char="■"/>
              <a:defRPr sz="1000">
                <a:solidFill>
                  <a:schemeClr val="lt1"/>
                </a:solidFill>
              </a:defRPr>
            </a:lvl6pPr>
            <a:lvl7pPr marL="3200400" lvl="6" indent="-292100">
              <a:lnSpc>
                <a:spcPct val="115000"/>
              </a:lnSpc>
              <a:spcBef>
                <a:spcPts val="0"/>
              </a:spcBef>
              <a:spcAft>
                <a:spcPts val="0"/>
              </a:spcAft>
              <a:buClr>
                <a:schemeClr val="lt1"/>
              </a:buClr>
              <a:buSzPts val="1000"/>
              <a:buFont typeface="Inter Light"/>
              <a:buChar char="●"/>
              <a:defRPr sz="1000">
                <a:solidFill>
                  <a:schemeClr val="lt1"/>
                </a:solidFill>
              </a:defRPr>
            </a:lvl7pPr>
            <a:lvl8pPr marL="3657600" lvl="7" indent="-292100">
              <a:lnSpc>
                <a:spcPct val="115000"/>
              </a:lnSpc>
              <a:spcBef>
                <a:spcPts val="0"/>
              </a:spcBef>
              <a:spcAft>
                <a:spcPts val="0"/>
              </a:spcAft>
              <a:buClr>
                <a:schemeClr val="lt1"/>
              </a:buClr>
              <a:buSzPts val="1000"/>
              <a:buFont typeface="Inter Light"/>
              <a:buChar char="○"/>
              <a:defRPr sz="1000">
                <a:solidFill>
                  <a:schemeClr val="lt1"/>
                </a:solidFill>
              </a:defRPr>
            </a:lvl8pPr>
            <a:lvl9pPr marL="4114800" lvl="8" indent="-292100">
              <a:lnSpc>
                <a:spcPct val="115000"/>
              </a:lnSpc>
              <a:spcBef>
                <a:spcPts val="0"/>
              </a:spcBef>
              <a:spcAft>
                <a:spcPts val="0"/>
              </a:spcAft>
              <a:buClr>
                <a:schemeClr val="lt1"/>
              </a:buClr>
              <a:buSzPts val="1000"/>
              <a:buFont typeface="Inter Light"/>
              <a:buChar char="■"/>
              <a:defRPr sz="1000">
                <a:solidFill>
                  <a:schemeClr val="lt1"/>
                </a:solidFill>
              </a:defRPr>
            </a:lvl9pPr>
          </a:lstStyle>
          <a:p>
            <a:endParaRPr/>
          </a:p>
        </p:txBody>
      </p:sp>
      <p:sp>
        <p:nvSpPr>
          <p:cNvPr id="215" name="Google Shape;215;p18"/>
          <p:cNvSpPr txBox="1">
            <a:spLocks noGrp="1"/>
          </p:cNvSpPr>
          <p:nvPr>
            <p:ph type="subTitle" idx="21"/>
          </p:nvPr>
        </p:nvSpPr>
        <p:spPr>
          <a:xfrm>
            <a:off x="6907188" y="2674925"/>
            <a:ext cx="1627800" cy="229500"/>
          </a:xfrm>
          <a:prstGeom prst="rect">
            <a:avLst/>
          </a:prstGeom>
        </p:spPr>
        <p:txBody>
          <a:bodyPr spcFirstLastPara="1" wrap="square" lIns="0" tIns="0" rIns="0" bIns="0" anchor="t" anchorCtr="0">
            <a:noAutofit/>
          </a:bodyPr>
          <a:lstStyle>
            <a:lvl1pPr lvl="0">
              <a:lnSpc>
                <a:spcPct val="150000"/>
              </a:lnSpc>
              <a:spcBef>
                <a:spcPts val="0"/>
              </a:spcBef>
              <a:spcAft>
                <a:spcPts val="0"/>
              </a:spcAft>
              <a:buNone/>
              <a:defRPr sz="1200">
                <a:highlight>
                  <a:schemeClr val="lt2"/>
                </a:highlight>
                <a:latin typeface="Taviraj"/>
                <a:ea typeface="Taviraj"/>
                <a:cs typeface="Taviraj"/>
                <a:sym typeface="Taviraj"/>
              </a:defRPr>
            </a:lvl1pPr>
            <a:lvl2pPr lvl="1">
              <a:lnSpc>
                <a:spcPct val="150000"/>
              </a:lnSpc>
              <a:spcBef>
                <a:spcPts val="0"/>
              </a:spcBef>
              <a:spcAft>
                <a:spcPts val="0"/>
              </a:spcAft>
              <a:buClr>
                <a:schemeClr val="lt1"/>
              </a:buClr>
              <a:buSzPts val="1800"/>
              <a:buFont typeface="Taviraj Light"/>
              <a:buNone/>
              <a:defRPr>
                <a:solidFill>
                  <a:schemeClr val="lt1"/>
                </a:solidFill>
                <a:latin typeface="Taviraj Light"/>
                <a:ea typeface="Taviraj Light"/>
                <a:cs typeface="Taviraj Light"/>
                <a:sym typeface="Taviraj Light"/>
              </a:defRPr>
            </a:lvl2pPr>
            <a:lvl3pPr lvl="2">
              <a:lnSpc>
                <a:spcPct val="150000"/>
              </a:lnSpc>
              <a:spcBef>
                <a:spcPts val="0"/>
              </a:spcBef>
              <a:spcAft>
                <a:spcPts val="0"/>
              </a:spcAft>
              <a:buClr>
                <a:schemeClr val="lt1"/>
              </a:buClr>
              <a:buSzPts val="1800"/>
              <a:buFont typeface="Taviraj Light"/>
              <a:buNone/>
              <a:defRPr>
                <a:solidFill>
                  <a:schemeClr val="lt1"/>
                </a:solidFill>
                <a:latin typeface="Taviraj Light"/>
                <a:ea typeface="Taviraj Light"/>
                <a:cs typeface="Taviraj Light"/>
                <a:sym typeface="Taviraj Light"/>
              </a:defRPr>
            </a:lvl3pPr>
            <a:lvl4pPr lvl="3">
              <a:lnSpc>
                <a:spcPct val="150000"/>
              </a:lnSpc>
              <a:spcBef>
                <a:spcPts val="0"/>
              </a:spcBef>
              <a:spcAft>
                <a:spcPts val="0"/>
              </a:spcAft>
              <a:buClr>
                <a:schemeClr val="lt1"/>
              </a:buClr>
              <a:buSzPts val="1800"/>
              <a:buFont typeface="Taviraj Light"/>
              <a:buNone/>
              <a:defRPr>
                <a:solidFill>
                  <a:schemeClr val="lt1"/>
                </a:solidFill>
                <a:latin typeface="Taviraj Light"/>
                <a:ea typeface="Taviraj Light"/>
                <a:cs typeface="Taviraj Light"/>
                <a:sym typeface="Taviraj Light"/>
              </a:defRPr>
            </a:lvl4pPr>
            <a:lvl5pPr lvl="4">
              <a:lnSpc>
                <a:spcPct val="150000"/>
              </a:lnSpc>
              <a:spcBef>
                <a:spcPts val="0"/>
              </a:spcBef>
              <a:spcAft>
                <a:spcPts val="0"/>
              </a:spcAft>
              <a:buClr>
                <a:schemeClr val="lt1"/>
              </a:buClr>
              <a:buSzPts val="1800"/>
              <a:buFont typeface="Taviraj Light"/>
              <a:buNone/>
              <a:defRPr>
                <a:solidFill>
                  <a:schemeClr val="lt1"/>
                </a:solidFill>
                <a:latin typeface="Taviraj Light"/>
                <a:ea typeface="Taviraj Light"/>
                <a:cs typeface="Taviraj Light"/>
                <a:sym typeface="Taviraj Light"/>
              </a:defRPr>
            </a:lvl5pPr>
            <a:lvl6pPr lvl="5">
              <a:lnSpc>
                <a:spcPct val="150000"/>
              </a:lnSpc>
              <a:spcBef>
                <a:spcPts val="0"/>
              </a:spcBef>
              <a:spcAft>
                <a:spcPts val="0"/>
              </a:spcAft>
              <a:buClr>
                <a:schemeClr val="lt1"/>
              </a:buClr>
              <a:buSzPts val="1800"/>
              <a:buFont typeface="Taviraj Light"/>
              <a:buNone/>
              <a:defRPr>
                <a:solidFill>
                  <a:schemeClr val="lt1"/>
                </a:solidFill>
                <a:latin typeface="Taviraj Light"/>
                <a:ea typeface="Taviraj Light"/>
                <a:cs typeface="Taviraj Light"/>
                <a:sym typeface="Taviraj Light"/>
              </a:defRPr>
            </a:lvl6pPr>
            <a:lvl7pPr lvl="6">
              <a:lnSpc>
                <a:spcPct val="150000"/>
              </a:lnSpc>
              <a:spcBef>
                <a:spcPts val="0"/>
              </a:spcBef>
              <a:spcAft>
                <a:spcPts val="0"/>
              </a:spcAft>
              <a:buClr>
                <a:schemeClr val="lt1"/>
              </a:buClr>
              <a:buSzPts val="1800"/>
              <a:buFont typeface="Taviraj Light"/>
              <a:buNone/>
              <a:defRPr>
                <a:solidFill>
                  <a:schemeClr val="lt1"/>
                </a:solidFill>
                <a:latin typeface="Taviraj Light"/>
                <a:ea typeface="Taviraj Light"/>
                <a:cs typeface="Taviraj Light"/>
                <a:sym typeface="Taviraj Light"/>
              </a:defRPr>
            </a:lvl7pPr>
            <a:lvl8pPr lvl="7">
              <a:lnSpc>
                <a:spcPct val="150000"/>
              </a:lnSpc>
              <a:spcBef>
                <a:spcPts val="0"/>
              </a:spcBef>
              <a:spcAft>
                <a:spcPts val="0"/>
              </a:spcAft>
              <a:buClr>
                <a:schemeClr val="lt1"/>
              </a:buClr>
              <a:buSzPts val="1800"/>
              <a:buFont typeface="Taviraj Light"/>
              <a:buNone/>
              <a:defRPr>
                <a:solidFill>
                  <a:schemeClr val="lt1"/>
                </a:solidFill>
                <a:latin typeface="Taviraj Light"/>
                <a:ea typeface="Taviraj Light"/>
                <a:cs typeface="Taviraj Light"/>
                <a:sym typeface="Taviraj Light"/>
              </a:defRPr>
            </a:lvl8pPr>
            <a:lvl9pPr lvl="8">
              <a:lnSpc>
                <a:spcPct val="150000"/>
              </a:lnSpc>
              <a:spcBef>
                <a:spcPts val="0"/>
              </a:spcBef>
              <a:spcAft>
                <a:spcPts val="0"/>
              </a:spcAft>
              <a:buClr>
                <a:schemeClr val="lt1"/>
              </a:buClr>
              <a:buSzPts val="1800"/>
              <a:buFont typeface="Taviraj Light"/>
              <a:buNone/>
              <a:defRPr>
                <a:solidFill>
                  <a:schemeClr val="lt1"/>
                </a:solidFill>
                <a:latin typeface="Taviraj Light"/>
                <a:ea typeface="Taviraj Light"/>
                <a:cs typeface="Taviraj Light"/>
                <a:sym typeface="Taviraj Light"/>
              </a:defRPr>
            </a:lvl9pPr>
          </a:lstStyle>
          <a:p>
            <a:endParaRPr/>
          </a:p>
        </p:txBody>
      </p:sp>
      <p:sp>
        <p:nvSpPr>
          <p:cNvPr id="216" name="Google Shape;216;p18"/>
          <p:cNvSpPr txBox="1">
            <a:spLocks noGrp="1"/>
          </p:cNvSpPr>
          <p:nvPr>
            <p:ph type="subTitle" idx="22"/>
          </p:nvPr>
        </p:nvSpPr>
        <p:spPr>
          <a:xfrm>
            <a:off x="6907188" y="3836825"/>
            <a:ext cx="1627800" cy="229500"/>
          </a:xfrm>
          <a:prstGeom prst="rect">
            <a:avLst/>
          </a:prstGeom>
        </p:spPr>
        <p:txBody>
          <a:bodyPr spcFirstLastPara="1" wrap="square" lIns="0" tIns="0" rIns="0" bIns="0" anchor="t" anchorCtr="0">
            <a:noAutofit/>
          </a:bodyPr>
          <a:lstStyle>
            <a:lvl1pPr lvl="0">
              <a:lnSpc>
                <a:spcPct val="150000"/>
              </a:lnSpc>
              <a:spcBef>
                <a:spcPts val="0"/>
              </a:spcBef>
              <a:spcAft>
                <a:spcPts val="0"/>
              </a:spcAft>
              <a:buNone/>
              <a:defRPr sz="1000" b="1">
                <a:solidFill>
                  <a:schemeClr val="lt1"/>
                </a:solidFill>
                <a:latin typeface="Inter"/>
                <a:ea typeface="Inter"/>
                <a:cs typeface="Inter"/>
                <a:sym typeface="Inter"/>
              </a:defRPr>
            </a:lvl1pPr>
            <a:lvl2pPr lvl="1">
              <a:lnSpc>
                <a:spcPct val="150000"/>
              </a:lnSpc>
              <a:spcBef>
                <a:spcPts val="0"/>
              </a:spcBef>
              <a:spcAft>
                <a:spcPts val="0"/>
              </a:spcAft>
              <a:buClr>
                <a:schemeClr val="lt1"/>
              </a:buClr>
              <a:buSzPts val="1800"/>
              <a:buNone/>
              <a:defRPr>
                <a:solidFill>
                  <a:schemeClr val="lt1"/>
                </a:solidFill>
              </a:defRPr>
            </a:lvl2pPr>
            <a:lvl3pPr lvl="2">
              <a:lnSpc>
                <a:spcPct val="150000"/>
              </a:lnSpc>
              <a:spcBef>
                <a:spcPts val="0"/>
              </a:spcBef>
              <a:spcAft>
                <a:spcPts val="0"/>
              </a:spcAft>
              <a:buClr>
                <a:schemeClr val="lt1"/>
              </a:buClr>
              <a:buSzPts val="1800"/>
              <a:buNone/>
              <a:defRPr>
                <a:solidFill>
                  <a:schemeClr val="lt1"/>
                </a:solidFill>
              </a:defRPr>
            </a:lvl3pPr>
            <a:lvl4pPr lvl="3">
              <a:lnSpc>
                <a:spcPct val="150000"/>
              </a:lnSpc>
              <a:spcBef>
                <a:spcPts val="0"/>
              </a:spcBef>
              <a:spcAft>
                <a:spcPts val="0"/>
              </a:spcAft>
              <a:buClr>
                <a:schemeClr val="lt1"/>
              </a:buClr>
              <a:buSzPts val="1800"/>
              <a:buNone/>
              <a:defRPr>
                <a:solidFill>
                  <a:schemeClr val="lt1"/>
                </a:solidFill>
              </a:defRPr>
            </a:lvl4pPr>
            <a:lvl5pPr lvl="4">
              <a:lnSpc>
                <a:spcPct val="150000"/>
              </a:lnSpc>
              <a:spcBef>
                <a:spcPts val="0"/>
              </a:spcBef>
              <a:spcAft>
                <a:spcPts val="0"/>
              </a:spcAft>
              <a:buClr>
                <a:schemeClr val="lt1"/>
              </a:buClr>
              <a:buSzPts val="1800"/>
              <a:buNone/>
              <a:defRPr>
                <a:solidFill>
                  <a:schemeClr val="lt1"/>
                </a:solidFill>
              </a:defRPr>
            </a:lvl5pPr>
            <a:lvl6pPr lvl="5">
              <a:lnSpc>
                <a:spcPct val="150000"/>
              </a:lnSpc>
              <a:spcBef>
                <a:spcPts val="0"/>
              </a:spcBef>
              <a:spcAft>
                <a:spcPts val="0"/>
              </a:spcAft>
              <a:buClr>
                <a:schemeClr val="lt1"/>
              </a:buClr>
              <a:buSzPts val="1800"/>
              <a:buNone/>
              <a:defRPr>
                <a:solidFill>
                  <a:schemeClr val="lt1"/>
                </a:solidFill>
              </a:defRPr>
            </a:lvl6pPr>
            <a:lvl7pPr lvl="6">
              <a:lnSpc>
                <a:spcPct val="150000"/>
              </a:lnSpc>
              <a:spcBef>
                <a:spcPts val="0"/>
              </a:spcBef>
              <a:spcAft>
                <a:spcPts val="0"/>
              </a:spcAft>
              <a:buClr>
                <a:schemeClr val="lt1"/>
              </a:buClr>
              <a:buSzPts val="1800"/>
              <a:buNone/>
              <a:defRPr>
                <a:solidFill>
                  <a:schemeClr val="lt1"/>
                </a:solidFill>
              </a:defRPr>
            </a:lvl7pPr>
            <a:lvl8pPr lvl="7">
              <a:lnSpc>
                <a:spcPct val="150000"/>
              </a:lnSpc>
              <a:spcBef>
                <a:spcPts val="0"/>
              </a:spcBef>
              <a:spcAft>
                <a:spcPts val="0"/>
              </a:spcAft>
              <a:buClr>
                <a:schemeClr val="lt1"/>
              </a:buClr>
              <a:buSzPts val="1800"/>
              <a:buNone/>
              <a:defRPr>
                <a:solidFill>
                  <a:schemeClr val="lt1"/>
                </a:solidFill>
              </a:defRPr>
            </a:lvl8pPr>
            <a:lvl9pPr lvl="8">
              <a:lnSpc>
                <a:spcPct val="150000"/>
              </a:lnSpc>
              <a:spcBef>
                <a:spcPts val="0"/>
              </a:spcBef>
              <a:spcAft>
                <a:spcPts val="0"/>
              </a:spcAft>
              <a:buClr>
                <a:schemeClr val="lt1"/>
              </a:buClr>
              <a:buSzPts val="1800"/>
              <a:buNone/>
              <a:defRPr>
                <a:solidFill>
                  <a:schemeClr val="lt1"/>
                </a:solidFill>
              </a:defRPr>
            </a:lvl9pPr>
          </a:lstStyle>
          <a:p>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Split screen - Alt 3">
  <p:cSld name="CUSTOM_1_1">
    <p:bg>
      <p:bgPr>
        <a:solidFill>
          <a:schemeClr val="accent2"/>
        </a:solidFill>
        <a:effectLst/>
      </p:bgPr>
    </p:bg>
    <p:spTree>
      <p:nvGrpSpPr>
        <p:cNvPr id="1" name="Shape 217"/>
        <p:cNvGrpSpPr/>
        <p:nvPr/>
      </p:nvGrpSpPr>
      <p:grpSpPr>
        <a:xfrm>
          <a:off x="0" y="0"/>
          <a:ext cx="0" cy="0"/>
          <a:chOff x="0" y="0"/>
          <a:chExt cx="0" cy="0"/>
        </a:xfrm>
      </p:grpSpPr>
      <p:sp>
        <p:nvSpPr>
          <p:cNvPr id="218" name="Google Shape;218;p19"/>
          <p:cNvSpPr/>
          <p:nvPr/>
        </p:nvSpPr>
        <p:spPr>
          <a:xfrm>
            <a:off x="-7075" y="1895400"/>
            <a:ext cx="9151200" cy="3248100"/>
          </a:xfrm>
          <a:prstGeom prst="rect">
            <a:avLst/>
          </a:prstGeom>
          <a:solidFill>
            <a:schemeClr val="lt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solidFill>
                <a:schemeClr val="dk1"/>
              </a:solidFill>
              <a:latin typeface="Inter"/>
              <a:ea typeface="Inter"/>
              <a:cs typeface="Inter"/>
              <a:sym typeface="Inter"/>
            </a:endParaRPr>
          </a:p>
        </p:txBody>
      </p:sp>
      <p:sp>
        <p:nvSpPr>
          <p:cNvPr id="219" name="Google Shape;219;p19"/>
          <p:cNvSpPr txBox="1">
            <a:spLocks noGrp="1"/>
          </p:cNvSpPr>
          <p:nvPr>
            <p:ph type="title"/>
          </p:nvPr>
        </p:nvSpPr>
        <p:spPr>
          <a:xfrm>
            <a:off x="228650" y="334575"/>
            <a:ext cx="5248500" cy="587700"/>
          </a:xfrm>
          <a:prstGeom prst="rect">
            <a:avLst/>
          </a:prstGeom>
        </p:spPr>
        <p:txBody>
          <a:bodyPr spcFirstLastPara="1" wrap="square" lIns="91425" tIns="91425" rIns="91425" bIns="91425" anchor="t" anchorCtr="0">
            <a:noAutofit/>
          </a:bodyPr>
          <a:lstStyle>
            <a:lvl1pPr lvl="0">
              <a:lnSpc>
                <a:spcPct val="80000"/>
              </a:lnSpc>
              <a:spcBef>
                <a:spcPts val="0"/>
              </a:spcBef>
              <a:spcAft>
                <a:spcPts val="0"/>
              </a:spcAft>
              <a:buNone/>
              <a:defRPr sz="4400">
                <a:solidFill>
                  <a:schemeClr val="lt1"/>
                </a:solidFill>
              </a:defRPr>
            </a:lvl1pPr>
            <a:lvl2pPr lvl="1">
              <a:lnSpc>
                <a:spcPct val="80000"/>
              </a:lnSpc>
              <a:spcBef>
                <a:spcPts val="0"/>
              </a:spcBef>
              <a:spcAft>
                <a:spcPts val="0"/>
              </a:spcAft>
              <a:buNone/>
              <a:defRPr sz="4400">
                <a:solidFill>
                  <a:schemeClr val="lt1"/>
                </a:solidFill>
              </a:defRPr>
            </a:lvl2pPr>
            <a:lvl3pPr lvl="2">
              <a:lnSpc>
                <a:spcPct val="80000"/>
              </a:lnSpc>
              <a:spcBef>
                <a:spcPts val="0"/>
              </a:spcBef>
              <a:spcAft>
                <a:spcPts val="0"/>
              </a:spcAft>
              <a:buNone/>
              <a:defRPr sz="4400">
                <a:solidFill>
                  <a:schemeClr val="lt1"/>
                </a:solidFill>
              </a:defRPr>
            </a:lvl3pPr>
            <a:lvl4pPr lvl="3">
              <a:lnSpc>
                <a:spcPct val="80000"/>
              </a:lnSpc>
              <a:spcBef>
                <a:spcPts val="0"/>
              </a:spcBef>
              <a:spcAft>
                <a:spcPts val="0"/>
              </a:spcAft>
              <a:buNone/>
              <a:defRPr sz="4400">
                <a:solidFill>
                  <a:schemeClr val="lt1"/>
                </a:solidFill>
              </a:defRPr>
            </a:lvl4pPr>
            <a:lvl5pPr lvl="4">
              <a:lnSpc>
                <a:spcPct val="80000"/>
              </a:lnSpc>
              <a:spcBef>
                <a:spcPts val="0"/>
              </a:spcBef>
              <a:spcAft>
                <a:spcPts val="0"/>
              </a:spcAft>
              <a:buNone/>
              <a:defRPr sz="4400">
                <a:solidFill>
                  <a:schemeClr val="lt1"/>
                </a:solidFill>
              </a:defRPr>
            </a:lvl5pPr>
            <a:lvl6pPr lvl="5">
              <a:lnSpc>
                <a:spcPct val="80000"/>
              </a:lnSpc>
              <a:spcBef>
                <a:spcPts val="0"/>
              </a:spcBef>
              <a:spcAft>
                <a:spcPts val="0"/>
              </a:spcAft>
              <a:buNone/>
              <a:defRPr sz="4400">
                <a:solidFill>
                  <a:schemeClr val="lt1"/>
                </a:solidFill>
              </a:defRPr>
            </a:lvl6pPr>
            <a:lvl7pPr lvl="6">
              <a:lnSpc>
                <a:spcPct val="80000"/>
              </a:lnSpc>
              <a:spcBef>
                <a:spcPts val="0"/>
              </a:spcBef>
              <a:spcAft>
                <a:spcPts val="0"/>
              </a:spcAft>
              <a:buNone/>
              <a:defRPr sz="4400">
                <a:solidFill>
                  <a:schemeClr val="lt1"/>
                </a:solidFill>
              </a:defRPr>
            </a:lvl7pPr>
            <a:lvl8pPr lvl="7">
              <a:lnSpc>
                <a:spcPct val="80000"/>
              </a:lnSpc>
              <a:spcBef>
                <a:spcPts val="0"/>
              </a:spcBef>
              <a:spcAft>
                <a:spcPts val="0"/>
              </a:spcAft>
              <a:buNone/>
              <a:defRPr sz="4400">
                <a:solidFill>
                  <a:schemeClr val="lt1"/>
                </a:solidFill>
              </a:defRPr>
            </a:lvl8pPr>
            <a:lvl9pPr lvl="8">
              <a:lnSpc>
                <a:spcPct val="80000"/>
              </a:lnSpc>
              <a:spcBef>
                <a:spcPts val="0"/>
              </a:spcBef>
              <a:spcAft>
                <a:spcPts val="0"/>
              </a:spcAft>
              <a:buNone/>
              <a:defRPr sz="4400">
                <a:solidFill>
                  <a:schemeClr val="lt1"/>
                </a:solidFill>
              </a:defRPr>
            </a:lvl9pPr>
          </a:lstStyle>
          <a:p>
            <a:endParaRPr/>
          </a:p>
        </p:txBody>
      </p:sp>
      <p:sp>
        <p:nvSpPr>
          <p:cNvPr id="220" name="Google Shape;220;p19"/>
          <p:cNvSpPr txBox="1">
            <a:spLocks noGrp="1"/>
          </p:cNvSpPr>
          <p:nvPr>
            <p:ph type="body" idx="1"/>
          </p:nvPr>
        </p:nvSpPr>
        <p:spPr>
          <a:xfrm>
            <a:off x="5477150" y="325504"/>
            <a:ext cx="3438300" cy="1180500"/>
          </a:xfrm>
          <a:prstGeom prst="rect">
            <a:avLst/>
          </a:prstGeom>
        </p:spPr>
        <p:txBody>
          <a:bodyPr spcFirstLastPara="1" wrap="square" lIns="91425" tIns="91425" rIns="91425" bIns="91425" anchor="b" anchorCtr="0">
            <a:noAutofit/>
          </a:bodyPr>
          <a:lstStyle>
            <a:lvl1pPr marL="457200" lvl="0" indent="-292100">
              <a:spcBef>
                <a:spcPts val="0"/>
              </a:spcBef>
              <a:spcAft>
                <a:spcPts val="0"/>
              </a:spcAft>
              <a:buClr>
                <a:schemeClr val="lt1"/>
              </a:buClr>
              <a:buSzPts val="1000"/>
              <a:buChar char="●"/>
              <a:defRPr sz="1000">
                <a:solidFill>
                  <a:schemeClr val="lt1"/>
                </a:solidFill>
              </a:defRPr>
            </a:lvl1pPr>
            <a:lvl2pPr marL="914400" lvl="1" indent="-292100">
              <a:spcBef>
                <a:spcPts val="800"/>
              </a:spcBef>
              <a:spcAft>
                <a:spcPts val="0"/>
              </a:spcAft>
              <a:buClr>
                <a:schemeClr val="lt1"/>
              </a:buClr>
              <a:buSzPts val="1000"/>
              <a:buChar char="○"/>
              <a:defRPr sz="1000">
                <a:solidFill>
                  <a:schemeClr val="lt1"/>
                </a:solidFill>
              </a:defRPr>
            </a:lvl2pPr>
            <a:lvl3pPr marL="1371600" lvl="2" indent="-292100">
              <a:spcBef>
                <a:spcPts val="800"/>
              </a:spcBef>
              <a:spcAft>
                <a:spcPts val="0"/>
              </a:spcAft>
              <a:buClr>
                <a:schemeClr val="lt1"/>
              </a:buClr>
              <a:buSzPts val="1000"/>
              <a:buChar char="■"/>
              <a:defRPr sz="1000">
                <a:solidFill>
                  <a:schemeClr val="lt1"/>
                </a:solidFill>
              </a:defRPr>
            </a:lvl3pPr>
            <a:lvl4pPr marL="1828800" lvl="3" indent="-292100">
              <a:spcBef>
                <a:spcPts val="800"/>
              </a:spcBef>
              <a:spcAft>
                <a:spcPts val="0"/>
              </a:spcAft>
              <a:buClr>
                <a:schemeClr val="lt1"/>
              </a:buClr>
              <a:buSzPts val="1000"/>
              <a:buChar char="●"/>
              <a:defRPr sz="1000">
                <a:solidFill>
                  <a:schemeClr val="lt1"/>
                </a:solidFill>
              </a:defRPr>
            </a:lvl4pPr>
            <a:lvl5pPr marL="2286000" lvl="4" indent="-292100">
              <a:spcBef>
                <a:spcPts val="800"/>
              </a:spcBef>
              <a:spcAft>
                <a:spcPts val="0"/>
              </a:spcAft>
              <a:buClr>
                <a:schemeClr val="lt1"/>
              </a:buClr>
              <a:buSzPts val="1000"/>
              <a:buChar char="○"/>
              <a:defRPr sz="1000">
                <a:solidFill>
                  <a:schemeClr val="lt1"/>
                </a:solidFill>
              </a:defRPr>
            </a:lvl5pPr>
            <a:lvl6pPr marL="2743200" lvl="5" indent="-292100">
              <a:spcBef>
                <a:spcPts val="800"/>
              </a:spcBef>
              <a:spcAft>
                <a:spcPts val="0"/>
              </a:spcAft>
              <a:buClr>
                <a:schemeClr val="lt1"/>
              </a:buClr>
              <a:buSzPts val="1000"/>
              <a:buChar char="■"/>
              <a:defRPr sz="1000">
                <a:solidFill>
                  <a:schemeClr val="lt1"/>
                </a:solidFill>
              </a:defRPr>
            </a:lvl6pPr>
            <a:lvl7pPr marL="3200400" lvl="6" indent="-292100">
              <a:spcBef>
                <a:spcPts val="800"/>
              </a:spcBef>
              <a:spcAft>
                <a:spcPts val="0"/>
              </a:spcAft>
              <a:buClr>
                <a:schemeClr val="lt1"/>
              </a:buClr>
              <a:buSzPts val="1000"/>
              <a:buChar char="●"/>
              <a:defRPr sz="1000">
                <a:solidFill>
                  <a:schemeClr val="lt1"/>
                </a:solidFill>
              </a:defRPr>
            </a:lvl7pPr>
            <a:lvl8pPr marL="3657600" lvl="7" indent="-292100">
              <a:spcBef>
                <a:spcPts val="800"/>
              </a:spcBef>
              <a:spcAft>
                <a:spcPts val="0"/>
              </a:spcAft>
              <a:buClr>
                <a:schemeClr val="lt1"/>
              </a:buClr>
              <a:buSzPts val="1000"/>
              <a:buChar char="○"/>
              <a:defRPr sz="1000">
                <a:solidFill>
                  <a:schemeClr val="lt1"/>
                </a:solidFill>
              </a:defRPr>
            </a:lvl8pPr>
            <a:lvl9pPr marL="4114800" lvl="8" indent="-292100">
              <a:spcBef>
                <a:spcPts val="800"/>
              </a:spcBef>
              <a:spcAft>
                <a:spcPts val="800"/>
              </a:spcAft>
              <a:buClr>
                <a:schemeClr val="lt1"/>
              </a:buClr>
              <a:buSzPts val="1000"/>
              <a:buChar char="■"/>
              <a:defRPr sz="1000">
                <a:solidFill>
                  <a:schemeClr val="lt1"/>
                </a:solidFill>
              </a:defRPr>
            </a:lvl9pPr>
          </a:lstStyle>
          <a:p>
            <a:endParaRPr/>
          </a:p>
        </p:txBody>
      </p:sp>
      <p:sp>
        <p:nvSpPr>
          <p:cNvPr id="221" name="Google Shape;221;p19"/>
          <p:cNvSpPr txBox="1">
            <a:spLocks noGrp="1"/>
          </p:cNvSpPr>
          <p:nvPr>
            <p:ph type="subTitle" idx="2"/>
          </p:nvPr>
        </p:nvSpPr>
        <p:spPr>
          <a:xfrm>
            <a:off x="320100" y="228590"/>
            <a:ext cx="1805400" cy="123300"/>
          </a:xfrm>
          <a:prstGeom prst="rect">
            <a:avLst/>
          </a:prstGeom>
        </p:spPr>
        <p:txBody>
          <a:bodyPr spcFirstLastPara="1" wrap="square" lIns="0" tIns="0" rIns="0" bIns="0" anchor="ctr" anchorCtr="0">
            <a:noAutofit/>
          </a:bodyPr>
          <a:lstStyle>
            <a:lvl1pPr lvl="0">
              <a:spcBef>
                <a:spcPts val="0"/>
              </a:spcBef>
              <a:spcAft>
                <a:spcPts val="0"/>
              </a:spcAft>
              <a:buNone/>
              <a:defRPr sz="700">
                <a:solidFill>
                  <a:schemeClr val="lt1"/>
                </a:solidFill>
              </a:defRPr>
            </a:lvl1pPr>
            <a:lvl2pPr lvl="1">
              <a:spcBef>
                <a:spcPts val="0"/>
              </a:spcBef>
              <a:spcAft>
                <a:spcPts val="0"/>
              </a:spcAft>
              <a:buNone/>
              <a:defRPr sz="700">
                <a:solidFill>
                  <a:schemeClr val="lt1"/>
                </a:solidFill>
              </a:defRPr>
            </a:lvl2pPr>
            <a:lvl3pPr lvl="2">
              <a:spcBef>
                <a:spcPts val="0"/>
              </a:spcBef>
              <a:spcAft>
                <a:spcPts val="0"/>
              </a:spcAft>
              <a:buNone/>
              <a:defRPr sz="700">
                <a:solidFill>
                  <a:schemeClr val="lt1"/>
                </a:solidFill>
              </a:defRPr>
            </a:lvl3pPr>
            <a:lvl4pPr lvl="3">
              <a:spcBef>
                <a:spcPts val="0"/>
              </a:spcBef>
              <a:spcAft>
                <a:spcPts val="0"/>
              </a:spcAft>
              <a:buNone/>
              <a:defRPr sz="700">
                <a:solidFill>
                  <a:schemeClr val="lt1"/>
                </a:solidFill>
              </a:defRPr>
            </a:lvl4pPr>
            <a:lvl5pPr lvl="4">
              <a:spcBef>
                <a:spcPts val="0"/>
              </a:spcBef>
              <a:spcAft>
                <a:spcPts val="0"/>
              </a:spcAft>
              <a:buNone/>
              <a:defRPr sz="700">
                <a:solidFill>
                  <a:schemeClr val="lt1"/>
                </a:solidFill>
              </a:defRPr>
            </a:lvl5pPr>
            <a:lvl6pPr lvl="5">
              <a:spcBef>
                <a:spcPts val="0"/>
              </a:spcBef>
              <a:spcAft>
                <a:spcPts val="0"/>
              </a:spcAft>
              <a:buNone/>
              <a:defRPr sz="700">
                <a:solidFill>
                  <a:schemeClr val="lt1"/>
                </a:solidFill>
              </a:defRPr>
            </a:lvl6pPr>
            <a:lvl7pPr lvl="6">
              <a:spcBef>
                <a:spcPts val="0"/>
              </a:spcBef>
              <a:spcAft>
                <a:spcPts val="0"/>
              </a:spcAft>
              <a:buNone/>
              <a:defRPr sz="700">
                <a:solidFill>
                  <a:schemeClr val="lt1"/>
                </a:solidFill>
              </a:defRPr>
            </a:lvl7pPr>
            <a:lvl8pPr lvl="7">
              <a:spcBef>
                <a:spcPts val="0"/>
              </a:spcBef>
              <a:spcAft>
                <a:spcPts val="0"/>
              </a:spcAft>
              <a:buNone/>
              <a:defRPr sz="700">
                <a:solidFill>
                  <a:schemeClr val="lt1"/>
                </a:solidFill>
              </a:defRPr>
            </a:lvl8pPr>
            <a:lvl9pPr lvl="8">
              <a:spcBef>
                <a:spcPts val="0"/>
              </a:spcBef>
              <a:spcAft>
                <a:spcPts val="0"/>
              </a:spcAft>
              <a:buNone/>
              <a:defRPr sz="700">
                <a:solidFill>
                  <a:schemeClr val="lt1"/>
                </a:solidFill>
              </a:defRPr>
            </a:lvl9pPr>
          </a:lstStyle>
          <a:p>
            <a:endParaRPr/>
          </a:p>
        </p:txBody>
      </p:sp>
      <p:sp>
        <p:nvSpPr>
          <p:cNvPr id="222" name="Google Shape;222;p19"/>
          <p:cNvSpPr txBox="1">
            <a:spLocks noGrp="1"/>
          </p:cNvSpPr>
          <p:nvPr>
            <p:ph type="subTitle" idx="3"/>
          </p:nvPr>
        </p:nvSpPr>
        <p:spPr>
          <a:xfrm>
            <a:off x="7196175" y="228600"/>
            <a:ext cx="1627800" cy="123300"/>
          </a:xfrm>
          <a:prstGeom prst="rect">
            <a:avLst/>
          </a:prstGeom>
        </p:spPr>
        <p:txBody>
          <a:bodyPr spcFirstLastPara="1" wrap="square" lIns="0" tIns="0" rIns="0" bIns="0" anchor="ctr" anchorCtr="0">
            <a:noAutofit/>
          </a:bodyPr>
          <a:lstStyle>
            <a:lvl1pPr lvl="0" algn="r">
              <a:spcBef>
                <a:spcPts val="0"/>
              </a:spcBef>
              <a:spcAft>
                <a:spcPts val="0"/>
              </a:spcAft>
              <a:buNone/>
              <a:defRPr sz="700">
                <a:solidFill>
                  <a:schemeClr val="lt1"/>
                </a:solidFill>
              </a:defRPr>
            </a:lvl1pPr>
            <a:lvl2pPr lvl="1" algn="r">
              <a:spcBef>
                <a:spcPts val="0"/>
              </a:spcBef>
              <a:spcAft>
                <a:spcPts val="0"/>
              </a:spcAft>
              <a:buNone/>
              <a:defRPr sz="700">
                <a:solidFill>
                  <a:schemeClr val="lt1"/>
                </a:solidFill>
              </a:defRPr>
            </a:lvl2pPr>
            <a:lvl3pPr lvl="2" algn="r">
              <a:spcBef>
                <a:spcPts val="0"/>
              </a:spcBef>
              <a:spcAft>
                <a:spcPts val="0"/>
              </a:spcAft>
              <a:buNone/>
              <a:defRPr sz="700">
                <a:solidFill>
                  <a:schemeClr val="lt1"/>
                </a:solidFill>
              </a:defRPr>
            </a:lvl3pPr>
            <a:lvl4pPr lvl="3" algn="r">
              <a:spcBef>
                <a:spcPts val="0"/>
              </a:spcBef>
              <a:spcAft>
                <a:spcPts val="0"/>
              </a:spcAft>
              <a:buNone/>
              <a:defRPr sz="700">
                <a:solidFill>
                  <a:schemeClr val="lt1"/>
                </a:solidFill>
              </a:defRPr>
            </a:lvl4pPr>
            <a:lvl5pPr lvl="4" algn="r">
              <a:spcBef>
                <a:spcPts val="0"/>
              </a:spcBef>
              <a:spcAft>
                <a:spcPts val="0"/>
              </a:spcAft>
              <a:buNone/>
              <a:defRPr sz="700">
                <a:solidFill>
                  <a:schemeClr val="lt1"/>
                </a:solidFill>
              </a:defRPr>
            </a:lvl5pPr>
            <a:lvl6pPr lvl="5" algn="r">
              <a:spcBef>
                <a:spcPts val="0"/>
              </a:spcBef>
              <a:spcAft>
                <a:spcPts val="0"/>
              </a:spcAft>
              <a:buNone/>
              <a:defRPr sz="700">
                <a:solidFill>
                  <a:schemeClr val="lt1"/>
                </a:solidFill>
              </a:defRPr>
            </a:lvl6pPr>
            <a:lvl7pPr lvl="6" algn="r">
              <a:spcBef>
                <a:spcPts val="0"/>
              </a:spcBef>
              <a:spcAft>
                <a:spcPts val="0"/>
              </a:spcAft>
              <a:buNone/>
              <a:defRPr sz="700">
                <a:solidFill>
                  <a:schemeClr val="lt1"/>
                </a:solidFill>
              </a:defRPr>
            </a:lvl7pPr>
            <a:lvl8pPr lvl="7" algn="r">
              <a:spcBef>
                <a:spcPts val="0"/>
              </a:spcBef>
              <a:spcAft>
                <a:spcPts val="0"/>
              </a:spcAft>
              <a:buNone/>
              <a:defRPr sz="700">
                <a:solidFill>
                  <a:schemeClr val="lt1"/>
                </a:solidFill>
              </a:defRPr>
            </a:lvl8pPr>
            <a:lvl9pPr lvl="8" algn="r">
              <a:spcBef>
                <a:spcPts val="0"/>
              </a:spcBef>
              <a:spcAft>
                <a:spcPts val="0"/>
              </a:spcAft>
              <a:buNone/>
              <a:defRPr sz="700">
                <a:solidFill>
                  <a:schemeClr val="lt1"/>
                </a:solidFill>
              </a:defRPr>
            </a:lvl9pPr>
          </a:lstStyle>
          <a:p>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Company policies">
  <p:cSld name="CUSTOM_1_1_1">
    <p:bg>
      <p:bgPr>
        <a:solidFill>
          <a:schemeClr val="accent2"/>
        </a:solidFill>
        <a:effectLst/>
      </p:bgPr>
    </p:bg>
    <p:spTree>
      <p:nvGrpSpPr>
        <p:cNvPr id="1" name="Shape 223"/>
        <p:cNvGrpSpPr/>
        <p:nvPr/>
      </p:nvGrpSpPr>
      <p:grpSpPr>
        <a:xfrm>
          <a:off x="0" y="0"/>
          <a:ext cx="0" cy="0"/>
          <a:chOff x="0" y="0"/>
          <a:chExt cx="0" cy="0"/>
        </a:xfrm>
      </p:grpSpPr>
      <p:sp>
        <p:nvSpPr>
          <p:cNvPr id="224" name="Google Shape;224;p20"/>
          <p:cNvSpPr txBox="1">
            <a:spLocks noGrp="1"/>
          </p:cNvSpPr>
          <p:nvPr>
            <p:ph type="title"/>
          </p:nvPr>
        </p:nvSpPr>
        <p:spPr>
          <a:xfrm>
            <a:off x="223864" y="353721"/>
            <a:ext cx="3970500" cy="587700"/>
          </a:xfrm>
          <a:prstGeom prst="rect">
            <a:avLst/>
          </a:prstGeom>
        </p:spPr>
        <p:txBody>
          <a:bodyPr spcFirstLastPara="1" wrap="square" lIns="91425" tIns="91425" rIns="91425" bIns="91425" anchor="t" anchorCtr="0">
            <a:noAutofit/>
          </a:bodyPr>
          <a:lstStyle>
            <a:lvl1pPr lvl="0">
              <a:lnSpc>
                <a:spcPct val="80000"/>
              </a:lnSpc>
              <a:spcBef>
                <a:spcPts val="0"/>
              </a:spcBef>
              <a:spcAft>
                <a:spcPts val="0"/>
              </a:spcAft>
              <a:buNone/>
              <a:defRPr sz="3200">
                <a:solidFill>
                  <a:schemeClr val="lt1"/>
                </a:solidFill>
              </a:defRPr>
            </a:lvl1pPr>
            <a:lvl2pPr lvl="1">
              <a:lnSpc>
                <a:spcPct val="80000"/>
              </a:lnSpc>
              <a:spcBef>
                <a:spcPts val="0"/>
              </a:spcBef>
              <a:spcAft>
                <a:spcPts val="0"/>
              </a:spcAft>
              <a:buNone/>
              <a:defRPr sz="3200">
                <a:solidFill>
                  <a:schemeClr val="lt1"/>
                </a:solidFill>
              </a:defRPr>
            </a:lvl2pPr>
            <a:lvl3pPr lvl="2">
              <a:lnSpc>
                <a:spcPct val="80000"/>
              </a:lnSpc>
              <a:spcBef>
                <a:spcPts val="0"/>
              </a:spcBef>
              <a:spcAft>
                <a:spcPts val="0"/>
              </a:spcAft>
              <a:buNone/>
              <a:defRPr sz="3200">
                <a:solidFill>
                  <a:schemeClr val="lt1"/>
                </a:solidFill>
              </a:defRPr>
            </a:lvl3pPr>
            <a:lvl4pPr lvl="3">
              <a:lnSpc>
                <a:spcPct val="80000"/>
              </a:lnSpc>
              <a:spcBef>
                <a:spcPts val="0"/>
              </a:spcBef>
              <a:spcAft>
                <a:spcPts val="0"/>
              </a:spcAft>
              <a:buNone/>
              <a:defRPr sz="3200">
                <a:solidFill>
                  <a:schemeClr val="lt1"/>
                </a:solidFill>
              </a:defRPr>
            </a:lvl4pPr>
            <a:lvl5pPr lvl="4">
              <a:lnSpc>
                <a:spcPct val="80000"/>
              </a:lnSpc>
              <a:spcBef>
                <a:spcPts val="0"/>
              </a:spcBef>
              <a:spcAft>
                <a:spcPts val="0"/>
              </a:spcAft>
              <a:buNone/>
              <a:defRPr sz="3200">
                <a:solidFill>
                  <a:schemeClr val="lt1"/>
                </a:solidFill>
              </a:defRPr>
            </a:lvl5pPr>
            <a:lvl6pPr lvl="5">
              <a:lnSpc>
                <a:spcPct val="80000"/>
              </a:lnSpc>
              <a:spcBef>
                <a:spcPts val="0"/>
              </a:spcBef>
              <a:spcAft>
                <a:spcPts val="0"/>
              </a:spcAft>
              <a:buNone/>
              <a:defRPr sz="3200">
                <a:solidFill>
                  <a:schemeClr val="lt1"/>
                </a:solidFill>
              </a:defRPr>
            </a:lvl6pPr>
            <a:lvl7pPr lvl="6">
              <a:lnSpc>
                <a:spcPct val="80000"/>
              </a:lnSpc>
              <a:spcBef>
                <a:spcPts val="0"/>
              </a:spcBef>
              <a:spcAft>
                <a:spcPts val="0"/>
              </a:spcAft>
              <a:buNone/>
              <a:defRPr sz="3200">
                <a:solidFill>
                  <a:schemeClr val="lt1"/>
                </a:solidFill>
              </a:defRPr>
            </a:lvl7pPr>
            <a:lvl8pPr lvl="7">
              <a:lnSpc>
                <a:spcPct val="80000"/>
              </a:lnSpc>
              <a:spcBef>
                <a:spcPts val="0"/>
              </a:spcBef>
              <a:spcAft>
                <a:spcPts val="0"/>
              </a:spcAft>
              <a:buNone/>
              <a:defRPr sz="3200">
                <a:solidFill>
                  <a:schemeClr val="lt1"/>
                </a:solidFill>
              </a:defRPr>
            </a:lvl8pPr>
            <a:lvl9pPr lvl="8">
              <a:lnSpc>
                <a:spcPct val="80000"/>
              </a:lnSpc>
              <a:spcBef>
                <a:spcPts val="0"/>
              </a:spcBef>
              <a:spcAft>
                <a:spcPts val="0"/>
              </a:spcAft>
              <a:buNone/>
              <a:defRPr sz="3200">
                <a:solidFill>
                  <a:schemeClr val="lt1"/>
                </a:solidFill>
              </a:defRPr>
            </a:lvl9pPr>
          </a:lstStyle>
          <a:p>
            <a:endParaRPr/>
          </a:p>
        </p:txBody>
      </p:sp>
      <p:sp>
        <p:nvSpPr>
          <p:cNvPr id="225" name="Google Shape;225;p20"/>
          <p:cNvSpPr txBox="1">
            <a:spLocks noGrp="1"/>
          </p:cNvSpPr>
          <p:nvPr>
            <p:ph type="subTitle" idx="1"/>
          </p:nvPr>
        </p:nvSpPr>
        <p:spPr>
          <a:xfrm>
            <a:off x="320100" y="228590"/>
            <a:ext cx="1805400" cy="123300"/>
          </a:xfrm>
          <a:prstGeom prst="rect">
            <a:avLst/>
          </a:prstGeom>
        </p:spPr>
        <p:txBody>
          <a:bodyPr spcFirstLastPara="1" wrap="square" lIns="0" tIns="0" rIns="0" bIns="0" anchor="ctr" anchorCtr="0">
            <a:noAutofit/>
          </a:bodyPr>
          <a:lstStyle>
            <a:lvl1pPr lvl="0">
              <a:spcBef>
                <a:spcPts val="0"/>
              </a:spcBef>
              <a:spcAft>
                <a:spcPts val="0"/>
              </a:spcAft>
              <a:buNone/>
              <a:defRPr sz="700">
                <a:solidFill>
                  <a:schemeClr val="lt1"/>
                </a:solidFill>
              </a:defRPr>
            </a:lvl1pPr>
            <a:lvl2pPr lvl="1">
              <a:spcBef>
                <a:spcPts val="0"/>
              </a:spcBef>
              <a:spcAft>
                <a:spcPts val="0"/>
              </a:spcAft>
              <a:buNone/>
              <a:defRPr sz="700">
                <a:solidFill>
                  <a:schemeClr val="lt1"/>
                </a:solidFill>
              </a:defRPr>
            </a:lvl2pPr>
            <a:lvl3pPr lvl="2">
              <a:spcBef>
                <a:spcPts val="0"/>
              </a:spcBef>
              <a:spcAft>
                <a:spcPts val="0"/>
              </a:spcAft>
              <a:buNone/>
              <a:defRPr sz="700">
                <a:solidFill>
                  <a:schemeClr val="lt1"/>
                </a:solidFill>
              </a:defRPr>
            </a:lvl3pPr>
            <a:lvl4pPr lvl="3">
              <a:spcBef>
                <a:spcPts val="0"/>
              </a:spcBef>
              <a:spcAft>
                <a:spcPts val="0"/>
              </a:spcAft>
              <a:buNone/>
              <a:defRPr sz="700">
                <a:solidFill>
                  <a:schemeClr val="lt1"/>
                </a:solidFill>
              </a:defRPr>
            </a:lvl4pPr>
            <a:lvl5pPr lvl="4">
              <a:spcBef>
                <a:spcPts val="0"/>
              </a:spcBef>
              <a:spcAft>
                <a:spcPts val="0"/>
              </a:spcAft>
              <a:buNone/>
              <a:defRPr sz="700">
                <a:solidFill>
                  <a:schemeClr val="lt1"/>
                </a:solidFill>
              </a:defRPr>
            </a:lvl5pPr>
            <a:lvl6pPr lvl="5">
              <a:spcBef>
                <a:spcPts val="0"/>
              </a:spcBef>
              <a:spcAft>
                <a:spcPts val="0"/>
              </a:spcAft>
              <a:buNone/>
              <a:defRPr sz="700">
                <a:solidFill>
                  <a:schemeClr val="lt1"/>
                </a:solidFill>
              </a:defRPr>
            </a:lvl6pPr>
            <a:lvl7pPr lvl="6">
              <a:spcBef>
                <a:spcPts val="0"/>
              </a:spcBef>
              <a:spcAft>
                <a:spcPts val="0"/>
              </a:spcAft>
              <a:buNone/>
              <a:defRPr sz="700">
                <a:solidFill>
                  <a:schemeClr val="lt1"/>
                </a:solidFill>
              </a:defRPr>
            </a:lvl7pPr>
            <a:lvl8pPr lvl="7">
              <a:spcBef>
                <a:spcPts val="0"/>
              </a:spcBef>
              <a:spcAft>
                <a:spcPts val="0"/>
              </a:spcAft>
              <a:buNone/>
              <a:defRPr sz="700">
                <a:solidFill>
                  <a:schemeClr val="lt1"/>
                </a:solidFill>
              </a:defRPr>
            </a:lvl8pPr>
            <a:lvl9pPr lvl="8">
              <a:spcBef>
                <a:spcPts val="0"/>
              </a:spcBef>
              <a:spcAft>
                <a:spcPts val="0"/>
              </a:spcAft>
              <a:buNone/>
              <a:defRPr sz="700">
                <a:solidFill>
                  <a:schemeClr val="lt1"/>
                </a:solidFill>
              </a:defRPr>
            </a:lvl9pPr>
          </a:lstStyle>
          <a:p>
            <a:endParaRPr/>
          </a:p>
        </p:txBody>
      </p:sp>
      <p:sp>
        <p:nvSpPr>
          <p:cNvPr id="226" name="Google Shape;226;p20"/>
          <p:cNvSpPr txBox="1">
            <a:spLocks noGrp="1"/>
          </p:cNvSpPr>
          <p:nvPr>
            <p:ph type="subTitle" idx="2"/>
          </p:nvPr>
        </p:nvSpPr>
        <p:spPr>
          <a:xfrm>
            <a:off x="7196175" y="228600"/>
            <a:ext cx="1627800" cy="123300"/>
          </a:xfrm>
          <a:prstGeom prst="rect">
            <a:avLst/>
          </a:prstGeom>
        </p:spPr>
        <p:txBody>
          <a:bodyPr spcFirstLastPara="1" wrap="square" lIns="0" tIns="0" rIns="0" bIns="0" anchor="ctr" anchorCtr="0">
            <a:noAutofit/>
          </a:bodyPr>
          <a:lstStyle>
            <a:lvl1pPr lvl="0" algn="r">
              <a:spcBef>
                <a:spcPts val="0"/>
              </a:spcBef>
              <a:spcAft>
                <a:spcPts val="0"/>
              </a:spcAft>
              <a:buNone/>
              <a:defRPr sz="700">
                <a:solidFill>
                  <a:schemeClr val="lt1"/>
                </a:solidFill>
              </a:defRPr>
            </a:lvl1pPr>
            <a:lvl2pPr lvl="1" algn="r">
              <a:spcBef>
                <a:spcPts val="0"/>
              </a:spcBef>
              <a:spcAft>
                <a:spcPts val="0"/>
              </a:spcAft>
              <a:buNone/>
              <a:defRPr sz="700">
                <a:solidFill>
                  <a:schemeClr val="lt1"/>
                </a:solidFill>
              </a:defRPr>
            </a:lvl2pPr>
            <a:lvl3pPr lvl="2" algn="r">
              <a:spcBef>
                <a:spcPts val="0"/>
              </a:spcBef>
              <a:spcAft>
                <a:spcPts val="0"/>
              </a:spcAft>
              <a:buNone/>
              <a:defRPr sz="700">
                <a:solidFill>
                  <a:schemeClr val="lt1"/>
                </a:solidFill>
              </a:defRPr>
            </a:lvl3pPr>
            <a:lvl4pPr lvl="3" algn="r">
              <a:spcBef>
                <a:spcPts val="0"/>
              </a:spcBef>
              <a:spcAft>
                <a:spcPts val="0"/>
              </a:spcAft>
              <a:buNone/>
              <a:defRPr sz="700">
                <a:solidFill>
                  <a:schemeClr val="lt1"/>
                </a:solidFill>
              </a:defRPr>
            </a:lvl4pPr>
            <a:lvl5pPr lvl="4" algn="r">
              <a:spcBef>
                <a:spcPts val="0"/>
              </a:spcBef>
              <a:spcAft>
                <a:spcPts val="0"/>
              </a:spcAft>
              <a:buNone/>
              <a:defRPr sz="700">
                <a:solidFill>
                  <a:schemeClr val="lt1"/>
                </a:solidFill>
              </a:defRPr>
            </a:lvl5pPr>
            <a:lvl6pPr lvl="5" algn="r">
              <a:spcBef>
                <a:spcPts val="0"/>
              </a:spcBef>
              <a:spcAft>
                <a:spcPts val="0"/>
              </a:spcAft>
              <a:buNone/>
              <a:defRPr sz="700">
                <a:solidFill>
                  <a:schemeClr val="lt1"/>
                </a:solidFill>
              </a:defRPr>
            </a:lvl6pPr>
            <a:lvl7pPr lvl="6" algn="r">
              <a:spcBef>
                <a:spcPts val="0"/>
              </a:spcBef>
              <a:spcAft>
                <a:spcPts val="0"/>
              </a:spcAft>
              <a:buNone/>
              <a:defRPr sz="700">
                <a:solidFill>
                  <a:schemeClr val="lt1"/>
                </a:solidFill>
              </a:defRPr>
            </a:lvl7pPr>
            <a:lvl8pPr lvl="7" algn="r">
              <a:spcBef>
                <a:spcPts val="0"/>
              </a:spcBef>
              <a:spcAft>
                <a:spcPts val="0"/>
              </a:spcAft>
              <a:buNone/>
              <a:defRPr sz="700">
                <a:solidFill>
                  <a:schemeClr val="lt1"/>
                </a:solidFill>
              </a:defRPr>
            </a:lvl8pPr>
            <a:lvl9pPr lvl="8" algn="r">
              <a:spcBef>
                <a:spcPts val="0"/>
              </a:spcBef>
              <a:spcAft>
                <a:spcPts val="0"/>
              </a:spcAft>
              <a:buNone/>
              <a:defRPr sz="700">
                <a:solidFill>
                  <a:schemeClr val="lt1"/>
                </a:solidFill>
              </a:defRPr>
            </a:lvl9pPr>
          </a:lstStyle>
          <a:p>
            <a:endParaRPr/>
          </a:p>
        </p:txBody>
      </p:sp>
      <p:sp>
        <p:nvSpPr>
          <p:cNvPr id="227" name="Google Shape;227;p20"/>
          <p:cNvSpPr>
            <a:spLocks noGrp="1"/>
          </p:cNvSpPr>
          <p:nvPr>
            <p:ph type="pic" idx="3"/>
          </p:nvPr>
        </p:nvSpPr>
        <p:spPr>
          <a:xfrm>
            <a:off x="5477325" y="457751"/>
            <a:ext cx="3346800" cy="2037900"/>
          </a:xfrm>
          <a:prstGeom prst="rect">
            <a:avLst/>
          </a:prstGeom>
          <a:noFill/>
          <a:ln>
            <a:noFill/>
          </a:ln>
        </p:spPr>
      </p:sp>
      <p:sp>
        <p:nvSpPr>
          <p:cNvPr id="228" name="Google Shape;228;p20"/>
          <p:cNvSpPr txBox="1">
            <a:spLocks noGrp="1"/>
          </p:cNvSpPr>
          <p:nvPr>
            <p:ph type="body" idx="4"/>
          </p:nvPr>
        </p:nvSpPr>
        <p:spPr>
          <a:xfrm>
            <a:off x="320250" y="3269750"/>
            <a:ext cx="2520000" cy="684900"/>
          </a:xfrm>
          <a:prstGeom prst="rect">
            <a:avLst/>
          </a:prstGeom>
        </p:spPr>
        <p:txBody>
          <a:bodyPr spcFirstLastPara="1" wrap="square" lIns="0" tIns="0" rIns="0" bIns="0" anchor="t" anchorCtr="0">
            <a:spAutoFit/>
          </a:bodyPr>
          <a:lstStyle>
            <a:lvl1pPr marL="457200" lvl="0" indent="-292100">
              <a:spcBef>
                <a:spcPts val="0"/>
              </a:spcBef>
              <a:spcAft>
                <a:spcPts val="0"/>
              </a:spcAft>
              <a:buClr>
                <a:schemeClr val="lt1"/>
              </a:buClr>
              <a:buSzPts val="1000"/>
              <a:buChar char="●"/>
              <a:defRPr sz="1000">
                <a:solidFill>
                  <a:schemeClr val="lt1"/>
                </a:solidFill>
              </a:defRPr>
            </a:lvl1pPr>
            <a:lvl2pPr marL="914400" lvl="1" indent="-292100">
              <a:spcBef>
                <a:spcPts val="800"/>
              </a:spcBef>
              <a:spcAft>
                <a:spcPts val="0"/>
              </a:spcAft>
              <a:buClr>
                <a:schemeClr val="lt1"/>
              </a:buClr>
              <a:buSzPts val="1000"/>
              <a:buChar char="○"/>
              <a:defRPr sz="1000">
                <a:solidFill>
                  <a:schemeClr val="lt1"/>
                </a:solidFill>
              </a:defRPr>
            </a:lvl2pPr>
            <a:lvl3pPr marL="1371600" lvl="2" indent="-292100">
              <a:spcBef>
                <a:spcPts val="800"/>
              </a:spcBef>
              <a:spcAft>
                <a:spcPts val="0"/>
              </a:spcAft>
              <a:buClr>
                <a:schemeClr val="lt1"/>
              </a:buClr>
              <a:buSzPts val="1000"/>
              <a:buChar char="■"/>
              <a:defRPr sz="1000">
                <a:solidFill>
                  <a:schemeClr val="lt1"/>
                </a:solidFill>
              </a:defRPr>
            </a:lvl3pPr>
            <a:lvl4pPr marL="1828800" lvl="3" indent="-292100">
              <a:spcBef>
                <a:spcPts val="800"/>
              </a:spcBef>
              <a:spcAft>
                <a:spcPts val="0"/>
              </a:spcAft>
              <a:buClr>
                <a:schemeClr val="lt1"/>
              </a:buClr>
              <a:buSzPts val="1000"/>
              <a:buChar char="●"/>
              <a:defRPr sz="1000">
                <a:solidFill>
                  <a:schemeClr val="lt1"/>
                </a:solidFill>
              </a:defRPr>
            </a:lvl4pPr>
            <a:lvl5pPr marL="2286000" lvl="4" indent="-292100">
              <a:spcBef>
                <a:spcPts val="800"/>
              </a:spcBef>
              <a:spcAft>
                <a:spcPts val="0"/>
              </a:spcAft>
              <a:buClr>
                <a:schemeClr val="lt1"/>
              </a:buClr>
              <a:buSzPts val="1000"/>
              <a:buChar char="○"/>
              <a:defRPr sz="1000">
                <a:solidFill>
                  <a:schemeClr val="lt1"/>
                </a:solidFill>
              </a:defRPr>
            </a:lvl5pPr>
            <a:lvl6pPr marL="2743200" lvl="5" indent="-292100">
              <a:spcBef>
                <a:spcPts val="800"/>
              </a:spcBef>
              <a:spcAft>
                <a:spcPts val="0"/>
              </a:spcAft>
              <a:buClr>
                <a:schemeClr val="lt1"/>
              </a:buClr>
              <a:buSzPts val="1000"/>
              <a:buChar char="■"/>
              <a:defRPr sz="1000">
                <a:solidFill>
                  <a:schemeClr val="lt1"/>
                </a:solidFill>
              </a:defRPr>
            </a:lvl6pPr>
            <a:lvl7pPr marL="3200400" lvl="6" indent="-292100">
              <a:spcBef>
                <a:spcPts val="800"/>
              </a:spcBef>
              <a:spcAft>
                <a:spcPts val="0"/>
              </a:spcAft>
              <a:buClr>
                <a:schemeClr val="lt1"/>
              </a:buClr>
              <a:buSzPts val="1000"/>
              <a:buChar char="●"/>
              <a:defRPr sz="1000">
                <a:solidFill>
                  <a:schemeClr val="lt1"/>
                </a:solidFill>
              </a:defRPr>
            </a:lvl7pPr>
            <a:lvl8pPr marL="3657600" lvl="7" indent="-292100">
              <a:spcBef>
                <a:spcPts val="800"/>
              </a:spcBef>
              <a:spcAft>
                <a:spcPts val="0"/>
              </a:spcAft>
              <a:buClr>
                <a:schemeClr val="lt1"/>
              </a:buClr>
              <a:buSzPts val="1000"/>
              <a:buChar char="○"/>
              <a:defRPr sz="1000">
                <a:solidFill>
                  <a:schemeClr val="lt1"/>
                </a:solidFill>
              </a:defRPr>
            </a:lvl8pPr>
            <a:lvl9pPr marL="4114800" lvl="8" indent="-292100">
              <a:spcBef>
                <a:spcPts val="800"/>
              </a:spcBef>
              <a:spcAft>
                <a:spcPts val="800"/>
              </a:spcAft>
              <a:buClr>
                <a:schemeClr val="lt1"/>
              </a:buClr>
              <a:buSzPts val="1000"/>
              <a:buChar char="■"/>
              <a:defRPr sz="1000">
                <a:solidFill>
                  <a:schemeClr val="lt1"/>
                </a:solidFill>
              </a:defRPr>
            </a:lvl9pPr>
          </a:lstStyle>
          <a:p>
            <a:endParaRPr/>
          </a:p>
        </p:txBody>
      </p:sp>
      <p:sp>
        <p:nvSpPr>
          <p:cNvPr id="229" name="Google Shape;229;p20"/>
          <p:cNvSpPr txBox="1">
            <a:spLocks noGrp="1"/>
          </p:cNvSpPr>
          <p:nvPr>
            <p:ph type="body" idx="5"/>
          </p:nvPr>
        </p:nvSpPr>
        <p:spPr>
          <a:xfrm>
            <a:off x="320125" y="1801500"/>
            <a:ext cx="2520000" cy="684900"/>
          </a:xfrm>
          <a:prstGeom prst="rect">
            <a:avLst/>
          </a:prstGeom>
        </p:spPr>
        <p:txBody>
          <a:bodyPr spcFirstLastPara="1" wrap="square" lIns="0" tIns="0" rIns="0" bIns="0" anchor="b" anchorCtr="0">
            <a:noAutofit/>
          </a:bodyPr>
          <a:lstStyle>
            <a:lvl1pPr marL="457200" lvl="0" indent="-292100">
              <a:lnSpc>
                <a:spcPct val="115000"/>
              </a:lnSpc>
              <a:spcBef>
                <a:spcPts val="0"/>
              </a:spcBef>
              <a:spcAft>
                <a:spcPts val="0"/>
              </a:spcAft>
              <a:buClr>
                <a:schemeClr val="lt1"/>
              </a:buClr>
              <a:buSzPts val="1000"/>
              <a:buFont typeface="Inter Light"/>
              <a:buChar char="●"/>
              <a:defRPr sz="1000">
                <a:solidFill>
                  <a:schemeClr val="lt1"/>
                </a:solidFill>
              </a:defRPr>
            </a:lvl1pPr>
            <a:lvl2pPr marL="914400" lvl="1" indent="-292100">
              <a:lnSpc>
                <a:spcPct val="115000"/>
              </a:lnSpc>
              <a:spcBef>
                <a:spcPts val="800"/>
              </a:spcBef>
              <a:spcAft>
                <a:spcPts val="0"/>
              </a:spcAft>
              <a:buClr>
                <a:schemeClr val="lt1"/>
              </a:buClr>
              <a:buSzPts val="1000"/>
              <a:buFont typeface="Inter Light"/>
              <a:buChar char="○"/>
              <a:defRPr sz="1000">
                <a:solidFill>
                  <a:schemeClr val="lt1"/>
                </a:solidFill>
              </a:defRPr>
            </a:lvl2pPr>
            <a:lvl3pPr marL="1371600" lvl="2" indent="-292100">
              <a:lnSpc>
                <a:spcPct val="115000"/>
              </a:lnSpc>
              <a:spcBef>
                <a:spcPts val="800"/>
              </a:spcBef>
              <a:spcAft>
                <a:spcPts val="0"/>
              </a:spcAft>
              <a:buClr>
                <a:schemeClr val="lt1"/>
              </a:buClr>
              <a:buSzPts val="1000"/>
              <a:buFont typeface="Inter Light"/>
              <a:buChar char="■"/>
              <a:defRPr sz="1000">
                <a:solidFill>
                  <a:schemeClr val="lt1"/>
                </a:solidFill>
              </a:defRPr>
            </a:lvl3pPr>
            <a:lvl4pPr marL="1828800" lvl="3" indent="-292100">
              <a:lnSpc>
                <a:spcPct val="115000"/>
              </a:lnSpc>
              <a:spcBef>
                <a:spcPts val="800"/>
              </a:spcBef>
              <a:spcAft>
                <a:spcPts val="0"/>
              </a:spcAft>
              <a:buClr>
                <a:schemeClr val="lt1"/>
              </a:buClr>
              <a:buSzPts val="1000"/>
              <a:buFont typeface="Inter Light"/>
              <a:buChar char="●"/>
              <a:defRPr sz="1000">
                <a:solidFill>
                  <a:schemeClr val="lt1"/>
                </a:solidFill>
              </a:defRPr>
            </a:lvl4pPr>
            <a:lvl5pPr marL="2286000" lvl="4" indent="-292100">
              <a:lnSpc>
                <a:spcPct val="115000"/>
              </a:lnSpc>
              <a:spcBef>
                <a:spcPts val="800"/>
              </a:spcBef>
              <a:spcAft>
                <a:spcPts val="0"/>
              </a:spcAft>
              <a:buClr>
                <a:schemeClr val="lt1"/>
              </a:buClr>
              <a:buSzPts val="1000"/>
              <a:buFont typeface="Inter Light"/>
              <a:buChar char="○"/>
              <a:defRPr sz="1000">
                <a:solidFill>
                  <a:schemeClr val="lt1"/>
                </a:solidFill>
              </a:defRPr>
            </a:lvl5pPr>
            <a:lvl6pPr marL="2743200" lvl="5" indent="-292100">
              <a:lnSpc>
                <a:spcPct val="115000"/>
              </a:lnSpc>
              <a:spcBef>
                <a:spcPts val="800"/>
              </a:spcBef>
              <a:spcAft>
                <a:spcPts val="0"/>
              </a:spcAft>
              <a:buClr>
                <a:schemeClr val="lt1"/>
              </a:buClr>
              <a:buSzPts val="1000"/>
              <a:buFont typeface="Inter Light"/>
              <a:buChar char="■"/>
              <a:defRPr sz="1000">
                <a:solidFill>
                  <a:schemeClr val="lt1"/>
                </a:solidFill>
              </a:defRPr>
            </a:lvl6pPr>
            <a:lvl7pPr marL="3200400" lvl="6" indent="-292100">
              <a:lnSpc>
                <a:spcPct val="115000"/>
              </a:lnSpc>
              <a:spcBef>
                <a:spcPts val="800"/>
              </a:spcBef>
              <a:spcAft>
                <a:spcPts val="0"/>
              </a:spcAft>
              <a:buClr>
                <a:schemeClr val="lt1"/>
              </a:buClr>
              <a:buSzPts val="1000"/>
              <a:buFont typeface="Inter Light"/>
              <a:buChar char="●"/>
              <a:defRPr sz="1000">
                <a:solidFill>
                  <a:schemeClr val="lt1"/>
                </a:solidFill>
              </a:defRPr>
            </a:lvl7pPr>
            <a:lvl8pPr marL="3657600" lvl="7" indent="-292100">
              <a:lnSpc>
                <a:spcPct val="115000"/>
              </a:lnSpc>
              <a:spcBef>
                <a:spcPts val="800"/>
              </a:spcBef>
              <a:spcAft>
                <a:spcPts val="0"/>
              </a:spcAft>
              <a:buClr>
                <a:schemeClr val="lt1"/>
              </a:buClr>
              <a:buSzPts val="1000"/>
              <a:buFont typeface="Inter Light"/>
              <a:buChar char="○"/>
              <a:defRPr sz="1000">
                <a:solidFill>
                  <a:schemeClr val="lt1"/>
                </a:solidFill>
              </a:defRPr>
            </a:lvl8pPr>
            <a:lvl9pPr marL="4114800" lvl="8" indent="-292100">
              <a:lnSpc>
                <a:spcPct val="115000"/>
              </a:lnSpc>
              <a:spcBef>
                <a:spcPts val="800"/>
              </a:spcBef>
              <a:spcAft>
                <a:spcPts val="800"/>
              </a:spcAft>
              <a:buClr>
                <a:schemeClr val="lt1"/>
              </a:buClr>
              <a:buSzPts val="1000"/>
              <a:buFont typeface="Inter Light"/>
              <a:buChar char="■"/>
              <a:defRPr sz="1000">
                <a:solidFill>
                  <a:schemeClr val="lt1"/>
                </a:solidFill>
              </a:defRPr>
            </a:lvl9pPr>
          </a:lstStyle>
          <a:p>
            <a:endParaRPr/>
          </a:p>
        </p:txBody>
      </p:sp>
      <p:sp>
        <p:nvSpPr>
          <p:cNvPr id="230" name="Google Shape;230;p20"/>
          <p:cNvSpPr txBox="1">
            <a:spLocks noGrp="1"/>
          </p:cNvSpPr>
          <p:nvPr>
            <p:ph type="subTitle" idx="6"/>
          </p:nvPr>
        </p:nvSpPr>
        <p:spPr>
          <a:xfrm>
            <a:off x="320251" y="2955614"/>
            <a:ext cx="2520000" cy="230100"/>
          </a:xfrm>
          <a:prstGeom prst="rect">
            <a:avLst/>
          </a:prstGeom>
          <a:noFill/>
        </p:spPr>
        <p:txBody>
          <a:bodyPr spcFirstLastPara="1" wrap="square" lIns="0" tIns="0" rIns="0" bIns="0" anchor="ctr" anchorCtr="0">
            <a:spAutoFit/>
          </a:bodyPr>
          <a:lstStyle>
            <a:lvl1pPr lvl="0">
              <a:spcBef>
                <a:spcPts val="0"/>
              </a:spcBef>
              <a:spcAft>
                <a:spcPts val="0"/>
              </a:spcAft>
              <a:buSzPts val="1000"/>
              <a:buFont typeface="Taviraj"/>
              <a:buNone/>
              <a:defRPr sz="1000">
                <a:highlight>
                  <a:schemeClr val="lt2"/>
                </a:highlight>
                <a:latin typeface="Taviraj"/>
                <a:ea typeface="Taviraj"/>
                <a:cs typeface="Taviraj"/>
                <a:sym typeface="Taviraj"/>
              </a:defRPr>
            </a:lvl1pPr>
            <a:lvl2pPr lvl="1">
              <a:spcBef>
                <a:spcPts val="0"/>
              </a:spcBef>
              <a:spcAft>
                <a:spcPts val="0"/>
              </a:spcAft>
              <a:buSzPts val="1000"/>
              <a:buFont typeface="Taviraj"/>
              <a:buNone/>
              <a:defRPr sz="1000">
                <a:highlight>
                  <a:schemeClr val="lt2"/>
                </a:highlight>
                <a:latin typeface="Taviraj"/>
                <a:ea typeface="Taviraj"/>
                <a:cs typeface="Taviraj"/>
                <a:sym typeface="Taviraj"/>
              </a:defRPr>
            </a:lvl2pPr>
            <a:lvl3pPr lvl="2">
              <a:spcBef>
                <a:spcPts val="0"/>
              </a:spcBef>
              <a:spcAft>
                <a:spcPts val="0"/>
              </a:spcAft>
              <a:buSzPts val="1000"/>
              <a:buFont typeface="Taviraj"/>
              <a:buNone/>
              <a:defRPr sz="1000">
                <a:highlight>
                  <a:schemeClr val="lt2"/>
                </a:highlight>
                <a:latin typeface="Taviraj"/>
                <a:ea typeface="Taviraj"/>
                <a:cs typeface="Taviraj"/>
                <a:sym typeface="Taviraj"/>
              </a:defRPr>
            </a:lvl3pPr>
            <a:lvl4pPr lvl="3">
              <a:spcBef>
                <a:spcPts val="0"/>
              </a:spcBef>
              <a:spcAft>
                <a:spcPts val="0"/>
              </a:spcAft>
              <a:buSzPts val="1000"/>
              <a:buFont typeface="Taviraj"/>
              <a:buNone/>
              <a:defRPr sz="1000">
                <a:highlight>
                  <a:schemeClr val="lt2"/>
                </a:highlight>
                <a:latin typeface="Taviraj"/>
                <a:ea typeface="Taviraj"/>
                <a:cs typeface="Taviraj"/>
                <a:sym typeface="Taviraj"/>
              </a:defRPr>
            </a:lvl4pPr>
            <a:lvl5pPr lvl="4">
              <a:spcBef>
                <a:spcPts val="0"/>
              </a:spcBef>
              <a:spcAft>
                <a:spcPts val="0"/>
              </a:spcAft>
              <a:buSzPts val="1000"/>
              <a:buFont typeface="Taviraj"/>
              <a:buNone/>
              <a:defRPr sz="1000">
                <a:highlight>
                  <a:schemeClr val="lt2"/>
                </a:highlight>
                <a:latin typeface="Taviraj"/>
                <a:ea typeface="Taviraj"/>
                <a:cs typeface="Taviraj"/>
                <a:sym typeface="Taviraj"/>
              </a:defRPr>
            </a:lvl5pPr>
            <a:lvl6pPr lvl="5">
              <a:spcBef>
                <a:spcPts val="0"/>
              </a:spcBef>
              <a:spcAft>
                <a:spcPts val="0"/>
              </a:spcAft>
              <a:buSzPts val="1000"/>
              <a:buFont typeface="Taviraj"/>
              <a:buNone/>
              <a:defRPr sz="1000">
                <a:highlight>
                  <a:schemeClr val="lt2"/>
                </a:highlight>
                <a:latin typeface="Taviraj"/>
                <a:ea typeface="Taviraj"/>
                <a:cs typeface="Taviraj"/>
                <a:sym typeface="Taviraj"/>
              </a:defRPr>
            </a:lvl6pPr>
            <a:lvl7pPr lvl="6">
              <a:spcBef>
                <a:spcPts val="0"/>
              </a:spcBef>
              <a:spcAft>
                <a:spcPts val="0"/>
              </a:spcAft>
              <a:buSzPts val="1000"/>
              <a:buFont typeface="Taviraj"/>
              <a:buNone/>
              <a:defRPr sz="1000">
                <a:highlight>
                  <a:schemeClr val="lt2"/>
                </a:highlight>
                <a:latin typeface="Taviraj"/>
                <a:ea typeface="Taviraj"/>
                <a:cs typeface="Taviraj"/>
                <a:sym typeface="Taviraj"/>
              </a:defRPr>
            </a:lvl7pPr>
            <a:lvl8pPr lvl="7">
              <a:spcBef>
                <a:spcPts val="0"/>
              </a:spcBef>
              <a:spcAft>
                <a:spcPts val="0"/>
              </a:spcAft>
              <a:buSzPts val="1000"/>
              <a:buFont typeface="Taviraj"/>
              <a:buNone/>
              <a:defRPr sz="1000">
                <a:highlight>
                  <a:schemeClr val="lt2"/>
                </a:highlight>
                <a:latin typeface="Taviraj"/>
                <a:ea typeface="Taviraj"/>
                <a:cs typeface="Taviraj"/>
                <a:sym typeface="Taviraj"/>
              </a:defRPr>
            </a:lvl8pPr>
            <a:lvl9pPr lvl="8">
              <a:spcBef>
                <a:spcPts val="0"/>
              </a:spcBef>
              <a:spcAft>
                <a:spcPts val="0"/>
              </a:spcAft>
              <a:buSzPts val="1000"/>
              <a:buFont typeface="Taviraj"/>
              <a:buNone/>
              <a:defRPr sz="1000">
                <a:highlight>
                  <a:schemeClr val="lt2"/>
                </a:highlight>
                <a:latin typeface="Taviraj"/>
                <a:ea typeface="Taviraj"/>
                <a:cs typeface="Taviraj"/>
                <a:sym typeface="Taviraj"/>
              </a:defRPr>
            </a:lvl9pPr>
          </a:lstStyle>
          <a:p>
            <a:endParaRPr/>
          </a:p>
        </p:txBody>
      </p:sp>
      <p:sp>
        <p:nvSpPr>
          <p:cNvPr id="231" name="Google Shape;231;p20"/>
          <p:cNvSpPr txBox="1">
            <a:spLocks noGrp="1"/>
          </p:cNvSpPr>
          <p:nvPr>
            <p:ph type="body" idx="7"/>
          </p:nvPr>
        </p:nvSpPr>
        <p:spPr>
          <a:xfrm>
            <a:off x="6303750" y="3269750"/>
            <a:ext cx="2520000" cy="684900"/>
          </a:xfrm>
          <a:prstGeom prst="rect">
            <a:avLst/>
          </a:prstGeom>
        </p:spPr>
        <p:txBody>
          <a:bodyPr spcFirstLastPara="1" wrap="square" lIns="0" tIns="0" rIns="0" bIns="0" anchor="t" anchorCtr="0">
            <a:spAutoFit/>
          </a:bodyPr>
          <a:lstStyle>
            <a:lvl1pPr marL="457200" lvl="0" indent="-292100">
              <a:lnSpc>
                <a:spcPct val="115000"/>
              </a:lnSpc>
              <a:spcBef>
                <a:spcPts val="0"/>
              </a:spcBef>
              <a:spcAft>
                <a:spcPts val="0"/>
              </a:spcAft>
              <a:buClr>
                <a:schemeClr val="lt1"/>
              </a:buClr>
              <a:buSzPts val="1000"/>
              <a:buFont typeface="Inter Light"/>
              <a:buChar char="●"/>
              <a:defRPr sz="1000">
                <a:solidFill>
                  <a:schemeClr val="lt1"/>
                </a:solidFill>
              </a:defRPr>
            </a:lvl1pPr>
            <a:lvl2pPr marL="914400" lvl="1" indent="-292100">
              <a:lnSpc>
                <a:spcPct val="115000"/>
              </a:lnSpc>
              <a:spcBef>
                <a:spcPts val="800"/>
              </a:spcBef>
              <a:spcAft>
                <a:spcPts val="0"/>
              </a:spcAft>
              <a:buClr>
                <a:schemeClr val="lt1"/>
              </a:buClr>
              <a:buSzPts val="1000"/>
              <a:buFont typeface="Inter Light"/>
              <a:buChar char="○"/>
              <a:defRPr sz="1000">
                <a:solidFill>
                  <a:schemeClr val="lt1"/>
                </a:solidFill>
              </a:defRPr>
            </a:lvl2pPr>
            <a:lvl3pPr marL="1371600" lvl="2" indent="-292100">
              <a:lnSpc>
                <a:spcPct val="115000"/>
              </a:lnSpc>
              <a:spcBef>
                <a:spcPts val="800"/>
              </a:spcBef>
              <a:spcAft>
                <a:spcPts val="0"/>
              </a:spcAft>
              <a:buClr>
                <a:schemeClr val="lt1"/>
              </a:buClr>
              <a:buSzPts val="1000"/>
              <a:buFont typeface="Inter Light"/>
              <a:buChar char="■"/>
              <a:defRPr sz="1000">
                <a:solidFill>
                  <a:schemeClr val="lt1"/>
                </a:solidFill>
              </a:defRPr>
            </a:lvl3pPr>
            <a:lvl4pPr marL="1828800" lvl="3" indent="-292100">
              <a:lnSpc>
                <a:spcPct val="115000"/>
              </a:lnSpc>
              <a:spcBef>
                <a:spcPts val="800"/>
              </a:spcBef>
              <a:spcAft>
                <a:spcPts val="0"/>
              </a:spcAft>
              <a:buClr>
                <a:schemeClr val="lt1"/>
              </a:buClr>
              <a:buSzPts val="1000"/>
              <a:buFont typeface="Inter Light"/>
              <a:buChar char="●"/>
              <a:defRPr sz="1000">
                <a:solidFill>
                  <a:schemeClr val="lt1"/>
                </a:solidFill>
              </a:defRPr>
            </a:lvl4pPr>
            <a:lvl5pPr marL="2286000" lvl="4" indent="-292100">
              <a:lnSpc>
                <a:spcPct val="115000"/>
              </a:lnSpc>
              <a:spcBef>
                <a:spcPts val="800"/>
              </a:spcBef>
              <a:spcAft>
                <a:spcPts val="0"/>
              </a:spcAft>
              <a:buClr>
                <a:schemeClr val="lt1"/>
              </a:buClr>
              <a:buSzPts val="1000"/>
              <a:buFont typeface="Inter Light"/>
              <a:buChar char="○"/>
              <a:defRPr sz="1000">
                <a:solidFill>
                  <a:schemeClr val="lt1"/>
                </a:solidFill>
              </a:defRPr>
            </a:lvl5pPr>
            <a:lvl6pPr marL="2743200" lvl="5" indent="-292100">
              <a:lnSpc>
                <a:spcPct val="115000"/>
              </a:lnSpc>
              <a:spcBef>
                <a:spcPts val="800"/>
              </a:spcBef>
              <a:spcAft>
                <a:spcPts val="0"/>
              </a:spcAft>
              <a:buClr>
                <a:schemeClr val="lt1"/>
              </a:buClr>
              <a:buSzPts val="1000"/>
              <a:buFont typeface="Inter Light"/>
              <a:buChar char="■"/>
              <a:defRPr sz="1000">
                <a:solidFill>
                  <a:schemeClr val="lt1"/>
                </a:solidFill>
              </a:defRPr>
            </a:lvl6pPr>
            <a:lvl7pPr marL="3200400" lvl="6" indent="-292100">
              <a:lnSpc>
                <a:spcPct val="115000"/>
              </a:lnSpc>
              <a:spcBef>
                <a:spcPts val="800"/>
              </a:spcBef>
              <a:spcAft>
                <a:spcPts val="0"/>
              </a:spcAft>
              <a:buClr>
                <a:schemeClr val="lt1"/>
              </a:buClr>
              <a:buSzPts val="1000"/>
              <a:buFont typeface="Inter Light"/>
              <a:buChar char="●"/>
              <a:defRPr sz="1000">
                <a:solidFill>
                  <a:schemeClr val="lt1"/>
                </a:solidFill>
              </a:defRPr>
            </a:lvl7pPr>
            <a:lvl8pPr marL="3657600" lvl="7" indent="-292100">
              <a:lnSpc>
                <a:spcPct val="115000"/>
              </a:lnSpc>
              <a:spcBef>
                <a:spcPts val="800"/>
              </a:spcBef>
              <a:spcAft>
                <a:spcPts val="0"/>
              </a:spcAft>
              <a:buClr>
                <a:schemeClr val="lt1"/>
              </a:buClr>
              <a:buSzPts val="1000"/>
              <a:buFont typeface="Inter Light"/>
              <a:buChar char="○"/>
              <a:defRPr sz="1000">
                <a:solidFill>
                  <a:schemeClr val="lt1"/>
                </a:solidFill>
              </a:defRPr>
            </a:lvl8pPr>
            <a:lvl9pPr marL="4114800" lvl="8" indent="-292100">
              <a:lnSpc>
                <a:spcPct val="115000"/>
              </a:lnSpc>
              <a:spcBef>
                <a:spcPts val="800"/>
              </a:spcBef>
              <a:spcAft>
                <a:spcPts val="800"/>
              </a:spcAft>
              <a:buClr>
                <a:schemeClr val="lt1"/>
              </a:buClr>
              <a:buSzPts val="1000"/>
              <a:buFont typeface="Inter Light"/>
              <a:buChar char="■"/>
              <a:defRPr sz="1000">
                <a:solidFill>
                  <a:schemeClr val="lt1"/>
                </a:solidFill>
              </a:defRPr>
            </a:lvl9pPr>
          </a:lstStyle>
          <a:p>
            <a:endParaRPr/>
          </a:p>
        </p:txBody>
      </p:sp>
      <p:sp>
        <p:nvSpPr>
          <p:cNvPr id="232" name="Google Shape;232;p20"/>
          <p:cNvSpPr txBox="1">
            <a:spLocks noGrp="1"/>
          </p:cNvSpPr>
          <p:nvPr>
            <p:ph type="subTitle" idx="8"/>
          </p:nvPr>
        </p:nvSpPr>
        <p:spPr>
          <a:xfrm>
            <a:off x="6303751" y="2955614"/>
            <a:ext cx="2520000" cy="230100"/>
          </a:xfrm>
          <a:prstGeom prst="rect">
            <a:avLst/>
          </a:prstGeom>
          <a:noFill/>
        </p:spPr>
        <p:txBody>
          <a:bodyPr spcFirstLastPara="1" wrap="square" lIns="0" tIns="0" rIns="0" bIns="0" anchor="ctr" anchorCtr="0">
            <a:spAutoFit/>
          </a:bodyPr>
          <a:lstStyle>
            <a:lvl1pPr lvl="0">
              <a:spcBef>
                <a:spcPts val="0"/>
              </a:spcBef>
              <a:spcAft>
                <a:spcPts val="0"/>
              </a:spcAft>
              <a:buSzPts val="1000"/>
              <a:buFont typeface="Taviraj"/>
              <a:buNone/>
              <a:defRPr sz="1000">
                <a:highlight>
                  <a:schemeClr val="lt2"/>
                </a:highlight>
                <a:latin typeface="Taviraj"/>
                <a:ea typeface="Taviraj"/>
                <a:cs typeface="Taviraj"/>
                <a:sym typeface="Taviraj"/>
              </a:defRPr>
            </a:lvl1pPr>
            <a:lvl2pPr lvl="1">
              <a:spcBef>
                <a:spcPts val="0"/>
              </a:spcBef>
              <a:spcAft>
                <a:spcPts val="0"/>
              </a:spcAft>
              <a:buSzPts val="1000"/>
              <a:buFont typeface="Taviraj"/>
              <a:buNone/>
              <a:defRPr sz="1000">
                <a:highlight>
                  <a:schemeClr val="lt2"/>
                </a:highlight>
                <a:latin typeface="Taviraj"/>
                <a:ea typeface="Taviraj"/>
                <a:cs typeface="Taviraj"/>
                <a:sym typeface="Taviraj"/>
              </a:defRPr>
            </a:lvl2pPr>
            <a:lvl3pPr lvl="2">
              <a:spcBef>
                <a:spcPts val="0"/>
              </a:spcBef>
              <a:spcAft>
                <a:spcPts val="0"/>
              </a:spcAft>
              <a:buSzPts val="1000"/>
              <a:buFont typeface="Taviraj"/>
              <a:buNone/>
              <a:defRPr sz="1000">
                <a:highlight>
                  <a:schemeClr val="lt2"/>
                </a:highlight>
                <a:latin typeface="Taviraj"/>
                <a:ea typeface="Taviraj"/>
                <a:cs typeface="Taviraj"/>
                <a:sym typeface="Taviraj"/>
              </a:defRPr>
            </a:lvl3pPr>
            <a:lvl4pPr lvl="3">
              <a:spcBef>
                <a:spcPts val="0"/>
              </a:spcBef>
              <a:spcAft>
                <a:spcPts val="0"/>
              </a:spcAft>
              <a:buSzPts val="1000"/>
              <a:buFont typeface="Taviraj"/>
              <a:buNone/>
              <a:defRPr sz="1000">
                <a:highlight>
                  <a:schemeClr val="lt2"/>
                </a:highlight>
                <a:latin typeface="Taviraj"/>
                <a:ea typeface="Taviraj"/>
                <a:cs typeface="Taviraj"/>
                <a:sym typeface="Taviraj"/>
              </a:defRPr>
            </a:lvl4pPr>
            <a:lvl5pPr lvl="4">
              <a:spcBef>
                <a:spcPts val="0"/>
              </a:spcBef>
              <a:spcAft>
                <a:spcPts val="0"/>
              </a:spcAft>
              <a:buSzPts val="1000"/>
              <a:buFont typeface="Taviraj"/>
              <a:buNone/>
              <a:defRPr sz="1000">
                <a:highlight>
                  <a:schemeClr val="lt2"/>
                </a:highlight>
                <a:latin typeface="Taviraj"/>
                <a:ea typeface="Taviraj"/>
                <a:cs typeface="Taviraj"/>
                <a:sym typeface="Taviraj"/>
              </a:defRPr>
            </a:lvl5pPr>
            <a:lvl6pPr lvl="5">
              <a:spcBef>
                <a:spcPts val="0"/>
              </a:spcBef>
              <a:spcAft>
                <a:spcPts val="0"/>
              </a:spcAft>
              <a:buSzPts val="1000"/>
              <a:buFont typeface="Taviraj"/>
              <a:buNone/>
              <a:defRPr sz="1000">
                <a:highlight>
                  <a:schemeClr val="lt2"/>
                </a:highlight>
                <a:latin typeface="Taviraj"/>
                <a:ea typeface="Taviraj"/>
                <a:cs typeface="Taviraj"/>
                <a:sym typeface="Taviraj"/>
              </a:defRPr>
            </a:lvl6pPr>
            <a:lvl7pPr lvl="6">
              <a:spcBef>
                <a:spcPts val="0"/>
              </a:spcBef>
              <a:spcAft>
                <a:spcPts val="0"/>
              </a:spcAft>
              <a:buSzPts val="1000"/>
              <a:buFont typeface="Taviraj"/>
              <a:buNone/>
              <a:defRPr sz="1000">
                <a:highlight>
                  <a:schemeClr val="lt2"/>
                </a:highlight>
                <a:latin typeface="Taviraj"/>
                <a:ea typeface="Taviraj"/>
                <a:cs typeface="Taviraj"/>
                <a:sym typeface="Taviraj"/>
              </a:defRPr>
            </a:lvl7pPr>
            <a:lvl8pPr lvl="7">
              <a:spcBef>
                <a:spcPts val="0"/>
              </a:spcBef>
              <a:spcAft>
                <a:spcPts val="0"/>
              </a:spcAft>
              <a:buSzPts val="1000"/>
              <a:buFont typeface="Taviraj"/>
              <a:buNone/>
              <a:defRPr sz="1000">
                <a:highlight>
                  <a:schemeClr val="lt2"/>
                </a:highlight>
                <a:latin typeface="Taviraj"/>
                <a:ea typeface="Taviraj"/>
                <a:cs typeface="Taviraj"/>
                <a:sym typeface="Taviraj"/>
              </a:defRPr>
            </a:lvl8pPr>
            <a:lvl9pPr lvl="8">
              <a:spcBef>
                <a:spcPts val="0"/>
              </a:spcBef>
              <a:spcAft>
                <a:spcPts val="0"/>
              </a:spcAft>
              <a:buSzPts val="1000"/>
              <a:buFont typeface="Taviraj"/>
              <a:buNone/>
              <a:defRPr sz="1000">
                <a:highlight>
                  <a:schemeClr val="lt2"/>
                </a:highlight>
                <a:latin typeface="Taviraj"/>
                <a:ea typeface="Taviraj"/>
                <a:cs typeface="Taviraj"/>
                <a:sym typeface="Taviraj"/>
              </a:defRPr>
            </a:lvl9pPr>
          </a:lstStyle>
          <a:p>
            <a:endParaRPr/>
          </a:p>
        </p:txBody>
      </p:sp>
      <p:sp>
        <p:nvSpPr>
          <p:cNvPr id="233" name="Google Shape;233;p20"/>
          <p:cNvSpPr txBox="1">
            <a:spLocks noGrp="1"/>
          </p:cNvSpPr>
          <p:nvPr>
            <p:ph type="body" idx="9"/>
          </p:nvPr>
        </p:nvSpPr>
        <p:spPr>
          <a:xfrm>
            <a:off x="3312000" y="3269750"/>
            <a:ext cx="2520000" cy="684900"/>
          </a:xfrm>
          <a:prstGeom prst="rect">
            <a:avLst/>
          </a:prstGeom>
        </p:spPr>
        <p:txBody>
          <a:bodyPr spcFirstLastPara="1" wrap="square" lIns="0" tIns="0" rIns="0" bIns="0" anchor="t" anchorCtr="0">
            <a:spAutoFit/>
          </a:bodyPr>
          <a:lstStyle>
            <a:lvl1pPr marL="457200" lvl="0" indent="-292100">
              <a:lnSpc>
                <a:spcPct val="115000"/>
              </a:lnSpc>
              <a:spcBef>
                <a:spcPts val="0"/>
              </a:spcBef>
              <a:spcAft>
                <a:spcPts val="0"/>
              </a:spcAft>
              <a:buClr>
                <a:schemeClr val="lt1"/>
              </a:buClr>
              <a:buSzPts val="1000"/>
              <a:buFont typeface="Inter Light"/>
              <a:buChar char="●"/>
              <a:defRPr sz="1000">
                <a:solidFill>
                  <a:schemeClr val="lt1"/>
                </a:solidFill>
              </a:defRPr>
            </a:lvl1pPr>
            <a:lvl2pPr marL="914400" lvl="1" indent="-292100">
              <a:lnSpc>
                <a:spcPct val="115000"/>
              </a:lnSpc>
              <a:spcBef>
                <a:spcPts val="800"/>
              </a:spcBef>
              <a:spcAft>
                <a:spcPts val="0"/>
              </a:spcAft>
              <a:buClr>
                <a:schemeClr val="lt1"/>
              </a:buClr>
              <a:buSzPts val="1000"/>
              <a:buFont typeface="Inter Light"/>
              <a:buChar char="○"/>
              <a:defRPr sz="1000">
                <a:solidFill>
                  <a:schemeClr val="lt1"/>
                </a:solidFill>
              </a:defRPr>
            </a:lvl2pPr>
            <a:lvl3pPr marL="1371600" lvl="2" indent="-292100">
              <a:lnSpc>
                <a:spcPct val="115000"/>
              </a:lnSpc>
              <a:spcBef>
                <a:spcPts val="800"/>
              </a:spcBef>
              <a:spcAft>
                <a:spcPts val="0"/>
              </a:spcAft>
              <a:buClr>
                <a:schemeClr val="lt1"/>
              </a:buClr>
              <a:buSzPts val="1000"/>
              <a:buFont typeface="Inter Light"/>
              <a:buChar char="■"/>
              <a:defRPr sz="1000">
                <a:solidFill>
                  <a:schemeClr val="lt1"/>
                </a:solidFill>
              </a:defRPr>
            </a:lvl3pPr>
            <a:lvl4pPr marL="1828800" lvl="3" indent="-292100">
              <a:lnSpc>
                <a:spcPct val="115000"/>
              </a:lnSpc>
              <a:spcBef>
                <a:spcPts val="800"/>
              </a:spcBef>
              <a:spcAft>
                <a:spcPts val="0"/>
              </a:spcAft>
              <a:buClr>
                <a:schemeClr val="lt1"/>
              </a:buClr>
              <a:buSzPts val="1000"/>
              <a:buFont typeface="Inter Light"/>
              <a:buChar char="●"/>
              <a:defRPr sz="1000">
                <a:solidFill>
                  <a:schemeClr val="lt1"/>
                </a:solidFill>
              </a:defRPr>
            </a:lvl4pPr>
            <a:lvl5pPr marL="2286000" lvl="4" indent="-292100">
              <a:lnSpc>
                <a:spcPct val="115000"/>
              </a:lnSpc>
              <a:spcBef>
                <a:spcPts val="800"/>
              </a:spcBef>
              <a:spcAft>
                <a:spcPts val="0"/>
              </a:spcAft>
              <a:buClr>
                <a:schemeClr val="lt1"/>
              </a:buClr>
              <a:buSzPts val="1000"/>
              <a:buFont typeface="Inter Light"/>
              <a:buChar char="○"/>
              <a:defRPr sz="1000">
                <a:solidFill>
                  <a:schemeClr val="lt1"/>
                </a:solidFill>
              </a:defRPr>
            </a:lvl5pPr>
            <a:lvl6pPr marL="2743200" lvl="5" indent="-292100">
              <a:lnSpc>
                <a:spcPct val="115000"/>
              </a:lnSpc>
              <a:spcBef>
                <a:spcPts val="800"/>
              </a:spcBef>
              <a:spcAft>
                <a:spcPts val="0"/>
              </a:spcAft>
              <a:buClr>
                <a:schemeClr val="lt1"/>
              </a:buClr>
              <a:buSzPts val="1000"/>
              <a:buFont typeface="Inter Light"/>
              <a:buChar char="■"/>
              <a:defRPr sz="1000">
                <a:solidFill>
                  <a:schemeClr val="lt1"/>
                </a:solidFill>
              </a:defRPr>
            </a:lvl6pPr>
            <a:lvl7pPr marL="3200400" lvl="6" indent="-292100">
              <a:lnSpc>
                <a:spcPct val="115000"/>
              </a:lnSpc>
              <a:spcBef>
                <a:spcPts val="800"/>
              </a:spcBef>
              <a:spcAft>
                <a:spcPts val="0"/>
              </a:spcAft>
              <a:buClr>
                <a:schemeClr val="lt1"/>
              </a:buClr>
              <a:buSzPts val="1000"/>
              <a:buFont typeface="Inter Light"/>
              <a:buChar char="●"/>
              <a:defRPr sz="1000">
                <a:solidFill>
                  <a:schemeClr val="lt1"/>
                </a:solidFill>
              </a:defRPr>
            </a:lvl7pPr>
            <a:lvl8pPr marL="3657600" lvl="7" indent="-292100">
              <a:lnSpc>
                <a:spcPct val="115000"/>
              </a:lnSpc>
              <a:spcBef>
                <a:spcPts val="800"/>
              </a:spcBef>
              <a:spcAft>
                <a:spcPts val="0"/>
              </a:spcAft>
              <a:buClr>
                <a:schemeClr val="lt1"/>
              </a:buClr>
              <a:buSzPts val="1000"/>
              <a:buFont typeface="Inter Light"/>
              <a:buChar char="○"/>
              <a:defRPr sz="1000">
                <a:solidFill>
                  <a:schemeClr val="lt1"/>
                </a:solidFill>
              </a:defRPr>
            </a:lvl8pPr>
            <a:lvl9pPr marL="4114800" lvl="8" indent="-292100">
              <a:lnSpc>
                <a:spcPct val="115000"/>
              </a:lnSpc>
              <a:spcBef>
                <a:spcPts val="800"/>
              </a:spcBef>
              <a:spcAft>
                <a:spcPts val="800"/>
              </a:spcAft>
              <a:buClr>
                <a:schemeClr val="lt1"/>
              </a:buClr>
              <a:buSzPts val="1000"/>
              <a:buFont typeface="Inter Light"/>
              <a:buChar char="■"/>
              <a:defRPr sz="1000">
                <a:solidFill>
                  <a:schemeClr val="lt1"/>
                </a:solidFill>
              </a:defRPr>
            </a:lvl9pPr>
          </a:lstStyle>
          <a:p>
            <a:endParaRPr/>
          </a:p>
        </p:txBody>
      </p:sp>
      <p:sp>
        <p:nvSpPr>
          <p:cNvPr id="234" name="Google Shape;234;p20"/>
          <p:cNvSpPr txBox="1">
            <a:spLocks noGrp="1"/>
          </p:cNvSpPr>
          <p:nvPr>
            <p:ph type="subTitle" idx="13"/>
          </p:nvPr>
        </p:nvSpPr>
        <p:spPr>
          <a:xfrm>
            <a:off x="3312001" y="2955614"/>
            <a:ext cx="2520000" cy="230100"/>
          </a:xfrm>
          <a:prstGeom prst="rect">
            <a:avLst/>
          </a:prstGeom>
          <a:noFill/>
        </p:spPr>
        <p:txBody>
          <a:bodyPr spcFirstLastPara="1" wrap="square" lIns="0" tIns="0" rIns="0" bIns="0" anchor="ctr" anchorCtr="0">
            <a:spAutoFit/>
          </a:bodyPr>
          <a:lstStyle>
            <a:lvl1pPr lvl="0">
              <a:spcBef>
                <a:spcPts val="0"/>
              </a:spcBef>
              <a:spcAft>
                <a:spcPts val="0"/>
              </a:spcAft>
              <a:buSzPts val="1000"/>
              <a:buFont typeface="Taviraj"/>
              <a:buNone/>
              <a:defRPr sz="1000">
                <a:highlight>
                  <a:schemeClr val="lt2"/>
                </a:highlight>
                <a:latin typeface="Taviraj"/>
                <a:ea typeface="Taviraj"/>
                <a:cs typeface="Taviraj"/>
                <a:sym typeface="Taviraj"/>
              </a:defRPr>
            </a:lvl1pPr>
            <a:lvl2pPr lvl="1">
              <a:spcBef>
                <a:spcPts val="0"/>
              </a:spcBef>
              <a:spcAft>
                <a:spcPts val="0"/>
              </a:spcAft>
              <a:buSzPts val="1000"/>
              <a:buFont typeface="Taviraj"/>
              <a:buNone/>
              <a:defRPr sz="1000">
                <a:highlight>
                  <a:schemeClr val="lt2"/>
                </a:highlight>
                <a:latin typeface="Taviraj"/>
                <a:ea typeface="Taviraj"/>
                <a:cs typeface="Taviraj"/>
                <a:sym typeface="Taviraj"/>
              </a:defRPr>
            </a:lvl2pPr>
            <a:lvl3pPr lvl="2">
              <a:spcBef>
                <a:spcPts val="0"/>
              </a:spcBef>
              <a:spcAft>
                <a:spcPts val="0"/>
              </a:spcAft>
              <a:buSzPts val="1000"/>
              <a:buFont typeface="Taviraj"/>
              <a:buNone/>
              <a:defRPr sz="1000">
                <a:highlight>
                  <a:schemeClr val="lt2"/>
                </a:highlight>
                <a:latin typeface="Taviraj"/>
                <a:ea typeface="Taviraj"/>
                <a:cs typeface="Taviraj"/>
                <a:sym typeface="Taviraj"/>
              </a:defRPr>
            </a:lvl3pPr>
            <a:lvl4pPr lvl="3">
              <a:spcBef>
                <a:spcPts val="0"/>
              </a:spcBef>
              <a:spcAft>
                <a:spcPts val="0"/>
              </a:spcAft>
              <a:buSzPts val="1000"/>
              <a:buFont typeface="Taviraj"/>
              <a:buNone/>
              <a:defRPr sz="1000">
                <a:highlight>
                  <a:schemeClr val="lt2"/>
                </a:highlight>
                <a:latin typeface="Taviraj"/>
                <a:ea typeface="Taviraj"/>
                <a:cs typeface="Taviraj"/>
                <a:sym typeface="Taviraj"/>
              </a:defRPr>
            </a:lvl4pPr>
            <a:lvl5pPr lvl="4">
              <a:spcBef>
                <a:spcPts val="0"/>
              </a:spcBef>
              <a:spcAft>
                <a:spcPts val="0"/>
              </a:spcAft>
              <a:buSzPts val="1000"/>
              <a:buFont typeface="Taviraj"/>
              <a:buNone/>
              <a:defRPr sz="1000">
                <a:highlight>
                  <a:schemeClr val="lt2"/>
                </a:highlight>
                <a:latin typeface="Taviraj"/>
                <a:ea typeface="Taviraj"/>
                <a:cs typeface="Taviraj"/>
                <a:sym typeface="Taviraj"/>
              </a:defRPr>
            </a:lvl5pPr>
            <a:lvl6pPr lvl="5">
              <a:spcBef>
                <a:spcPts val="0"/>
              </a:spcBef>
              <a:spcAft>
                <a:spcPts val="0"/>
              </a:spcAft>
              <a:buSzPts val="1000"/>
              <a:buFont typeface="Taviraj"/>
              <a:buNone/>
              <a:defRPr sz="1000">
                <a:highlight>
                  <a:schemeClr val="lt2"/>
                </a:highlight>
                <a:latin typeface="Taviraj"/>
                <a:ea typeface="Taviraj"/>
                <a:cs typeface="Taviraj"/>
                <a:sym typeface="Taviraj"/>
              </a:defRPr>
            </a:lvl6pPr>
            <a:lvl7pPr lvl="6">
              <a:spcBef>
                <a:spcPts val="0"/>
              </a:spcBef>
              <a:spcAft>
                <a:spcPts val="0"/>
              </a:spcAft>
              <a:buSzPts val="1000"/>
              <a:buFont typeface="Taviraj"/>
              <a:buNone/>
              <a:defRPr sz="1000">
                <a:highlight>
                  <a:schemeClr val="lt2"/>
                </a:highlight>
                <a:latin typeface="Taviraj"/>
                <a:ea typeface="Taviraj"/>
                <a:cs typeface="Taviraj"/>
                <a:sym typeface="Taviraj"/>
              </a:defRPr>
            </a:lvl7pPr>
            <a:lvl8pPr lvl="7">
              <a:spcBef>
                <a:spcPts val="0"/>
              </a:spcBef>
              <a:spcAft>
                <a:spcPts val="0"/>
              </a:spcAft>
              <a:buSzPts val="1000"/>
              <a:buFont typeface="Taviraj"/>
              <a:buNone/>
              <a:defRPr sz="1000">
                <a:highlight>
                  <a:schemeClr val="lt2"/>
                </a:highlight>
                <a:latin typeface="Taviraj"/>
                <a:ea typeface="Taviraj"/>
                <a:cs typeface="Taviraj"/>
                <a:sym typeface="Taviraj"/>
              </a:defRPr>
            </a:lvl8pPr>
            <a:lvl9pPr lvl="8">
              <a:spcBef>
                <a:spcPts val="0"/>
              </a:spcBef>
              <a:spcAft>
                <a:spcPts val="0"/>
              </a:spcAft>
              <a:buSzPts val="1000"/>
              <a:buFont typeface="Taviraj"/>
              <a:buNone/>
              <a:defRPr sz="1000">
                <a:highlight>
                  <a:schemeClr val="lt2"/>
                </a:highlight>
                <a:latin typeface="Taviraj"/>
                <a:ea typeface="Taviraj"/>
                <a:cs typeface="Taviraj"/>
                <a:sym typeface="Taviraj"/>
              </a:defRPr>
            </a:lvl9pPr>
          </a:lstStyle>
          <a:p>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Resources">
  <p:cSld name="CUSTOM_1_1_1_1">
    <p:bg>
      <p:bgPr>
        <a:solidFill>
          <a:schemeClr val="dk1"/>
        </a:solidFill>
        <a:effectLst/>
      </p:bgPr>
    </p:bg>
    <p:spTree>
      <p:nvGrpSpPr>
        <p:cNvPr id="1" name="Shape 235"/>
        <p:cNvGrpSpPr/>
        <p:nvPr/>
      </p:nvGrpSpPr>
      <p:grpSpPr>
        <a:xfrm>
          <a:off x="0" y="0"/>
          <a:ext cx="0" cy="0"/>
          <a:chOff x="0" y="0"/>
          <a:chExt cx="0" cy="0"/>
        </a:xfrm>
      </p:grpSpPr>
      <p:sp>
        <p:nvSpPr>
          <p:cNvPr id="236" name="Google Shape;236;p21"/>
          <p:cNvSpPr txBox="1">
            <a:spLocks noGrp="1"/>
          </p:cNvSpPr>
          <p:nvPr>
            <p:ph type="subTitle" idx="1"/>
          </p:nvPr>
        </p:nvSpPr>
        <p:spPr>
          <a:xfrm>
            <a:off x="320100" y="228590"/>
            <a:ext cx="1805400" cy="123300"/>
          </a:xfrm>
          <a:prstGeom prst="rect">
            <a:avLst/>
          </a:prstGeom>
        </p:spPr>
        <p:txBody>
          <a:bodyPr spcFirstLastPara="1" wrap="square" lIns="0" tIns="0" rIns="0" bIns="0" anchor="ctr" anchorCtr="0">
            <a:noAutofit/>
          </a:bodyPr>
          <a:lstStyle>
            <a:lvl1pPr lvl="0">
              <a:spcBef>
                <a:spcPts val="0"/>
              </a:spcBef>
              <a:spcAft>
                <a:spcPts val="0"/>
              </a:spcAft>
              <a:buNone/>
              <a:defRPr sz="700">
                <a:solidFill>
                  <a:schemeClr val="lt1"/>
                </a:solidFill>
              </a:defRPr>
            </a:lvl1pPr>
            <a:lvl2pPr lvl="1">
              <a:spcBef>
                <a:spcPts val="0"/>
              </a:spcBef>
              <a:spcAft>
                <a:spcPts val="0"/>
              </a:spcAft>
              <a:buNone/>
              <a:defRPr sz="700">
                <a:solidFill>
                  <a:schemeClr val="lt1"/>
                </a:solidFill>
              </a:defRPr>
            </a:lvl2pPr>
            <a:lvl3pPr lvl="2">
              <a:spcBef>
                <a:spcPts val="0"/>
              </a:spcBef>
              <a:spcAft>
                <a:spcPts val="0"/>
              </a:spcAft>
              <a:buNone/>
              <a:defRPr sz="700">
                <a:solidFill>
                  <a:schemeClr val="lt1"/>
                </a:solidFill>
              </a:defRPr>
            </a:lvl3pPr>
            <a:lvl4pPr lvl="3">
              <a:spcBef>
                <a:spcPts val="0"/>
              </a:spcBef>
              <a:spcAft>
                <a:spcPts val="0"/>
              </a:spcAft>
              <a:buNone/>
              <a:defRPr sz="700">
                <a:solidFill>
                  <a:schemeClr val="lt1"/>
                </a:solidFill>
              </a:defRPr>
            </a:lvl4pPr>
            <a:lvl5pPr lvl="4">
              <a:spcBef>
                <a:spcPts val="0"/>
              </a:spcBef>
              <a:spcAft>
                <a:spcPts val="0"/>
              </a:spcAft>
              <a:buNone/>
              <a:defRPr sz="700">
                <a:solidFill>
                  <a:schemeClr val="lt1"/>
                </a:solidFill>
              </a:defRPr>
            </a:lvl5pPr>
            <a:lvl6pPr lvl="5">
              <a:spcBef>
                <a:spcPts val="0"/>
              </a:spcBef>
              <a:spcAft>
                <a:spcPts val="0"/>
              </a:spcAft>
              <a:buNone/>
              <a:defRPr sz="700">
                <a:solidFill>
                  <a:schemeClr val="lt1"/>
                </a:solidFill>
              </a:defRPr>
            </a:lvl6pPr>
            <a:lvl7pPr lvl="6">
              <a:spcBef>
                <a:spcPts val="0"/>
              </a:spcBef>
              <a:spcAft>
                <a:spcPts val="0"/>
              </a:spcAft>
              <a:buNone/>
              <a:defRPr sz="700">
                <a:solidFill>
                  <a:schemeClr val="lt1"/>
                </a:solidFill>
              </a:defRPr>
            </a:lvl7pPr>
            <a:lvl8pPr lvl="7">
              <a:spcBef>
                <a:spcPts val="0"/>
              </a:spcBef>
              <a:spcAft>
                <a:spcPts val="0"/>
              </a:spcAft>
              <a:buNone/>
              <a:defRPr sz="700">
                <a:solidFill>
                  <a:schemeClr val="lt1"/>
                </a:solidFill>
              </a:defRPr>
            </a:lvl8pPr>
            <a:lvl9pPr lvl="8">
              <a:spcBef>
                <a:spcPts val="0"/>
              </a:spcBef>
              <a:spcAft>
                <a:spcPts val="0"/>
              </a:spcAft>
              <a:buNone/>
              <a:defRPr sz="700">
                <a:solidFill>
                  <a:schemeClr val="lt1"/>
                </a:solidFill>
              </a:defRPr>
            </a:lvl9pPr>
          </a:lstStyle>
          <a:p>
            <a:endParaRPr/>
          </a:p>
        </p:txBody>
      </p:sp>
      <p:sp>
        <p:nvSpPr>
          <p:cNvPr id="237" name="Google Shape;237;p21"/>
          <p:cNvSpPr txBox="1">
            <a:spLocks noGrp="1"/>
          </p:cNvSpPr>
          <p:nvPr>
            <p:ph type="subTitle" idx="2"/>
          </p:nvPr>
        </p:nvSpPr>
        <p:spPr>
          <a:xfrm>
            <a:off x="7196175" y="228600"/>
            <a:ext cx="1627800" cy="123300"/>
          </a:xfrm>
          <a:prstGeom prst="rect">
            <a:avLst/>
          </a:prstGeom>
        </p:spPr>
        <p:txBody>
          <a:bodyPr spcFirstLastPara="1" wrap="square" lIns="0" tIns="0" rIns="0" bIns="0" anchor="ctr" anchorCtr="0">
            <a:noAutofit/>
          </a:bodyPr>
          <a:lstStyle>
            <a:lvl1pPr lvl="0" algn="r">
              <a:spcBef>
                <a:spcPts val="0"/>
              </a:spcBef>
              <a:spcAft>
                <a:spcPts val="0"/>
              </a:spcAft>
              <a:buNone/>
              <a:defRPr sz="700">
                <a:solidFill>
                  <a:schemeClr val="lt1"/>
                </a:solidFill>
              </a:defRPr>
            </a:lvl1pPr>
            <a:lvl2pPr lvl="1" algn="r">
              <a:spcBef>
                <a:spcPts val="0"/>
              </a:spcBef>
              <a:spcAft>
                <a:spcPts val="0"/>
              </a:spcAft>
              <a:buNone/>
              <a:defRPr sz="700">
                <a:solidFill>
                  <a:schemeClr val="lt1"/>
                </a:solidFill>
              </a:defRPr>
            </a:lvl2pPr>
            <a:lvl3pPr lvl="2" algn="r">
              <a:spcBef>
                <a:spcPts val="0"/>
              </a:spcBef>
              <a:spcAft>
                <a:spcPts val="0"/>
              </a:spcAft>
              <a:buNone/>
              <a:defRPr sz="700">
                <a:solidFill>
                  <a:schemeClr val="lt1"/>
                </a:solidFill>
              </a:defRPr>
            </a:lvl3pPr>
            <a:lvl4pPr lvl="3" algn="r">
              <a:spcBef>
                <a:spcPts val="0"/>
              </a:spcBef>
              <a:spcAft>
                <a:spcPts val="0"/>
              </a:spcAft>
              <a:buNone/>
              <a:defRPr sz="700">
                <a:solidFill>
                  <a:schemeClr val="lt1"/>
                </a:solidFill>
              </a:defRPr>
            </a:lvl4pPr>
            <a:lvl5pPr lvl="4" algn="r">
              <a:spcBef>
                <a:spcPts val="0"/>
              </a:spcBef>
              <a:spcAft>
                <a:spcPts val="0"/>
              </a:spcAft>
              <a:buNone/>
              <a:defRPr sz="700">
                <a:solidFill>
                  <a:schemeClr val="lt1"/>
                </a:solidFill>
              </a:defRPr>
            </a:lvl5pPr>
            <a:lvl6pPr lvl="5" algn="r">
              <a:spcBef>
                <a:spcPts val="0"/>
              </a:spcBef>
              <a:spcAft>
                <a:spcPts val="0"/>
              </a:spcAft>
              <a:buNone/>
              <a:defRPr sz="700">
                <a:solidFill>
                  <a:schemeClr val="lt1"/>
                </a:solidFill>
              </a:defRPr>
            </a:lvl6pPr>
            <a:lvl7pPr lvl="6" algn="r">
              <a:spcBef>
                <a:spcPts val="0"/>
              </a:spcBef>
              <a:spcAft>
                <a:spcPts val="0"/>
              </a:spcAft>
              <a:buNone/>
              <a:defRPr sz="700">
                <a:solidFill>
                  <a:schemeClr val="lt1"/>
                </a:solidFill>
              </a:defRPr>
            </a:lvl7pPr>
            <a:lvl8pPr lvl="7" algn="r">
              <a:spcBef>
                <a:spcPts val="0"/>
              </a:spcBef>
              <a:spcAft>
                <a:spcPts val="0"/>
              </a:spcAft>
              <a:buNone/>
              <a:defRPr sz="700">
                <a:solidFill>
                  <a:schemeClr val="lt1"/>
                </a:solidFill>
              </a:defRPr>
            </a:lvl8pPr>
            <a:lvl9pPr lvl="8" algn="r">
              <a:spcBef>
                <a:spcPts val="0"/>
              </a:spcBef>
              <a:spcAft>
                <a:spcPts val="0"/>
              </a:spcAft>
              <a:buNone/>
              <a:defRPr sz="700">
                <a:solidFill>
                  <a:schemeClr val="lt1"/>
                </a:solidFill>
              </a:defRPr>
            </a:lvl9pPr>
          </a:lstStyle>
          <a:p>
            <a:endParaRPr/>
          </a:p>
        </p:txBody>
      </p:sp>
      <p:sp>
        <p:nvSpPr>
          <p:cNvPr id="238" name="Google Shape;238;p21"/>
          <p:cNvSpPr txBox="1">
            <a:spLocks noGrp="1"/>
          </p:cNvSpPr>
          <p:nvPr>
            <p:ph type="title"/>
          </p:nvPr>
        </p:nvSpPr>
        <p:spPr>
          <a:xfrm>
            <a:off x="228650" y="334575"/>
            <a:ext cx="7584900" cy="587700"/>
          </a:xfrm>
          <a:prstGeom prst="rect">
            <a:avLst/>
          </a:prstGeom>
        </p:spPr>
        <p:txBody>
          <a:bodyPr spcFirstLastPara="1" wrap="square" lIns="91425" tIns="91425" rIns="91425" bIns="91425" anchor="t" anchorCtr="0">
            <a:noAutofit/>
          </a:bodyPr>
          <a:lstStyle>
            <a:lvl1pPr lvl="0">
              <a:lnSpc>
                <a:spcPct val="80000"/>
              </a:lnSpc>
              <a:spcBef>
                <a:spcPts val="0"/>
              </a:spcBef>
              <a:spcAft>
                <a:spcPts val="0"/>
              </a:spcAft>
              <a:buNone/>
              <a:defRPr sz="4400">
                <a:solidFill>
                  <a:schemeClr val="lt1"/>
                </a:solidFill>
              </a:defRPr>
            </a:lvl1pPr>
            <a:lvl2pPr lvl="1">
              <a:lnSpc>
                <a:spcPct val="80000"/>
              </a:lnSpc>
              <a:spcBef>
                <a:spcPts val="0"/>
              </a:spcBef>
              <a:spcAft>
                <a:spcPts val="0"/>
              </a:spcAft>
              <a:buNone/>
              <a:defRPr sz="4400">
                <a:solidFill>
                  <a:schemeClr val="lt1"/>
                </a:solidFill>
              </a:defRPr>
            </a:lvl2pPr>
            <a:lvl3pPr lvl="2">
              <a:lnSpc>
                <a:spcPct val="80000"/>
              </a:lnSpc>
              <a:spcBef>
                <a:spcPts val="0"/>
              </a:spcBef>
              <a:spcAft>
                <a:spcPts val="0"/>
              </a:spcAft>
              <a:buNone/>
              <a:defRPr sz="4400">
                <a:solidFill>
                  <a:schemeClr val="lt1"/>
                </a:solidFill>
              </a:defRPr>
            </a:lvl3pPr>
            <a:lvl4pPr lvl="3">
              <a:lnSpc>
                <a:spcPct val="80000"/>
              </a:lnSpc>
              <a:spcBef>
                <a:spcPts val="0"/>
              </a:spcBef>
              <a:spcAft>
                <a:spcPts val="0"/>
              </a:spcAft>
              <a:buNone/>
              <a:defRPr sz="4400">
                <a:solidFill>
                  <a:schemeClr val="lt1"/>
                </a:solidFill>
              </a:defRPr>
            </a:lvl4pPr>
            <a:lvl5pPr lvl="4">
              <a:lnSpc>
                <a:spcPct val="80000"/>
              </a:lnSpc>
              <a:spcBef>
                <a:spcPts val="0"/>
              </a:spcBef>
              <a:spcAft>
                <a:spcPts val="0"/>
              </a:spcAft>
              <a:buNone/>
              <a:defRPr sz="4400">
                <a:solidFill>
                  <a:schemeClr val="lt1"/>
                </a:solidFill>
              </a:defRPr>
            </a:lvl5pPr>
            <a:lvl6pPr lvl="5">
              <a:lnSpc>
                <a:spcPct val="80000"/>
              </a:lnSpc>
              <a:spcBef>
                <a:spcPts val="0"/>
              </a:spcBef>
              <a:spcAft>
                <a:spcPts val="0"/>
              </a:spcAft>
              <a:buNone/>
              <a:defRPr sz="4400">
                <a:solidFill>
                  <a:schemeClr val="lt1"/>
                </a:solidFill>
              </a:defRPr>
            </a:lvl6pPr>
            <a:lvl7pPr lvl="6">
              <a:lnSpc>
                <a:spcPct val="80000"/>
              </a:lnSpc>
              <a:spcBef>
                <a:spcPts val="0"/>
              </a:spcBef>
              <a:spcAft>
                <a:spcPts val="0"/>
              </a:spcAft>
              <a:buNone/>
              <a:defRPr sz="4400">
                <a:solidFill>
                  <a:schemeClr val="lt1"/>
                </a:solidFill>
              </a:defRPr>
            </a:lvl7pPr>
            <a:lvl8pPr lvl="7">
              <a:lnSpc>
                <a:spcPct val="80000"/>
              </a:lnSpc>
              <a:spcBef>
                <a:spcPts val="0"/>
              </a:spcBef>
              <a:spcAft>
                <a:spcPts val="0"/>
              </a:spcAft>
              <a:buNone/>
              <a:defRPr sz="4400">
                <a:solidFill>
                  <a:schemeClr val="lt1"/>
                </a:solidFill>
              </a:defRPr>
            </a:lvl8pPr>
            <a:lvl9pPr lvl="8">
              <a:lnSpc>
                <a:spcPct val="80000"/>
              </a:lnSpc>
              <a:spcBef>
                <a:spcPts val="0"/>
              </a:spcBef>
              <a:spcAft>
                <a:spcPts val="0"/>
              </a:spcAft>
              <a:buNone/>
              <a:defRPr sz="4400">
                <a:solidFill>
                  <a:schemeClr val="lt1"/>
                </a:solidFill>
              </a:defRPr>
            </a:lvl9pPr>
          </a:lstStyle>
          <a:p>
            <a:endParaRPr/>
          </a:p>
        </p:txBody>
      </p:sp>
      <p:sp>
        <p:nvSpPr>
          <p:cNvPr id="239" name="Google Shape;239;p21"/>
          <p:cNvSpPr txBox="1">
            <a:spLocks noGrp="1"/>
          </p:cNvSpPr>
          <p:nvPr>
            <p:ph type="subTitle" idx="3"/>
          </p:nvPr>
        </p:nvSpPr>
        <p:spPr>
          <a:xfrm>
            <a:off x="3729875" y="4053798"/>
            <a:ext cx="2520000" cy="207900"/>
          </a:xfrm>
          <a:prstGeom prst="rect">
            <a:avLst/>
          </a:prstGeom>
          <a:noFill/>
        </p:spPr>
        <p:txBody>
          <a:bodyPr spcFirstLastPara="1" wrap="square" lIns="0" tIns="0" rIns="0" bIns="0" anchor="ctr" anchorCtr="0">
            <a:spAutoFit/>
          </a:bodyPr>
          <a:lstStyle>
            <a:lvl1pPr lvl="0">
              <a:spcBef>
                <a:spcPts val="0"/>
              </a:spcBef>
              <a:spcAft>
                <a:spcPts val="0"/>
              </a:spcAft>
              <a:buSzPts val="1000"/>
              <a:buFont typeface="Taviraj SemiBold"/>
              <a:buNone/>
              <a:defRPr sz="1000">
                <a:highlight>
                  <a:schemeClr val="lt2"/>
                </a:highlight>
                <a:latin typeface="Taviraj SemiBold"/>
                <a:ea typeface="Taviraj SemiBold"/>
                <a:cs typeface="Taviraj SemiBold"/>
                <a:sym typeface="Taviraj SemiBold"/>
              </a:defRPr>
            </a:lvl1pPr>
            <a:lvl2pPr lvl="1">
              <a:spcBef>
                <a:spcPts val="0"/>
              </a:spcBef>
              <a:spcAft>
                <a:spcPts val="0"/>
              </a:spcAft>
              <a:buSzPts val="1000"/>
              <a:buFont typeface="Taviraj SemiBold"/>
              <a:buNone/>
              <a:defRPr sz="1000">
                <a:highlight>
                  <a:schemeClr val="lt2"/>
                </a:highlight>
                <a:latin typeface="Taviraj SemiBold"/>
                <a:ea typeface="Taviraj SemiBold"/>
                <a:cs typeface="Taviraj SemiBold"/>
                <a:sym typeface="Taviraj SemiBold"/>
              </a:defRPr>
            </a:lvl2pPr>
            <a:lvl3pPr lvl="2">
              <a:spcBef>
                <a:spcPts val="0"/>
              </a:spcBef>
              <a:spcAft>
                <a:spcPts val="0"/>
              </a:spcAft>
              <a:buSzPts val="1000"/>
              <a:buFont typeface="Taviraj SemiBold"/>
              <a:buNone/>
              <a:defRPr sz="1000">
                <a:highlight>
                  <a:schemeClr val="lt2"/>
                </a:highlight>
                <a:latin typeface="Taviraj SemiBold"/>
                <a:ea typeface="Taviraj SemiBold"/>
                <a:cs typeface="Taviraj SemiBold"/>
                <a:sym typeface="Taviraj SemiBold"/>
              </a:defRPr>
            </a:lvl3pPr>
            <a:lvl4pPr lvl="3">
              <a:spcBef>
                <a:spcPts val="0"/>
              </a:spcBef>
              <a:spcAft>
                <a:spcPts val="0"/>
              </a:spcAft>
              <a:buSzPts val="1000"/>
              <a:buFont typeface="Taviraj SemiBold"/>
              <a:buNone/>
              <a:defRPr sz="1000">
                <a:highlight>
                  <a:schemeClr val="lt2"/>
                </a:highlight>
                <a:latin typeface="Taviraj SemiBold"/>
                <a:ea typeface="Taviraj SemiBold"/>
                <a:cs typeface="Taviraj SemiBold"/>
                <a:sym typeface="Taviraj SemiBold"/>
              </a:defRPr>
            </a:lvl4pPr>
            <a:lvl5pPr lvl="4">
              <a:spcBef>
                <a:spcPts val="0"/>
              </a:spcBef>
              <a:spcAft>
                <a:spcPts val="0"/>
              </a:spcAft>
              <a:buSzPts val="1000"/>
              <a:buFont typeface="Taviraj SemiBold"/>
              <a:buNone/>
              <a:defRPr sz="1000">
                <a:highlight>
                  <a:schemeClr val="lt2"/>
                </a:highlight>
                <a:latin typeface="Taviraj SemiBold"/>
                <a:ea typeface="Taviraj SemiBold"/>
                <a:cs typeface="Taviraj SemiBold"/>
                <a:sym typeface="Taviraj SemiBold"/>
              </a:defRPr>
            </a:lvl5pPr>
            <a:lvl6pPr lvl="5">
              <a:spcBef>
                <a:spcPts val="0"/>
              </a:spcBef>
              <a:spcAft>
                <a:spcPts val="0"/>
              </a:spcAft>
              <a:buSzPts val="1000"/>
              <a:buFont typeface="Taviraj SemiBold"/>
              <a:buNone/>
              <a:defRPr sz="1000">
                <a:highlight>
                  <a:schemeClr val="lt2"/>
                </a:highlight>
                <a:latin typeface="Taviraj SemiBold"/>
                <a:ea typeface="Taviraj SemiBold"/>
                <a:cs typeface="Taviraj SemiBold"/>
                <a:sym typeface="Taviraj SemiBold"/>
              </a:defRPr>
            </a:lvl6pPr>
            <a:lvl7pPr lvl="6">
              <a:spcBef>
                <a:spcPts val="0"/>
              </a:spcBef>
              <a:spcAft>
                <a:spcPts val="0"/>
              </a:spcAft>
              <a:buSzPts val="1000"/>
              <a:buFont typeface="Taviraj SemiBold"/>
              <a:buNone/>
              <a:defRPr sz="1000">
                <a:highlight>
                  <a:schemeClr val="lt2"/>
                </a:highlight>
                <a:latin typeface="Taviraj SemiBold"/>
                <a:ea typeface="Taviraj SemiBold"/>
                <a:cs typeface="Taviraj SemiBold"/>
                <a:sym typeface="Taviraj SemiBold"/>
              </a:defRPr>
            </a:lvl7pPr>
            <a:lvl8pPr lvl="7">
              <a:spcBef>
                <a:spcPts val="0"/>
              </a:spcBef>
              <a:spcAft>
                <a:spcPts val="0"/>
              </a:spcAft>
              <a:buSzPts val="1000"/>
              <a:buFont typeface="Taviraj SemiBold"/>
              <a:buNone/>
              <a:defRPr sz="1000">
                <a:highlight>
                  <a:schemeClr val="lt2"/>
                </a:highlight>
                <a:latin typeface="Taviraj SemiBold"/>
                <a:ea typeface="Taviraj SemiBold"/>
                <a:cs typeface="Taviraj SemiBold"/>
                <a:sym typeface="Taviraj SemiBold"/>
              </a:defRPr>
            </a:lvl8pPr>
            <a:lvl9pPr lvl="8">
              <a:spcBef>
                <a:spcPts val="0"/>
              </a:spcBef>
              <a:spcAft>
                <a:spcPts val="0"/>
              </a:spcAft>
              <a:buSzPts val="1000"/>
              <a:buFont typeface="Taviraj SemiBold"/>
              <a:buNone/>
              <a:defRPr sz="1000">
                <a:highlight>
                  <a:schemeClr val="lt2"/>
                </a:highlight>
                <a:latin typeface="Taviraj SemiBold"/>
                <a:ea typeface="Taviraj SemiBold"/>
                <a:cs typeface="Taviraj SemiBold"/>
                <a:sym typeface="Taviraj SemiBold"/>
              </a:defRPr>
            </a:lvl9pPr>
          </a:lstStyle>
          <a:p>
            <a:endParaRPr/>
          </a:p>
        </p:txBody>
      </p:sp>
      <p:sp>
        <p:nvSpPr>
          <p:cNvPr id="240" name="Google Shape;240;p21"/>
          <p:cNvSpPr txBox="1">
            <a:spLocks noGrp="1"/>
          </p:cNvSpPr>
          <p:nvPr>
            <p:ph type="subTitle" idx="4"/>
          </p:nvPr>
        </p:nvSpPr>
        <p:spPr>
          <a:xfrm>
            <a:off x="3913475" y="4389350"/>
            <a:ext cx="2755800" cy="207900"/>
          </a:xfrm>
          <a:prstGeom prst="rect">
            <a:avLst/>
          </a:prstGeom>
          <a:noFill/>
        </p:spPr>
        <p:txBody>
          <a:bodyPr spcFirstLastPara="1" wrap="square" lIns="0" tIns="0" rIns="0" bIns="0" anchor="ctr" anchorCtr="0">
            <a:noAutofit/>
          </a:bodyPr>
          <a:lstStyle>
            <a:lvl1pPr lvl="0">
              <a:spcBef>
                <a:spcPts val="0"/>
              </a:spcBef>
              <a:spcAft>
                <a:spcPts val="0"/>
              </a:spcAft>
              <a:buClr>
                <a:schemeClr val="lt1"/>
              </a:buClr>
              <a:buSzPts val="1000"/>
              <a:buNone/>
              <a:defRPr sz="1000">
                <a:solidFill>
                  <a:schemeClr val="lt1"/>
                </a:solidFill>
              </a:defRPr>
            </a:lvl1pPr>
            <a:lvl2pPr lvl="1">
              <a:spcBef>
                <a:spcPts val="0"/>
              </a:spcBef>
              <a:spcAft>
                <a:spcPts val="0"/>
              </a:spcAft>
              <a:buClr>
                <a:schemeClr val="lt1"/>
              </a:buClr>
              <a:buSzPts val="1000"/>
              <a:buNone/>
              <a:defRPr sz="1000">
                <a:solidFill>
                  <a:schemeClr val="lt1"/>
                </a:solidFill>
              </a:defRPr>
            </a:lvl2pPr>
            <a:lvl3pPr lvl="2">
              <a:spcBef>
                <a:spcPts val="0"/>
              </a:spcBef>
              <a:spcAft>
                <a:spcPts val="0"/>
              </a:spcAft>
              <a:buClr>
                <a:schemeClr val="lt1"/>
              </a:buClr>
              <a:buSzPts val="1000"/>
              <a:buNone/>
              <a:defRPr sz="1000">
                <a:solidFill>
                  <a:schemeClr val="lt1"/>
                </a:solidFill>
              </a:defRPr>
            </a:lvl3pPr>
            <a:lvl4pPr lvl="3">
              <a:spcBef>
                <a:spcPts val="0"/>
              </a:spcBef>
              <a:spcAft>
                <a:spcPts val="0"/>
              </a:spcAft>
              <a:buClr>
                <a:schemeClr val="lt1"/>
              </a:buClr>
              <a:buSzPts val="1000"/>
              <a:buNone/>
              <a:defRPr sz="1000">
                <a:solidFill>
                  <a:schemeClr val="lt1"/>
                </a:solidFill>
              </a:defRPr>
            </a:lvl4pPr>
            <a:lvl5pPr lvl="4">
              <a:spcBef>
                <a:spcPts val="0"/>
              </a:spcBef>
              <a:spcAft>
                <a:spcPts val="0"/>
              </a:spcAft>
              <a:buClr>
                <a:schemeClr val="lt1"/>
              </a:buClr>
              <a:buSzPts val="1000"/>
              <a:buNone/>
              <a:defRPr sz="1000">
                <a:solidFill>
                  <a:schemeClr val="lt1"/>
                </a:solidFill>
              </a:defRPr>
            </a:lvl5pPr>
            <a:lvl6pPr lvl="5">
              <a:spcBef>
                <a:spcPts val="0"/>
              </a:spcBef>
              <a:spcAft>
                <a:spcPts val="0"/>
              </a:spcAft>
              <a:buClr>
                <a:schemeClr val="lt1"/>
              </a:buClr>
              <a:buSzPts val="1000"/>
              <a:buNone/>
              <a:defRPr sz="1000">
                <a:solidFill>
                  <a:schemeClr val="lt1"/>
                </a:solidFill>
              </a:defRPr>
            </a:lvl6pPr>
            <a:lvl7pPr lvl="6">
              <a:spcBef>
                <a:spcPts val="0"/>
              </a:spcBef>
              <a:spcAft>
                <a:spcPts val="0"/>
              </a:spcAft>
              <a:buClr>
                <a:schemeClr val="lt1"/>
              </a:buClr>
              <a:buSzPts val="1000"/>
              <a:buNone/>
              <a:defRPr sz="1000">
                <a:solidFill>
                  <a:schemeClr val="lt1"/>
                </a:solidFill>
              </a:defRPr>
            </a:lvl7pPr>
            <a:lvl8pPr lvl="7">
              <a:spcBef>
                <a:spcPts val="0"/>
              </a:spcBef>
              <a:spcAft>
                <a:spcPts val="0"/>
              </a:spcAft>
              <a:buClr>
                <a:schemeClr val="lt1"/>
              </a:buClr>
              <a:buSzPts val="1000"/>
              <a:buNone/>
              <a:defRPr sz="1000">
                <a:solidFill>
                  <a:schemeClr val="lt1"/>
                </a:solidFill>
              </a:defRPr>
            </a:lvl8pPr>
            <a:lvl9pPr lvl="8">
              <a:spcBef>
                <a:spcPts val="0"/>
              </a:spcBef>
              <a:spcAft>
                <a:spcPts val="0"/>
              </a:spcAft>
              <a:buClr>
                <a:schemeClr val="lt1"/>
              </a:buClr>
              <a:buSzPts val="1000"/>
              <a:buNone/>
              <a:defRPr sz="1000">
                <a:solidFill>
                  <a:schemeClr val="lt1"/>
                </a:solidFill>
              </a:defRPr>
            </a:lvl9pPr>
          </a:lstStyle>
          <a:p>
            <a:endParaRPr/>
          </a:p>
        </p:txBody>
      </p:sp>
      <p:sp>
        <p:nvSpPr>
          <p:cNvPr id="241" name="Google Shape;241;p21"/>
          <p:cNvSpPr txBox="1">
            <a:spLocks noGrp="1"/>
          </p:cNvSpPr>
          <p:nvPr>
            <p:ph type="subTitle" idx="5"/>
          </p:nvPr>
        </p:nvSpPr>
        <p:spPr>
          <a:xfrm>
            <a:off x="3729875" y="3143073"/>
            <a:ext cx="2520000" cy="207900"/>
          </a:xfrm>
          <a:prstGeom prst="rect">
            <a:avLst/>
          </a:prstGeom>
          <a:noFill/>
        </p:spPr>
        <p:txBody>
          <a:bodyPr spcFirstLastPara="1" wrap="square" lIns="0" tIns="0" rIns="0" bIns="0" anchor="ctr" anchorCtr="0">
            <a:spAutoFit/>
          </a:bodyPr>
          <a:lstStyle>
            <a:lvl1pPr lvl="0">
              <a:spcBef>
                <a:spcPts val="0"/>
              </a:spcBef>
              <a:spcAft>
                <a:spcPts val="0"/>
              </a:spcAft>
              <a:buSzPts val="1000"/>
              <a:buFont typeface="Taviraj SemiBold"/>
              <a:buNone/>
              <a:defRPr sz="1000">
                <a:highlight>
                  <a:schemeClr val="lt2"/>
                </a:highlight>
                <a:latin typeface="Taviraj SemiBold"/>
                <a:ea typeface="Taviraj SemiBold"/>
                <a:cs typeface="Taviraj SemiBold"/>
                <a:sym typeface="Taviraj SemiBold"/>
              </a:defRPr>
            </a:lvl1pPr>
            <a:lvl2pPr lvl="1">
              <a:spcBef>
                <a:spcPts val="0"/>
              </a:spcBef>
              <a:spcAft>
                <a:spcPts val="0"/>
              </a:spcAft>
              <a:buSzPts val="1000"/>
              <a:buFont typeface="Taviraj SemiBold"/>
              <a:buNone/>
              <a:defRPr sz="1000">
                <a:highlight>
                  <a:schemeClr val="lt2"/>
                </a:highlight>
                <a:latin typeface="Taviraj SemiBold"/>
                <a:ea typeface="Taviraj SemiBold"/>
                <a:cs typeface="Taviraj SemiBold"/>
                <a:sym typeface="Taviraj SemiBold"/>
              </a:defRPr>
            </a:lvl2pPr>
            <a:lvl3pPr lvl="2">
              <a:spcBef>
                <a:spcPts val="0"/>
              </a:spcBef>
              <a:spcAft>
                <a:spcPts val="0"/>
              </a:spcAft>
              <a:buSzPts val="1000"/>
              <a:buFont typeface="Taviraj SemiBold"/>
              <a:buNone/>
              <a:defRPr sz="1000">
                <a:highlight>
                  <a:schemeClr val="lt2"/>
                </a:highlight>
                <a:latin typeface="Taviraj SemiBold"/>
                <a:ea typeface="Taviraj SemiBold"/>
                <a:cs typeface="Taviraj SemiBold"/>
                <a:sym typeface="Taviraj SemiBold"/>
              </a:defRPr>
            </a:lvl3pPr>
            <a:lvl4pPr lvl="3">
              <a:spcBef>
                <a:spcPts val="0"/>
              </a:spcBef>
              <a:spcAft>
                <a:spcPts val="0"/>
              </a:spcAft>
              <a:buSzPts val="1000"/>
              <a:buFont typeface="Taviraj SemiBold"/>
              <a:buNone/>
              <a:defRPr sz="1000">
                <a:highlight>
                  <a:schemeClr val="lt2"/>
                </a:highlight>
                <a:latin typeface="Taviraj SemiBold"/>
                <a:ea typeface="Taviraj SemiBold"/>
                <a:cs typeface="Taviraj SemiBold"/>
                <a:sym typeface="Taviraj SemiBold"/>
              </a:defRPr>
            </a:lvl4pPr>
            <a:lvl5pPr lvl="4">
              <a:spcBef>
                <a:spcPts val="0"/>
              </a:spcBef>
              <a:spcAft>
                <a:spcPts val="0"/>
              </a:spcAft>
              <a:buSzPts val="1000"/>
              <a:buFont typeface="Taviraj SemiBold"/>
              <a:buNone/>
              <a:defRPr sz="1000">
                <a:highlight>
                  <a:schemeClr val="lt2"/>
                </a:highlight>
                <a:latin typeface="Taviraj SemiBold"/>
                <a:ea typeface="Taviraj SemiBold"/>
                <a:cs typeface="Taviraj SemiBold"/>
                <a:sym typeface="Taviraj SemiBold"/>
              </a:defRPr>
            </a:lvl5pPr>
            <a:lvl6pPr lvl="5">
              <a:spcBef>
                <a:spcPts val="0"/>
              </a:spcBef>
              <a:spcAft>
                <a:spcPts val="0"/>
              </a:spcAft>
              <a:buSzPts val="1000"/>
              <a:buFont typeface="Taviraj SemiBold"/>
              <a:buNone/>
              <a:defRPr sz="1000">
                <a:highlight>
                  <a:schemeClr val="lt2"/>
                </a:highlight>
                <a:latin typeface="Taviraj SemiBold"/>
                <a:ea typeface="Taviraj SemiBold"/>
                <a:cs typeface="Taviraj SemiBold"/>
                <a:sym typeface="Taviraj SemiBold"/>
              </a:defRPr>
            </a:lvl6pPr>
            <a:lvl7pPr lvl="6">
              <a:spcBef>
                <a:spcPts val="0"/>
              </a:spcBef>
              <a:spcAft>
                <a:spcPts val="0"/>
              </a:spcAft>
              <a:buSzPts val="1000"/>
              <a:buFont typeface="Taviraj SemiBold"/>
              <a:buNone/>
              <a:defRPr sz="1000">
                <a:highlight>
                  <a:schemeClr val="lt2"/>
                </a:highlight>
                <a:latin typeface="Taviraj SemiBold"/>
                <a:ea typeface="Taviraj SemiBold"/>
                <a:cs typeface="Taviraj SemiBold"/>
                <a:sym typeface="Taviraj SemiBold"/>
              </a:defRPr>
            </a:lvl7pPr>
            <a:lvl8pPr lvl="7">
              <a:spcBef>
                <a:spcPts val="0"/>
              </a:spcBef>
              <a:spcAft>
                <a:spcPts val="0"/>
              </a:spcAft>
              <a:buSzPts val="1000"/>
              <a:buFont typeface="Taviraj SemiBold"/>
              <a:buNone/>
              <a:defRPr sz="1000">
                <a:highlight>
                  <a:schemeClr val="lt2"/>
                </a:highlight>
                <a:latin typeface="Taviraj SemiBold"/>
                <a:ea typeface="Taviraj SemiBold"/>
                <a:cs typeface="Taviraj SemiBold"/>
                <a:sym typeface="Taviraj SemiBold"/>
              </a:defRPr>
            </a:lvl8pPr>
            <a:lvl9pPr lvl="8">
              <a:spcBef>
                <a:spcPts val="0"/>
              </a:spcBef>
              <a:spcAft>
                <a:spcPts val="0"/>
              </a:spcAft>
              <a:buSzPts val="1000"/>
              <a:buFont typeface="Taviraj SemiBold"/>
              <a:buNone/>
              <a:defRPr sz="1000">
                <a:highlight>
                  <a:schemeClr val="lt2"/>
                </a:highlight>
                <a:latin typeface="Taviraj SemiBold"/>
                <a:ea typeface="Taviraj SemiBold"/>
                <a:cs typeface="Taviraj SemiBold"/>
                <a:sym typeface="Taviraj SemiBold"/>
              </a:defRPr>
            </a:lvl9pPr>
          </a:lstStyle>
          <a:p>
            <a:endParaRPr/>
          </a:p>
        </p:txBody>
      </p:sp>
      <p:sp>
        <p:nvSpPr>
          <p:cNvPr id="242" name="Google Shape;242;p21"/>
          <p:cNvSpPr txBox="1">
            <a:spLocks noGrp="1"/>
          </p:cNvSpPr>
          <p:nvPr>
            <p:ph type="subTitle" idx="6"/>
          </p:nvPr>
        </p:nvSpPr>
        <p:spPr>
          <a:xfrm>
            <a:off x="3913475" y="3478625"/>
            <a:ext cx="2755800" cy="207900"/>
          </a:xfrm>
          <a:prstGeom prst="rect">
            <a:avLst/>
          </a:prstGeom>
          <a:noFill/>
        </p:spPr>
        <p:txBody>
          <a:bodyPr spcFirstLastPara="1" wrap="square" lIns="0" tIns="0" rIns="0" bIns="0" anchor="ctr" anchorCtr="0">
            <a:noAutofit/>
          </a:bodyPr>
          <a:lstStyle>
            <a:lvl1pPr lvl="0">
              <a:spcBef>
                <a:spcPts val="0"/>
              </a:spcBef>
              <a:spcAft>
                <a:spcPts val="0"/>
              </a:spcAft>
              <a:buClr>
                <a:schemeClr val="lt1"/>
              </a:buClr>
              <a:buSzPts val="1000"/>
              <a:buNone/>
              <a:defRPr sz="1000">
                <a:solidFill>
                  <a:schemeClr val="lt1"/>
                </a:solidFill>
              </a:defRPr>
            </a:lvl1pPr>
            <a:lvl2pPr lvl="1">
              <a:spcBef>
                <a:spcPts val="0"/>
              </a:spcBef>
              <a:spcAft>
                <a:spcPts val="0"/>
              </a:spcAft>
              <a:buClr>
                <a:schemeClr val="lt1"/>
              </a:buClr>
              <a:buSzPts val="1000"/>
              <a:buNone/>
              <a:defRPr sz="1000">
                <a:solidFill>
                  <a:schemeClr val="lt1"/>
                </a:solidFill>
              </a:defRPr>
            </a:lvl2pPr>
            <a:lvl3pPr lvl="2">
              <a:spcBef>
                <a:spcPts val="0"/>
              </a:spcBef>
              <a:spcAft>
                <a:spcPts val="0"/>
              </a:spcAft>
              <a:buClr>
                <a:schemeClr val="lt1"/>
              </a:buClr>
              <a:buSzPts val="1000"/>
              <a:buNone/>
              <a:defRPr sz="1000">
                <a:solidFill>
                  <a:schemeClr val="lt1"/>
                </a:solidFill>
              </a:defRPr>
            </a:lvl3pPr>
            <a:lvl4pPr lvl="3">
              <a:spcBef>
                <a:spcPts val="0"/>
              </a:spcBef>
              <a:spcAft>
                <a:spcPts val="0"/>
              </a:spcAft>
              <a:buClr>
                <a:schemeClr val="lt1"/>
              </a:buClr>
              <a:buSzPts val="1000"/>
              <a:buNone/>
              <a:defRPr sz="1000">
                <a:solidFill>
                  <a:schemeClr val="lt1"/>
                </a:solidFill>
              </a:defRPr>
            </a:lvl4pPr>
            <a:lvl5pPr lvl="4">
              <a:spcBef>
                <a:spcPts val="0"/>
              </a:spcBef>
              <a:spcAft>
                <a:spcPts val="0"/>
              </a:spcAft>
              <a:buClr>
                <a:schemeClr val="lt1"/>
              </a:buClr>
              <a:buSzPts val="1000"/>
              <a:buNone/>
              <a:defRPr sz="1000">
                <a:solidFill>
                  <a:schemeClr val="lt1"/>
                </a:solidFill>
              </a:defRPr>
            </a:lvl5pPr>
            <a:lvl6pPr lvl="5">
              <a:spcBef>
                <a:spcPts val="0"/>
              </a:spcBef>
              <a:spcAft>
                <a:spcPts val="0"/>
              </a:spcAft>
              <a:buClr>
                <a:schemeClr val="lt1"/>
              </a:buClr>
              <a:buSzPts val="1000"/>
              <a:buNone/>
              <a:defRPr sz="1000">
                <a:solidFill>
                  <a:schemeClr val="lt1"/>
                </a:solidFill>
              </a:defRPr>
            </a:lvl6pPr>
            <a:lvl7pPr lvl="6">
              <a:spcBef>
                <a:spcPts val="0"/>
              </a:spcBef>
              <a:spcAft>
                <a:spcPts val="0"/>
              </a:spcAft>
              <a:buClr>
                <a:schemeClr val="lt1"/>
              </a:buClr>
              <a:buSzPts val="1000"/>
              <a:buNone/>
              <a:defRPr sz="1000">
                <a:solidFill>
                  <a:schemeClr val="lt1"/>
                </a:solidFill>
              </a:defRPr>
            </a:lvl7pPr>
            <a:lvl8pPr lvl="7">
              <a:spcBef>
                <a:spcPts val="0"/>
              </a:spcBef>
              <a:spcAft>
                <a:spcPts val="0"/>
              </a:spcAft>
              <a:buClr>
                <a:schemeClr val="lt1"/>
              </a:buClr>
              <a:buSzPts val="1000"/>
              <a:buNone/>
              <a:defRPr sz="1000">
                <a:solidFill>
                  <a:schemeClr val="lt1"/>
                </a:solidFill>
              </a:defRPr>
            </a:lvl8pPr>
            <a:lvl9pPr lvl="8">
              <a:spcBef>
                <a:spcPts val="0"/>
              </a:spcBef>
              <a:spcAft>
                <a:spcPts val="0"/>
              </a:spcAft>
              <a:buClr>
                <a:schemeClr val="lt1"/>
              </a:buClr>
              <a:buSzPts val="1000"/>
              <a:buNone/>
              <a:defRPr sz="1000">
                <a:solidFill>
                  <a:schemeClr val="lt1"/>
                </a:solidFill>
              </a:defRPr>
            </a:lvl9pPr>
          </a:lstStyle>
          <a:p>
            <a:endParaRPr/>
          </a:p>
        </p:txBody>
      </p:sp>
      <p:sp>
        <p:nvSpPr>
          <p:cNvPr id="243" name="Google Shape;243;p21"/>
          <p:cNvSpPr txBox="1">
            <a:spLocks noGrp="1"/>
          </p:cNvSpPr>
          <p:nvPr>
            <p:ph type="subTitle" idx="7"/>
          </p:nvPr>
        </p:nvSpPr>
        <p:spPr>
          <a:xfrm>
            <a:off x="3729875" y="2276373"/>
            <a:ext cx="2520000" cy="207900"/>
          </a:xfrm>
          <a:prstGeom prst="rect">
            <a:avLst/>
          </a:prstGeom>
          <a:noFill/>
        </p:spPr>
        <p:txBody>
          <a:bodyPr spcFirstLastPara="1" wrap="square" lIns="0" tIns="0" rIns="0" bIns="0" anchor="ctr" anchorCtr="0">
            <a:spAutoFit/>
          </a:bodyPr>
          <a:lstStyle>
            <a:lvl1pPr lvl="0">
              <a:spcBef>
                <a:spcPts val="0"/>
              </a:spcBef>
              <a:spcAft>
                <a:spcPts val="0"/>
              </a:spcAft>
              <a:buSzPts val="1000"/>
              <a:buFont typeface="Taviraj SemiBold"/>
              <a:buNone/>
              <a:defRPr sz="1000">
                <a:highlight>
                  <a:schemeClr val="lt2"/>
                </a:highlight>
                <a:latin typeface="Taviraj SemiBold"/>
                <a:ea typeface="Taviraj SemiBold"/>
                <a:cs typeface="Taviraj SemiBold"/>
                <a:sym typeface="Taviraj SemiBold"/>
              </a:defRPr>
            </a:lvl1pPr>
            <a:lvl2pPr lvl="1">
              <a:spcBef>
                <a:spcPts val="0"/>
              </a:spcBef>
              <a:spcAft>
                <a:spcPts val="0"/>
              </a:spcAft>
              <a:buSzPts val="1000"/>
              <a:buFont typeface="Taviraj SemiBold"/>
              <a:buNone/>
              <a:defRPr sz="1000">
                <a:highlight>
                  <a:schemeClr val="lt2"/>
                </a:highlight>
                <a:latin typeface="Taviraj SemiBold"/>
                <a:ea typeface="Taviraj SemiBold"/>
                <a:cs typeface="Taviraj SemiBold"/>
                <a:sym typeface="Taviraj SemiBold"/>
              </a:defRPr>
            </a:lvl2pPr>
            <a:lvl3pPr lvl="2">
              <a:spcBef>
                <a:spcPts val="0"/>
              </a:spcBef>
              <a:spcAft>
                <a:spcPts val="0"/>
              </a:spcAft>
              <a:buSzPts val="1000"/>
              <a:buFont typeface="Taviraj SemiBold"/>
              <a:buNone/>
              <a:defRPr sz="1000">
                <a:highlight>
                  <a:schemeClr val="lt2"/>
                </a:highlight>
                <a:latin typeface="Taviraj SemiBold"/>
                <a:ea typeface="Taviraj SemiBold"/>
                <a:cs typeface="Taviraj SemiBold"/>
                <a:sym typeface="Taviraj SemiBold"/>
              </a:defRPr>
            </a:lvl3pPr>
            <a:lvl4pPr lvl="3">
              <a:spcBef>
                <a:spcPts val="0"/>
              </a:spcBef>
              <a:spcAft>
                <a:spcPts val="0"/>
              </a:spcAft>
              <a:buSzPts val="1000"/>
              <a:buFont typeface="Taviraj SemiBold"/>
              <a:buNone/>
              <a:defRPr sz="1000">
                <a:highlight>
                  <a:schemeClr val="lt2"/>
                </a:highlight>
                <a:latin typeface="Taviraj SemiBold"/>
                <a:ea typeface="Taviraj SemiBold"/>
                <a:cs typeface="Taviraj SemiBold"/>
                <a:sym typeface="Taviraj SemiBold"/>
              </a:defRPr>
            </a:lvl4pPr>
            <a:lvl5pPr lvl="4">
              <a:spcBef>
                <a:spcPts val="0"/>
              </a:spcBef>
              <a:spcAft>
                <a:spcPts val="0"/>
              </a:spcAft>
              <a:buSzPts val="1000"/>
              <a:buFont typeface="Taviraj SemiBold"/>
              <a:buNone/>
              <a:defRPr sz="1000">
                <a:highlight>
                  <a:schemeClr val="lt2"/>
                </a:highlight>
                <a:latin typeface="Taviraj SemiBold"/>
                <a:ea typeface="Taviraj SemiBold"/>
                <a:cs typeface="Taviraj SemiBold"/>
                <a:sym typeface="Taviraj SemiBold"/>
              </a:defRPr>
            </a:lvl5pPr>
            <a:lvl6pPr lvl="5">
              <a:spcBef>
                <a:spcPts val="0"/>
              </a:spcBef>
              <a:spcAft>
                <a:spcPts val="0"/>
              </a:spcAft>
              <a:buSzPts val="1000"/>
              <a:buFont typeface="Taviraj SemiBold"/>
              <a:buNone/>
              <a:defRPr sz="1000">
                <a:highlight>
                  <a:schemeClr val="lt2"/>
                </a:highlight>
                <a:latin typeface="Taviraj SemiBold"/>
                <a:ea typeface="Taviraj SemiBold"/>
                <a:cs typeface="Taviraj SemiBold"/>
                <a:sym typeface="Taviraj SemiBold"/>
              </a:defRPr>
            </a:lvl6pPr>
            <a:lvl7pPr lvl="6">
              <a:spcBef>
                <a:spcPts val="0"/>
              </a:spcBef>
              <a:spcAft>
                <a:spcPts val="0"/>
              </a:spcAft>
              <a:buSzPts val="1000"/>
              <a:buFont typeface="Taviraj SemiBold"/>
              <a:buNone/>
              <a:defRPr sz="1000">
                <a:highlight>
                  <a:schemeClr val="lt2"/>
                </a:highlight>
                <a:latin typeface="Taviraj SemiBold"/>
                <a:ea typeface="Taviraj SemiBold"/>
                <a:cs typeface="Taviraj SemiBold"/>
                <a:sym typeface="Taviraj SemiBold"/>
              </a:defRPr>
            </a:lvl7pPr>
            <a:lvl8pPr lvl="7">
              <a:spcBef>
                <a:spcPts val="0"/>
              </a:spcBef>
              <a:spcAft>
                <a:spcPts val="0"/>
              </a:spcAft>
              <a:buSzPts val="1000"/>
              <a:buFont typeface="Taviraj SemiBold"/>
              <a:buNone/>
              <a:defRPr sz="1000">
                <a:highlight>
                  <a:schemeClr val="lt2"/>
                </a:highlight>
                <a:latin typeface="Taviraj SemiBold"/>
                <a:ea typeface="Taviraj SemiBold"/>
                <a:cs typeface="Taviraj SemiBold"/>
                <a:sym typeface="Taviraj SemiBold"/>
              </a:defRPr>
            </a:lvl8pPr>
            <a:lvl9pPr lvl="8">
              <a:spcBef>
                <a:spcPts val="0"/>
              </a:spcBef>
              <a:spcAft>
                <a:spcPts val="0"/>
              </a:spcAft>
              <a:buSzPts val="1000"/>
              <a:buFont typeface="Taviraj SemiBold"/>
              <a:buNone/>
              <a:defRPr sz="1000">
                <a:highlight>
                  <a:schemeClr val="lt2"/>
                </a:highlight>
                <a:latin typeface="Taviraj SemiBold"/>
                <a:ea typeface="Taviraj SemiBold"/>
                <a:cs typeface="Taviraj SemiBold"/>
                <a:sym typeface="Taviraj SemiBold"/>
              </a:defRPr>
            </a:lvl9pPr>
          </a:lstStyle>
          <a:p>
            <a:endParaRPr/>
          </a:p>
        </p:txBody>
      </p:sp>
      <p:sp>
        <p:nvSpPr>
          <p:cNvPr id="244" name="Google Shape;244;p21"/>
          <p:cNvSpPr txBox="1">
            <a:spLocks noGrp="1"/>
          </p:cNvSpPr>
          <p:nvPr>
            <p:ph type="subTitle" idx="8"/>
          </p:nvPr>
        </p:nvSpPr>
        <p:spPr>
          <a:xfrm>
            <a:off x="3913475" y="2611925"/>
            <a:ext cx="2755800" cy="207900"/>
          </a:xfrm>
          <a:prstGeom prst="rect">
            <a:avLst/>
          </a:prstGeom>
          <a:noFill/>
        </p:spPr>
        <p:txBody>
          <a:bodyPr spcFirstLastPara="1" wrap="square" lIns="0" tIns="0" rIns="0" bIns="0" anchor="ctr" anchorCtr="0">
            <a:noAutofit/>
          </a:bodyPr>
          <a:lstStyle>
            <a:lvl1pPr lvl="0">
              <a:spcBef>
                <a:spcPts val="0"/>
              </a:spcBef>
              <a:spcAft>
                <a:spcPts val="0"/>
              </a:spcAft>
              <a:buClr>
                <a:schemeClr val="lt1"/>
              </a:buClr>
              <a:buSzPts val="1000"/>
              <a:buNone/>
              <a:defRPr sz="1000">
                <a:solidFill>
                  <a:schemeClr val="lt1"/>
                </a:solidFill>
              </a:defRPr>
            </a:lvl1pPr>
            <a:lvl2pPr lvl="1">
              <a:spcBef>
                <a:spcPts val="0"/>
              </a:spcBef>
              <a:spcAft>
                <a:spcPts val="0"/>
              </a:spcAft>
              <a:buClr>
                <a:schemeClr val="lt1"/>
              </a:buClr>
              <a:buSzPts val="1000"/>
              <a:buNone/>
              <a:defRPr sz="1000">
                <a:solidFill>
                  <a:schemeClr val="lt1"/>
                </a:solidFill>
              </a:defRPr>
            </a:lvl2pPr>
            <a:lvl3pPr lvl="2">
              <a:spcBef>
                <a:spcPts val="0"/>
              </a:spcBef>
              <a:spcAft>
                <a:spcPts val="0"/>
              </a:spcAft>
              <a:buClr>
                <a:schemeClr val="lt1"/>
              </a:buClr>
              <a:buSzPts val="1000"/>
              <a:buNone/>
              <a:defRPr sz="1000">
                <a:solidFill>
                  <a:schemeClr val="lt1"/>
                </a:solidFill>
              </a:defRPr>
            </a:lvl3pPr>
            <a:lvl4pPr lvl="3">
              <a:spcBef>
                <a:spcPts val="0"/>
              </a:spcBef>
              <a:spcAft>
                <a:spcPts val="0"/>
              </a:spcAft>
              <a:buClr>
                <a:schemeClr val="lt1"/>
              </a:buClr>
              <a:buSzPts val="1000"/>
              <a:buNone/>
              <a:defRPr sz="1000">
                <a:solidFill>
                  <a:schemeClr val="lt1"/>
                </a:solidFill>
              </a:defRPr>
            </a:lvl4pPr>
            <a:lvl5pPr lvl="4">
              <a:spcBef>
                <a:spcPts val="0"/>
              </a:spcBef>
              <a:spcAft>
                <a:spcPts val="0"/>
              </a:spcAft>
              <a:buClr>
                <a:schemeClr val="lt1"/>
              </a:buClr>
              <a:buSzPts val="1000"/>
              <a:buNone/>
              <a:defRPr sz="1000">
                <a:solidFill>
                  <a:schemeClr val="lt1"/>
                </a:solidFill>
              </a:defRPr>
            </a:lvl5pPr>
            <a:lvl6pPr lvl="5">
              <a:spcBef>
                <a:spcPts val="0"/>
              </a:spcBef>
              <a:spcAft>
                <a:spcPts val="0"/>
              </a:spcAft>
              <a:buClr>
                <a:schemeClr val="lt1"/>
              </a:buClr>
              <a:buSzPts val="1000"/>
              <a:buNone/>
              <a:defRPr sz="1000">
                <a:solidFill>
                  <a:schemeClr val="lt1"/>
                </a:solidFill>
              </a:defRPr>
            </a:lvl6pPr>
            <a:lvl7pPr lvl="6">
              <a:spcBef>
                <a:spcPts val="0"/>
              </a:spcBef>
              <a:spcAft>
                <a:spcPts val="0"/>
              </a:spcAft>
              <a:buClr>
                <a:schemeClr val="lt1"/>
              </a:buClr>
              <a:buSzPts val="1000"/>
              <a:buNone/>
              <a:defRPr sz="1000">
                <a:solidFill>
                  <a:schemeClr val="lt1"/>
                </a:solidFill>
              </a:defRPr>
            </a:lvl7pPr>
            <a:lvl8pPr lvl="7">
              <a:spcBef>
                <a:spcPts val="0"/>
              </a:spcBef>
              <a:spcAft>
                <a:spcPts val="0"/>
              </a:spcAft>
              <a:buClr>
                <a:schemeClr val="lt1"/>
              </a:buClr>
              <a:buSzPts val="1000"/>
              <a:buNone/>
              <a:defRPr sz="1000">
                <a:solidFill>
                  <a:schemeClr val="lt1"/>
                </a:solidFill>
              </a:defRPr>
            </a:lvl8pPr>
            <a:lvl9pPr lvl="8">
              <a:spcBef>
                <a:spcPts val="0"/>
              </a:spcBef>
              <a:spcAft>
                <a:spcPts val="0"/>
              </a:spcAft>
              <a:buClr>
                <a:schemeClr val="lt1"/>
              </a:buClr>
              <a:buSzPts val="1000"/>
              <a:buNone/>
              <a:defRPr sz="1000">
                <a:solidFill>
                  <a:schemeClr val="lt1"/>
                </a:solidFill>
              </a:defRPr>
            </a:lvl9pPr>
          </a:lstStyle>
          <a:p>
            <a:endParaRPr/>
          </a:p>
        </p:txBody>
      </p:sp>
      <p:sp>
        <p:nvSpPr>
          <p:cNvPr id="245" name="Google Shape;245;p21"/>
          <p:cNvSpPr txBox="1">
            <a:spLocks noGrp="1"/>
          </p:cNvSpPr>
          <p:nvPr>
            <p:ph type="subTitle" idx="9"/>
          </p:nvPr>
        </p:nvSpPr>
        <p:spPr>
          <a:xfrm>
            <a:off x="3729875" y="1365648"/>
            <a:ext cx="2520000" cy="207900"/>
          </a:xfrm>
          <a:prstGeom prst="rect">
            <a:avLst/>
          </a:prstGeom>
          <a:noFill/>
        </p:spPr>
        <p:txBody>
          <a:bodyPr spcFirstLastPara="1" wrap="square" lIns="0" tIns="0" rIns="0" bIns="0" anchor="ctr" anchorCtr="0">
            <a:spAutoFit/>
          </a:bodyPr>
          <a:lstStyle>
            <a:lvl1pPr lvl="0">
              <a:spcBef>
                <a:spcPts val="0"/>
              </a:spcBef>
              <a:spcAft>
                <a:spcPts val="0"/>
              </a:spcAft>
              <a:buSzPts val="1000"/>
              <a:buFont typeface="Taviraj SemiBold"/>
              <a:buNone/>
              <a:defRPr sz="1000">
                <a:highlight>
                  <a:schemeClr val="lt2"/>
                </a:highlight>
                <a:latin typeface="Taviraj SemiBold"/>
                <a:ea typeface="Taviraj SemiBold"/>
                <a:cs typeface="Taviraj SemiBold"/>
                <a:sym typeface="Taviraj SemiBold"/>
              </a:defRPr>
            </a:lvl1pPr>
            <a:lvl2pPr lvl="1">
              <a:spcBef>
                <a:spcPts val="0"/>
              </a:spcBef>
              <a:spcAft>
                <a:spcPts val="0"/>
              </a:spcAft>
              <a:buSzPts val="1000"/>
              <a:buFont typeface="Taviraj SemiBold"/>
              <a:buNone/>
              <a:defRPr sz="1000">
                <a:highlight>
                  <a:schemeClr val="lt2"/>
                </a:highlight>
                <a:latin typeface="Taviraj SemiBold"/>
                <a:ea typeface="Taviraj SemiBold"/>
                <a:cs typeface="Taviraj SemiBold"/>
                <a:sym typeface="Taviraj SemiBold"/>
              </a:defRPr>
            </a:lvl2pPr>
            <a:lvl3pPr lvl="2">
              <a:spcBef>
                <a:spcPts val="0"/>
              </a:spcBef>
              <a:spcAft>
                <a:spcPts val="0"/>
              </a:spcAft>
              <a:buSzPts val="1000"/>
              <a:buFont typeface="Taviraj SemiBold"/>
              <a:buNone/>
              <a:defRPr sz="1000">
                <a:highlight>
                  <a:schemeClr val="lt2"/>
                </a:highlight>
                <a:latin typeface="Taviraj SemiBold"/>
                <a:ea typeface="Taviraj SemiBold"/>
                <a:cs typeface="Taviraj SemiBold"/>
                <a:sym typeface="Taviraj SemiBold"/>
              </a:defRPr>
            </a:lvl3pPr>
            <a:lvl4pPr lvl="3">
              <a:spcBef>
                <a:spcPts val="0"/>
              </a:spcBef>
              <a:spcAft>
                <a:spcPts val="0"/>
              </a:spcAft>
              <a:buSzPts val="1000"/>
              <a:buFont typeface="Taviraj SemiBold"/>
              <a:buNone/>
              <a:defRPr sz="1000">
                <a:highlight>
                  <a:schemeClr val="lt2"/>
                </a:highlight>
                <a:latin typeface="Taviraj SemiBold"/>
                <a:ea typeface="Taviraj SemiBold"/>
                <a:cs typeface="Taviraj SemiBold"/>
                <a:sym typeface="Taviraj SemiBold"/>
              </a:defRPr>
            </a:lvl4pPr>
            <a:lvl5pPr lvl="4">
              <a:spcBef>
                <a:spcPts val="0"/>
              </a:spcBef>
              <a:spcAft>
                <a:spcPts val="0"/>
              </a:spcAft>
              <a:buSzPts val="1000"/>
              <a:buFont typeface="Taviraj SemiBold"/>
              <a:buNone/>
              <a:defRPr sz="1000">
                <a:highlight>
                  <a:schemeClr val="lt2"/>
                </a:highlight>
                <a:latin typeface="Taviraj SemiBold"/>
                <a:ea typeface="Taviraj SemiBold"/>
                <a:cs typeface="Taviraj SemiBold"/>
                <a:sym typeface="Taviraj SemiBold"/>
              </a:defRPr>
            </a:lvl5pPr>
            <a:lvl6pPr lvl="5">
              <a:spcBef>
                <a:spcPts val="0"/>
              </a:spcBef>
              <a:spcAft>
                <a:spcPts val="0"/>
              </a:spcAft>
              <a:buSzPts val="1000"/>
              <a:buFont typeface="Taviraj SemiBold"/>
              <a:buNone/>
              <a:defRPr sz="1000">
                <a:highlight>
                  <a:schemeClr val="lt2"/>
                </a:highlight>
                <a:latin typeface="Taviraj SemiBold"/>
                <a:ea typeface="Taviraj SemiBold"/>
                <a:cs typeface="Taviraj SemiBold"/>
                <a:sym typeface="Taviraj SemiBold"/>
              </a:defRPr>
            </a:lvl6pPr>
            <a:lvl7pPr lvl="6">
              <a:spcBef>
                <a:spcPts val="0"/>
              </a:spcBef>
              <a:spcAft>
                <a:spcPts val="0"/>
              </a:spcAft>
              <a:buSzPts val="1000"/>
              <a:buFont typeface="Taviraj SemiBold"/>
              <a:buNone/>
              <a:defRPr sz="1000">
                <a:highlight>
                  <a:schemeClr val="lt2"/>
                </a:highlight>
                <a:latin typeface="Taviraj SemiBold"/>
                <a:ea typeface="Taviraj SemiBold"/>
                <a:cs typeface="Taviraj SemiBold"/>
                <a:sym typeface="Taviraj SemiBold"/>
              </a:defRPr>
            </a:lvl7pPr>
            <a:lvl8pPr lvl="7">
              <a:spcBef>
                <a:spcPts val="0"/>
              </a:spcBef>
              <a:spcAft>
                <a:spcPts val="0"/>
              </a:spcAft>
              <a:buSzPts val="1000"/>
              <a:buFont typeface="Taviraj SemiBold"/>
              <a:buNone/>
              <a:defRPr sz="1000">
                <a:highlight>
                  <a:schemeClr val="lt2"/>
                </a:highlight>
                <a:latin typeface="Taviraj SemiBold"/>
                <a:ea typeface="Taviraj SemiBold"/>
                <a:cs typeface="Taviraj SemiBold"/>
                <a:sym typeface="Taviraj SemiBold"/>
              </a:defRPr>
            </a:lvl8pPr>
            <a:lvl9pPr lvl="8">
              <a:spcBef>
                <a:spcPts val="0"/>
              </a:spcBef>
              <a:spcAft>
                <a:spcPts val="0"/>
              </a:spcAft>
              <a:buSzPts val="1000"/>
              <a:buFont typeface="Taviraj SemiBold"/>
              <a:buNone/>
              <a:defRPr sz="1000">
                <a:highlight>
                  <a:schemeClr val="lt2"/>
                </a:highlight>
                <a:latin typeface="Taviraj SemiBold"/>
                <a:ea typeface="Taviraj SemiBold"/>
                <a:cs typeface="Taviraj SemiBold"/>
                <a:sym typeface="Taviraj SemiBold"/>
              </a:defRPr>
            </a:lvl9pPr>
          </a:lstStyle>
          <a:p>
            <a:endParaRPr/>
          </a:p>
        </p:txBody>
      </p:sp>
      <p:sp>
        <p:nvSpPr>
          <p:cNvPr id="246" name="Google Shape;246;p21"/>
          <p:cNvSpPr txBox="1">
            <a:spLocks noGrp="1"/>
          </p:cNvSpPr>
          <p:nvPr>
            <p:ph type="subTitle" idx="13"/>
          </p:nvPr>
        </p:nvSpPr>
        <p:spPr>
          <a:xfrm>
            <a:off x="3913475" y="1701200"/>
            <a:ext cx="2755800" cy="207900"/>
          </a:xfrm>
          <a:prstGeom prst="rect">
            <a:avLst/>
          </a:prstGeom>
          <a:noFill/>
        </p:spPr>
        <p:txBody>
          <a:bodyPr spcFirstLastPara="1" wrap="square" lIns="0" tIns="0" rIns="0" bIns="0" anchor="ctr" anchorCtr="0">
            <a:noAutofit/>
          </a:bodyPr>
          <a:lstStyle>
            <a:lvl1pPr lvl="0">
              <a:spcBef>
                <a:spcPts val="0"/>
              </a:spcBef>
              <a:spcAft>
                <a:spcPts val="0"/>
              </a:spcAft>
              <a:buClr>
                <a:schemeClr val="lt1"/>
              </a:buClr>
              <a:buSzPts val="1000"/>
              <a:buNone/>
              <a:defRPr sz="1000">
                <a:solidFill>
                  <a:schemeClr val="lt1"/>
                </a:solidFill>
              </a:defRPr>
            </a:lvl1pPr>
            <a:lvl2pPr lvl="1">
              <a:spcBef>
                <a:spcPts val="0"/>
              </a:spcBef>
              <a:spcAft>
                <a:spcPts val="0"/>
              </a:spcAft>
              <a:buClr>
                <a:schemeClr val="lt1"/>
              </a:buClr>
              <a:buSzPts val="1000"/>
              <a:buNone/>
              <a:defRPr sz="1000">
                <a:solidFill>
                  <a:schemeClr val="lt1"/>
                </a:solidFill>
              </a:defRPr>
            </a:lvl2pPr>
            <a:lvl3pPr lvl="2">
              <a:spcBef>
                <a:spcPts val="0"/>
              </a:spcBef>
              <a:spcAft>
                <a:spcPts val="0"/>
              </a:spcAft>
              <a:buClr>
                <a:schemeClr val="lt1"/>
              </a:buClr>
              <a:buSzPts val="1000"/>
              <a:buNone/>
              <a:defRPr sz="1000">
                <a:solidFill>
                  <a:schemeClr val="lt1"/>
                </a:solidFill>
              </a:defRPr>
            </a:lvl3pPr>
            <a:lvl4pPr lvl="3">
              <a:spcBef>
                <a:spcPts val="0"/>
              </a:spcBef>
              <a:spcAft>
                <a:spcPts val="0"/>
              </a:spcAft>
              <a:buClr>
                <a:schemeClr val="lt1"/>
              </a:buClr>
              <a:buSzPts val="1000"/>
              <a:buNone/>
              <a:defRPr sz="1000">
                <a:solidFill>
                  <a:schemeClr val="lt1"/>
                </a:solidFill>
              </a:defRPr>
            </a:lvl4pPr>
            <a:lvl5pPr lvl="4">
              <a:spcBef>
                <a:spcPts val="0"/>
              </a:spcBef>
              <a:spcAft>
                <a:spcPts val="0"/>
              </a:spcAft>
              <a:buClr>
                <a:schemeClr val="lt1"/>
              </a:buClr>
              <a:buSzPts val="1000"/>
              <a:buNone/>
              <a:defRPr sz="1000">
                <a:solidFill>
                  <a:schemeClr val="lt1"/>
                </a:solidFill>
              </a:defRPr>
            </a:lvl5pPr>
            <a:lvl6pPr lvl="5">
              <a:spcBef>
                <a:spcPts val="0"/>
              </a:spcBef>
              <a:spcAft>
                <a:spcPts val="0"/>
              </a:spcAft>
              <a:buClr>
                <a:schemeClr val="lt1"/>
              </a:buClr>
              <a:buSzPts val="1000"/>
              <a:buNone/>
              <a:defRPr sz="1000">
                <a:solidFill>
                  <a:schemeClr val="lt1"/>
                </a:solidFill>
              </a:defRPr>
            </a:lvl6pPr>
            <a:lvl7pPr lvl="6">
              <a:spcBef>
                <a:spcPts val="0"/>
              </a:spcBef>
              <a:spcAft>
                <a:spcPts val="0"/>
              </a:spcAft>
              <a:buClr>
                <a:schemeClr val="lt1"/>
              </a:buClr>
              <a:buSzPts val="1000"/>
              <a:buNone/>
              <a:defRPr sz="1000">
                <a:solidFill>
                  <a:schemeClr val="lt1"/>
                </a:solidFill>
              </a:defRPr>
            </a:lvl7pPr>
            <a:lvl8pPr lvl="7">
              <a:spcBef>
                <a:spcPts val="0"/>
              </a:spcBef>
              <a:spcAft>
                <a:spcPts val="0"/>
              </a:spcAft>
              <a:buClr>
                <a:schemeClr val="lt1"/>
              </a:buClr>
              <a:buSzPts val="1000"/>
              <a:buNone/>
              <a:defRPr sz="1000">
                <a:solidFill>
                  <a:schemeClr val="lt1"/>
                </a:solidFill>
              </a:defRPr>
            </a:lvl8pPr>
            <a:lvl9pPr lvl="8">
              <a:spcBef>
                <a:spcPts val="0"/>
              </a:spcBef>
              <a:spcAft>
                <a:spcPts val="0"/>
              </a:spcAft>
              <a:buClr>
                <a:schemeClr val="lt1"/>
              </a:buClr>
              <a:buSzPts val="1000"/>
              <a:buNone/>
              <a:defRPr sz="1000">
                <a:solidFill>
                  <a:schemeClr val="lt1"/>
                </a:solidFill>
              </a:defRPr>
            </a:lvl9pPr>
          </a:lstStyle>
          <a:p>
            <a:endParaRPr/>
          </a:p>
        </p:txBody>
      </p:sp>
      <p:sp>
        <p:nvSpPr>
          <p:cNvPr id="247" name="Google Shape;247;p21"/>
          <p:cNvSpPr txBox="1">
            <a:spLocks noGrp="1"/>
          </p:cNvSpPr>
          <p:nvPr>
            <p:ph type="subTitle" idx="14"/>
          </p:nvPr>
        </p:nvSpPr>
        <p:spPr>
          <a:xfrm>
            <a:off x="317900" y="4053798"/>
            <a:ext cx="2520000" cy="207900"/>
          </a:xfrm>
          <a:prstGeom prst="rect">
            <a:avLst/>
          </a:prstGeom>
          <a:noFill/>
        </p:spPr>
        <p:txBody>
          <a:bodyPr spcFirstLastPara="1" wrap="square" lIns="0" tIns="0" rIns="0" bIns="0" anchor="ctr" anchorCtr="0">
            <a:spAutoFit/>
          </a:bodyPr>
          <a:lstStyle>
            <a:lvl1pPr lvl="0">
              <a:spcBef>
                <a:spcPts val="0"/>
              </a:spcBef>
              <a:spcAft>
                <a:spcPts val="0"/>
              </a:spcAft>
              <a:buSzPts val="1000"/>
              <a:buFont typeface="Taviraj SemiBold"/>
              <a:buNone/>
              <a:defRPr sz="1000">
                <a:highlight>
                  <a:schemeClr val="lt2"/>
                </a:highlight>
                <a:latin typeface="Taviraj SemiBold"/>
                <a:ea typeface="Taviraj SemiBold"/>
                <a:cs typeface="Taviraj SemiBold"/>
                <a:sym typeface="Taviraj SemiBold"/>
              </a:defRPr>
            </a:lvl1pPr>
            <a:lvl2pPr lvl="1">
              <a:spcBef>
                <a:spcPts val="0"/>
              </a:spcBef>
              <a:spcAft>
                <a:spcPts val="0"/>
              </a:spcAft>
              <a:buSzPts val="1000"/>
              <a:buFont typeface="Taviraj SemiBold"/>
              <a:buNone/>
              <a:defRPr sz="1000">
                <a:highlight>
                  <a:schemeClr val="lt2"/>
                </a:highlight>
                <a:latin typeface="Taviraj SemiBold"/>
                <a:ea typeface="Taviraj SemiBold"/>
                <a:cs typeface="Taviraj SemiBold"/>
                <a:sym typeface="Taviraj SemiBold"/>
              </a:defRPr>
            </a:lvl2pPr>
            <a:lvl3pPr lvl="2">
              <a:spcBef>
                <a:spcPts val="0"/>
              </a:spcBef>
              <a:spcAft>
                <a:spcPts val="0"/>
              </a:spcAft>
              <a:buSzPts val="1000"/>
              <a:buFont typeface="Taviraj SemiBold"/>
              <a:buNone/>
              <a:defRPr sz="1000">
                <a:highlight>
                  <a:schemeClr val="lt2"/>
                </a:highlight>
                <a:latin typeface="Taviraj SemiBold"/>
                <a:ea typeface="Taviraj SemiBold"/>
                <a:cs typeface="Taviraj SemiBold"/>
                <a:sym typeface="Taviraj SemiBold"/>
              </a:defRPr>
            </a:lvl3pPr>
            <a:lvl4pPr lvl="3">
              <a:spcBef>
                <a:spcPts val="0"/>
              </a:spcBef>
              <a:spcAft>
                <a:spcPts val="0"/>
              </a:spcAft>
              <a:buSzPts val="1000"/>
              <a:buFont typeface="Taviraj SemiBold"/>
              <a:buNone/>
              <a:defRPr sz="1000">
                <a:highlight>
                  <a:schemeClr val="lt2"/>
                </a:highlight>
                <a:latin typeface="Taviraj SemiBold"/>
                <a:ea typeface="Taviraj SemiBold"/>
                <a:cs typeface="Taviraj SemiBold"/>
                <a:sym typeface="Taviraj SemiBold"/>
              </a:defRPr>
            </a:lvl4pPr>
            <a:lvl5pPr lvl="4">
              <a:spcBef>
                <a:spcPts val="0"/>
              </a:spcBef>
              <a:spcAft>
                <a:spcPts val="0"/>
              </a:spcAft>
              <a:buSzPts val="1000"/>
              <a:buFont typeface="Taviraj SemiBold"/>
              <a:buNone/>
              <a:defRPr sz="1000">
                <a:highlight>
                  <a:schemeClr val="lt2"/>
                </a:highlight>
                <a:latin typeface="Taviraj SemiBold"/>
                <a:ea typeface="Taviraj SemiBold"/>
                <a:cs typeface="Taviraj SemiBold"/>
                <a:sym typeface="Taviraj SemiBold"/>
              </a:defRPr>
            </a:lvl5pPr>
            <a:lvl6pPr lvl="5">
              <a:spcBef>
                <a:spcPts val="0"/>
              </a:spcBef>
              <a:spcAft>
                <a:spcPts val="0"/>
              </a:spcAft>
              <a:buSzPts val="1000"/>
              <a:buFont typeface="Taviraj SemiBold"/>
              <a:buNone/>
              <a:defRPr sz="1000">
                <a:highlight>
                  <a:schemeClr val="lt2"/>
                </a:highlight>
                <a:latin typeface="Taviraj SemiBold"/>
                <a:ea typeface="Taviraj SemiBold"/>
                <a:cs typeface="Taviraj SemiBold"/>
                <a:sym typeface="Taviraj SemiBold"/>
              </a:defRPr>
            </a:lvl6pPr>
            <a:lvl7pPr lvl="6">
              <a:spcBef>
                <a:spcPts val="0"/>
              </a:spcBef>
              <a:spcAft>
                <a:spcPts val="0"/>
              </a:spcAft>
              <a:buSzPts val="1000"/>
              <a:buFont typeface="Taviraj SemiBold"/>
              <a:buNone/>
              <a:defRPr sz="1000">
                <a:highlight>
                  <a:schemeClr val="lt2"/>
                </a:highlight>
                <a:latin typeface="Taviraj SemiBold"/>
                <a:ea typeface="Taviraj SemiBold"/>
                <a:cs typeface="Taviraj SemiBold"/>
                <a:sym typeface="Taviraj SemiBold"/>
              </a:defRPr>
            </a:lvl7pPr>
            <a:lvl8pPr lvl="7">
              <a:spcBef>
                <a:spcPts val="0"/>
              </a:spcBef>
              <a:spcAft>
                <a:spcPts val="0"/>
              </a:spcAft>
              <a:buSzPts val="1000"/>
              <a:buFont typeface="Taviraj SemiBold"/>
              <a:buNone/>
              <a:defRPr sz="1000">
                <a:highlight>
                  <a:schemeClr val="lt2"/>
                </a:highlight>
                <a:latin typeface="Taviraj SemiBold"/>
                <a:ea typeface="Taviraj SemiBold"/>
                <a:cs typeface="Taviraj SemiBold"/>
                <a:sym typeface="Taviraj SemiBold"/>
              </a:defRPr>
            </a:lvl8pPr>
            <a:lvl9pPr lvl="8">
              <a:spcBef>
                <a:spcPts val="0"/>
              </a:spcBef>
              <a:spcAft>
                <a:spcPts val="0"/>
              </a:spcAft>
              <a:buSzPts val="1000"/>
              <a:buFont typeface="Taviraj SemiBold"/>
              <a:buNone/>
              <a:defRPr sz="1000">
                <a:highlight>
                  <a:schemeClr val="lt2"/>
                </a:highlight>
                <a:latin typeface="Taviraj SemiBold"/>
                <a:ea typeface="Taviraj SemiBold"/>
                <a:cs typeface="Taviraj SemiBold"/>
                <a:sym typeface="Taviraj SemiBold"/>
              </a:defRPr>
            </a:lvl9pPr>
          </a:lstStyle>
          <a:p>
            <a:endParaRPr/>
          </a:p>
        </p:txBody>
      </p:sp>
      <p:sp>
        <p:nvSpPr>
          <p:cNvPr id="248" name="Google Shape;248;p21"/>
          <p:cNvSpPr txBox="1">
            <a:spLocks noGrp="1"/>
          </p:cNvSpPr>
          <p:nvPr>
            <p:ph type="subTitle" idx="15"/>
          </p:nvPr>
        </p:nvSpPr>
        <p:spPr>
          <a:xfrm>
            <a:off x="501500" y="4389350"/>
            <a:ext cx="2755800" cy="207900"/>
          </a:xfrm>
          <a:prstGeom prst="rect">
            <a:avLst/>
          </a:prstGeom>
          <a:noFill/>
        </p:spPr>
        <p:txBody>
          <a:bodyPr spcFirstLastPara="1" wrap="square" lIns="0" tIns="0" rIns="0" bIns="0" anchor="ctr" anchorCtr="0">
            <a:noAutofit/>
          </a:bodyPr>
          <a:lstStyle>
            <a:lvl1pPr lvl="0">
              <a:spcBef>
                <a:spcPts val="0"/>
              </a:spcBef>
              <a:spcAft>
                <a:spcPts val="0"/>
              </a:spcAft>
              <a:buClr>
                <a:schemeClr val="lt1"/>
              </a:buClr>
              <a:buSzPts val="1000"/>
              <a:buNone/>
              <a:defRPr sz="1000">
                <a:solidFill>
                  <a:schemeClr val="lt1"/>
                </a:solidFill>
              </a:defRPr>
            </a:lvl1pPr>
            <a:lvl2pPr lvl="1">
              <a:spcBef>
                <a:spcPts val="0"/>
              </a:spcBef>
              <a:spcAft>
                <a:spcPts val="0"/>
              </a:spcAft>
              <a:buClr>
                <a:schemeClr val="lt1"/>
              </a:buClr>
              <a:buSzPts val="1000"/>
              <a:buNone/>
              <a:defRPr sz="1000">
                <a:solidFill>
                  <a:schemeClr val="lt1"/>
                </a:solidFill>
              </a:defRPr>
            </a:lvl2pPr>
            <a:lvl3pPr lvl="2">
              <a:spcBef>
                <a:spcPts val="0"/>
              </a:spcBef>
              <a:spcAft>
                <a:spcPts val="0"/>
              </a:spcAft>
              <a:buClr>
                <a:schemeClr val="lt1"/>
              </a:buClr>
              <a:buSzPts val="1000"/>
              <a:buNone/>
              <a:defRPr sz="1000">
                <a:solidFill>
                  <a:schemeClr val="lt1"/>
                </a:solidFill>
              </a:defRPr>
            </a:lvl3pPr>
            <a:lvl4pPr lvl="3">
              <a:spcBef>
                <a:spcPts val="0"/>
              </a:spcBef>
              <a:spcAft>
                <a:spcPts val="0"/>
              </a:spcAft>
              <a:buClr>
                <a:schemeClr val="lt1"/>
              </a:buClr>
              <a:buSzPts val="1000"/>
              <a:buNone/>
              <a:defRPr sz="1000">
                <a:solidFill>
                  <a:schemeClr val="lt1"/>
                </a:solidFill>
              </a:defRPr>
            </a:lvl4pPr>
            <a:lvl5pPr lvl="4">
              <a:spcBef>
                <a:spcPts val="0"/>
              </a:spcBef>
              <a:spcAft>
                <a:spcPts val="0"/>
              </a:spcAft>
              <a:buClr>
                <a:schemeClr val="lt1"/>
              </a:buClr>
              <a:buSzPts val="1000"/>
              <a:buNone/>
              <a:defRPr sz="1000">
                <a:solidFill>
                  <a:schemeClr val="lt1"/>
                </a:solidFill>
              </a:defRPr>
            </a:lvl5pPr>
            <a:lvl6pPr lvl="5">
              <a:spcBef>
                <a:spcPts val="0"/>
              </a:spcBef>
              <a:spcAft>
                <a:spcPts val="0"/>
              </a:spcAft>
              <a:buClr>
                <a:schemeClr val="lt1"/>
              </a:buClr>
              <a:buSzPts val="1000"/>
              <a:buNone/>
              <a:defRPr sz="1000">
                <a:solidFill>
                  <a:schemeClr val="lt1"/>
                </a:solidFill>
              </a:defRPr>
            </a:lvl6pPr>
            <a:lvl7pPr lvl="6">
              <a:spcBef>
                <a:spcPts val="0"/>
              </a:spcBef>
              <a:spcAft>
                <a:spcPts val="0"/>
              </a:spcAft>
              <a:buClr>
                <a:schemeClr val="lt1"/>
              </a:buClr>
              <a:buSzPts val="1000"/>
              <a:buNone/>
              <a:defRPr sz="1000">
                <a:solidFill>
                  <a:schemeClr val="lt1"/>
                </a:solidFill>
              </a:defRPr>
            </a:lvl7pPr>
            <a:lvl8pPr lvl="7">
              <a:spcBef>
                <a:spcPts val="0"/>
              </a:spcBef>
              <a:spcAft>
                <a:spcPts val="0"/>
              </a:spcAft>
              <a:buClr>
                <a:schemeClr val="lt1"/>
              </a:buClr>
              <a:buSzPts val="1000"/>
              <a:buNone/>
              <a:defRPr sz="1000">
                <a:solidFill>
                  <a:schemeClr val="lt1"/>
                </a:solidFill>
              </a:defRPr>
            </a:lvl8pPr>
            <a:lvl9pPr lvl="8">
              <a:spcBef>
                <a:spcPts val="0"/>
              </a:spcBef>
              <a:spcAft>
                <a:spcPts val="0"/>
              </a:spcAft>
              <a:buClr>
                <a:schemeClr val="lt1"/>
              </a:buClr>
              <a:buSzPts val="1000"/>
              <a:buNone/>
              <a:defRPr sz="1000">
                <a:solidFill>
                  <a:schemeClr val="lt1"/>
                </a:solidFill>
              </a:defRPr>
            </a:lvl9pPr>
          </a:lstStyle>
          <a:p>
            <a:endParaRPr/>
          </a:p>
        </p:txBody>
      </p:sp>
      <p:sp>
        <p:nvSpPr>
          <p:cNvPr id="249" name="Google Shape;249;p21"/>
          <p:cNvSpPr txBox="1">
            <a:spLocks noGrp="1"/>
          </p:cNvSpPr>
          <p:nvPr>
            <p:ph type="subTitle" idx="16"/>
          </p:nvPr>
        </p:nvSpPr>
        <p:spPr>
          <a:xfrm>
            <a:off x="317900" y="3143073"/>
            <a:ext cx="2520000" cy="207900"/>
          </a:xfrm>
          <a:prstGeom prst="rect">
            <a:avLst/>
          </a:prstGeom>
          <a:noFill/>
        </p:spPr>
        <p:txBody>
          <a:bodyPr spcFirstLastPara="1" wrap="square" lIns="0" tIns="0" rIns="0" bIns="0" anchor="ctr" anchorCtr="0">
            <a:spAutoFit/>
          </a:bodyPr>
          <a:lstStyle>
            <a:lvl1pPr lvl="0">
              <a:spcBef>
                <a:spcPts val="0"/>
              </a:spcBef>
              <a:spcAft>
                <a:spcPts val="0"/>
              </a:spcAft>
              <a:buSzPts val="1000"/>
              <a:buFont typeface="Taviraj SemiBold"/>
              <a:buNone/>
              <a:defRPr sz="1000">
                <a:highlight>
                  <a:schemeClr val="lt2"/>
                </a:highlight>
                <a:latin typeface="Taviraj SemiBold"/>
                <a:ea typeface="Taviraj SemiBold"/>
                <a:cs typeface="Taviraj SemiBold"/>
                <a:sym typeface="Taviraj SemiBold"/>
              </a:defRPr>
            </a:lvl1pPr>
            <a:lvl2pPr lvl="1">
              <a:spcBef>
                <a:spcPts val="0"/>
              </a:spcBef>
              <a:spcAft>
                <a:spcPts val="0"/>
              </a:spcAft>
              <a:buSzPts val="1000"/>
              <a:buFont typeface="Taviraj SemiBold"/>
              <a:buNone/>
              <a:defRPr sz="1000">
                <a:highlight>
                  <a:schemeClr val="lt2"/>
                </a:highlight>
                <a:latin typeface="Taviraj SemiBold"/>
                <a:ea typeface="Taviraj SemiBold"/>
                <a:cs typeface="Taviraj SemiBold"/>
                <a:sym typeface="Taviraj SemiBold"/>
              </a:defRPr>
            </a:lvl2pPr>
            <a:lvl3pPr lvl="2">
              <a:spcBef>
                <a:spcPts val="0"/>
              </a:spcBef>
              <a:spcAft>
                <a:spcPts val="0"/>
              </a:spcAft>
              <a:buSzPts val="1000"/>
              <a:buFont typeface="Taviraj SemiBold"/>
              <a:buNone/>
              <a:defRPr sz="1000">
                <a:highlight>
                  <a:schemeClr val="lt2"/>
                </a:highlight>
                <a:latin typeface="Taviraj SemiBold"/>
                <a:ea typeface="Taviraj SemiBold"/>
                <a:cs typeface="Taviraj SemiBold"/>
                <a:sym typeface="Taviraj SemiBold"/>
              </a:defRPr>
            </a:lvl3pPr>
            <a:lvl4pPr lvl="3">
              <a:spcBef>
                <a:spcPts val="0"/>
              </a:spcBef>
              <a:spcAft>
                <a:spcPts val="0"/>
              </a:spcAft>
              <a:buSzPts val="1000"/>
              <a:buFont typeface="Taviraj SemiBold"/>
              <a:buNone/>
              <a:defRPr sz="1000">
                <a:highlight>
                  <a:schemeClr val="lt2"/>
                </a:highlight>
                <a:latin typeface="Taviraj SemiBold"/>
                <a:ea typeface="Taviraj SemiBold"/>
                <a:cs typeface="Taviraj SemiBold"/>
                <a:sym typeface="Taviraj SemiBold"/>
              </a:defRPr>
            </a:lvl4pPr>
            <a:lvl5pPr lvl="4">
              <a:spcBef>
                <a:spcPts val="0"/>
              </a:spcBef>
              <a:spcAft>
                <a:spcPts val="0"/>
              </a:spcAft>
              <a:buSzPts val="1000"/>
              <a:buFont typeface="Taviraj SemiBold"/>
              <a:buNone/>
              <a:defRPr sz="1000">
                <a:highlight>
                  <a:schemeClr val="lt2"/>
                </a:highlight>
                <a:latin typeface="Taviraj SemiBold"/>
                <a:ea typeface="Taviraj SemiBold"/>
                <a:cs typeface="Taviraj SemiBold"/>
                <a:sym typeface="Taviraj SemiBold"/>
              </a:defRPr>
            </a:lvl5pPr>
            <a:lvl6pPr lvl="5">
              <a:spcBef>
                <a:spcPts val="0"/>
              </a:spcBef>
              <a:spcAft>
                <a:spcPts val="0"/>
              </a:spcAft>
              <a:buSzPts val="1000"/>
              <a:buFont typeface="Taviraj SemiBold"/>
              <a:buNone/>
              <a:defRPr sz="1000">
                <a:highlight>
                  <a:schemeClr val="lt2"/>
                </a:highlight>
                <a:latin typeface="Taviraj SemiBold"/>
                <a:ea typeface="Taviraj SemiBold"/>
                <a:cs typeface="Taviraj SemiBold"/>
                <a:sym typeface="Taviraj SemiBold"/>
              </a:defRPr>
            </a:lvl6pPr>
            <a:lvl7pPr lvl="6">
              <a:spcBef>
                <a:spcPts val="0"/>
              </a:spcBef>
              <a:spcAft>
                <a:spcPts val="0"/>
              </a:spcAft>
              <a:buSzPts val="1000"/>
              <a:buFont typeface="Taviraj SemiBold"/>
              <a:buNone/>
              <a:defRPr sz="1000">
                <a:highlight>
                  <a:schemeClr val="lt2"/>
                </a:highlight>
                <a:latin typeface="Taviraj SemiBold"/>
                <a:ea typeface="Taviraj SemiBold"/>
                <a:cs typeface="Taviraj SemiBold"/>
                <a:sym typeface="Taviraj SemiBold"/>
              </a:defRPr>
            </a:lvl7pPr>
            <a:lvl8pPr lvl="7">
              <a:spcBef>
                <a:spcPts val="0"/>
              </a:spcBef>
              <a:spcAft>
                <a:spcPts val="0"/>
              </a:spcAft>
              <a:buSzPts val="1000"/>
              <a:buFont typeface="Taviraj SemiBold"/>
              <a:buNone/>
              <a:defRPr sz="1000">
                <a:highlight>
                  <a:schemeClr val="lt2"/>
                </a:highlight>
                <a:latin typeface="Taviraj SemiBold"/>
                <a:ea typeface="Taviraj SemiBold"/>
                <a:cs typeface="Taviraj SemiBold"/>
                <a:sym typeface="Taviraj SemiBold"/>
              </a:defRPr>
            </a:lvl8pPr>
            <a:lvl9pPr lvl="8">
              <a:spcBef>
                <a:spcPts val="0"/>
              </a:spcBef>
              <a:spcAft>
                <a:spcPts val="0"/>
              </a:spcAft>
              <a:buSzPts val="1000"/>
              <a:buFont typeface="Taviraj SemiBold"/>
              <a:buNone/>
              <a:defRPr sz="1000">
                <a:highlight>
                  <a:schemeClr val="lt2"/>
                </a:highlight>
                <a:latin typeface="Taviraj SemiBold"/>
                <a:ea typeface="Taviraj SemiBold"/>
                <a:cs typeface="Taviraj SemiBold"/>
                <a:sym typeface="Taviraj SemiBold"/>
              </a:defRPr>
            </a:lvl9pPr>
          </a:lstStyle>
          <a:p>
            <a:endParaRPr/>
          </a:p>
        </p:txBody>
      </p:sp>
      <p:sp>
        <p:nvSpPr>
          <p:cNvPr id="250" name="Google Shape;250;p21"/>
          <p:cNvSpPr txBox="1">
            <a:spLocks noGrp="1"/>
          </p:cNvSpPr>
          <p:nvPr>
            <p:ph type="subTitle" idx="17"/>
          </p:nvPr>
        </p:nvSpPr>
        <p:spPr>
          <a:xfrm>
            <a:off x="501500" y="3478625"/>
            <a:ext cx="2755800" cy="207900"/>
          </a:xfrm>
          <a:prstGeom prst="rect">
            <a:avLst/>
          </a:prstGeom>
          <a:noFill/>
        </p:spPr>
        <p:txBody>
          <a:bodyPr spcFirstLastPara="1" wrap="square" lIns="0" tIns="0" rIns="0" bIns="0" anchor="ctr" anchorCtr="0">
            <a:noAutofit/>
          </a:bodyPr>
          <a:lstStyle>
            <a:lvl1pPr lvl="0">
              <a:spcBef>
                <a:spcPts val="0"/>
              </a:spcBef>
              <a:spcAft>
                <a:spcPts val="0"/>
              </a:spcAft>
              <a:buClr>
                <a:schemeClr val="lt1"/>
              </a:buClr>
              <a:buSzPts val="1000"/>
              <a:buNone/>
              <a:defRPr sz="1000">
                <a:solidFill>
                  <a:schemeClr val="lt1"/>
                </a:solidFill>
              </a:defRPr>
            </a:lvl1pPr>
            <a:lvl2pPr lvl="1">
              <a:spcBef>
                <a:spcPts val="0"/>
              </a:spcBef>
              <a:spcAft>
                <a:spcPts val="0"/>
              </a:spcAft>
              <a:buClr>
                <a:schemeClr val="lt1"/>
              </a:buClr>
              <a:buSzPts val="1000"/>
              <a:buNone/>
              <a:defRPr sz="1000">
                <a:solidFill>
                  <a:schemeClr val="lt1"/>
                </a:solidFill>
              </a:defRPr>
            </a:lvl2pPr>
            <a:lvl3pPr lvl="2">
              <a:spcBef>
                <a:spcPts val="0"/>
              </a:spcBef>
              <a:spcAft>
                <a:spcPts val="0"/>
              </a:spcAft>
              <a:buClr>
                <a:schemeClr val="lt1"/>
              </a:buClr>
              <a:buSzPts val="1000"/>
              <a:buNone/>
              <a:defRPr sz="1000">
                <a:solidFill>
                  <a:schemeClr val="lt1"/>
                </a:solidFill>
              </a:defRPr>
            </a:lvl3pPr>
            <a:lvl4pPr lvl="3">
              <a:spcBef>
                <a:spcPts val="0"/>
              </a:spcBef>
              <a:spcAft>
                <a:spcPts val="0"/>
              </a:spcAft>
              <a:buClr>
                <a:schemeClr val="lt1"/>
              </a:buClr>
              <a:buSzPts val="1000"/>
              <a:buNone/>
              <a:defRPr sz="1000">
                <a:solidFill>
                  <a:schemeClr val="lt1"/>
                </a:solidFill>
              </a:defRPr>
            </a:lvl4pPr>
            <a:lvl5pPr lvl="4">
              <a:spcBef>
                <a:spcPts val="0"/>
              </a:spcBef>
              <a:spcAft>
                <a:spcPts val="0"/>
              </a:spcAft>
              <a:buClr>
                <a:schemeClr val="lt1"/>
              </a:buClr>
              <a:buSzPts val="1000"/>
              <a:buNone/>
              <a:defRPr sz="1000">
                <a:solidFill>
                  <a:schemeClr val="lt1"/>
                </a:solidFill>
              </a:defRPr>
            </a:lvl5pPr>
            <a:lvl6pPr lvl="5">
              <a:spcBef>
                <a:spcPts val="0"/>
              </a:spcBef>
              <a:spcAft>
                <a:spcPts val="0"/>
              </a:spcAft>
              <a:buClr>
                <a:schemeClr val="lt1"/>
              </a:buClr>
              <a:buSzPts val="1000"/>
              <a:buNone/>
              <a:defRPr sz="1000">
                <a:solidFill>
                  <a:schemeClr val="lt1"/>
                </a:solidFill>
              </a:defRPr>
            </a:lvl6pPr>
            <a:lvl7pPr lvl="6">
              <a:spcBef>
                <a:spcPts val="0"/>
              </a:spcBef>
              <a:spcAft>
                <a:spcPts val="0"/>
              </a:spcAft>
              <a:buClr>
                <a:schemeClr val="lt1"/>
              </a:buClr>
              <a:buSzPts val="1000"/>
              <a:buNone/>
              <a:defRPr sz="1000">
                <a:solidFill>
                  <a:schemeClr val="lt1"/>
                </a:solidFill>
              </a:defRPr>
            </a:lvl7pPr>
            <a:lvl8pPr lvl="7">
              <a:spcBef>
                <a:spcPts val="0"/>
              </a:spcBef>
              <a:spcAft>
                <a:spcPts val="0"/>
              </a:spcAft>
              <a:buClr>
                <a:schemeClr val="lt1"/>
              </a:buClr>
              <a:buSzPts val="1000"/>
              <a:buNone/>
              <a:defRPr sz="1000">
                <a:solidFill>
                  <a:schemeClr val="lt1"/>
                </a:solidFill>
              </a:defRPr>
            </a:lvl8pPr>
            <a:lvl9pPr lvl="8">
              <a:spcBef>
                <a:spcPts val="0"/>
              </a:spcBef>
              <a:spcAft>
                <a:spcPts val="0"/>
              </a:spcAft>
              <a:buClr>
                <a:schemeClr val="lt1"/>
              </a:buClr>
              <a:buSzPts val="1000"/>
              <a:buNone/>
              <a:defRPr sz="1000">
                <a:solidFill>
                  <a:schemeClr val="lt1"/>
                </a:solidFill>
              </a:defRPr>
            </a:lvl9pPr>
          </a:lstStyle>
          <a:p>
            <a:endParaRPr/>
          </a:p>
        </p:txBody>
      </p:sp>
      <p:sp>
        <p:nvSpPr>
          <p:cNvPr id="251" name="Google Shape;251;p21"/>
          <p:cNvSpPr txBox="1">
            <a:spLocks noGrp="1"/>
          </p:cNvSpPr>
          <p:nvPr>
            <p:ph type="subTitle" idx="18"/>
          </p:nvPr>
        </p:nvSpPr>
        <p:spPr>
          <a:xfrm>
            <a:off x="317900" y="2276373"/>
            <a:ext cx="2520000" cy="207900"/>
          </a:xfrm>
          <a:prstGeom prst="rect">
            <a:avLst/>
          </a:prstGeom>
          <a:noFill/>
        </p:spPr>
        <p:txBody>
          <a:bodyPr spcFirstLastPara="1" wrap="square" lIns="0" tIns="0" rIns="0" bIns="0" anchor="ctr" anchorCtr="0">
            <a:spAutoFit/>
          </a:bodyPr>
          <a:lstStyle>
            <a:lvl1pPr lvl="0">
              <a:spcBef>
                <a:spcPts val="0"/>
              </a:spcBef>
              <a:spcAft>
                <a:spcPts val="0"/>
              </a:spcAft>
              <a:buSzPts val="1000"/>
              <a:buFont typeface="Taviraj SemiBold"/>
              <a:buNone/>
              <a:defRPr sz="1000">
                <a:highlight>
                  <a:schemeClr val="lt2"/>
                </a:highlight>
                <a:latin typeface="Taviraj SemiBold"/>
                <a:ea typeface="Taviraj SemiBold"/>
                <a:cs typeface="Taviraj SemiBold"/>
                <a:sym typeface="Taviraj SemiBold"/>
              </a:defRPr>
            </a:lvl1pPr>
            <a:lvl2pPr lvl="1">
              <a:spcBef>
                <a:spcPts val="0"/>
              </a:spcBef>
              <a:spcAft>
                <a:spcPts val="0"/>
              </a:spcAft>
              <a:buSzPts val="1000"/>
              <a:buFont typeface="Taviraj SemiBold"/>
              <a:buNone/>
              <a:defRPr sz="1000">
                <a:highlight>
                  <a:schemeClr val="lt2"/>
                </a:highlight>
                <a:latin typeface="Taviraj SemiBold"/>
                <a:ea typeface="Taviraj SemiBold"/>
                <a:cs typeface="Taviraj SemiBold"/>
                <a:sym typeface="Taviraj SemiBold"/>
              </a:defRPr>
            </a:lvl2pPr>
            <a:lvl3pPr lvl="2">
              <a:spcBef>
                <a:spcPts val="0"/>
              </a:spcBef>
              <a:spcAft>
                <a:spcPts val="0"/>
              </a:spcAft>
              <a:buSzPts val="1000"/>
              <a:buFont typeface="Taviraj SemiBold"/>
              <a:buNone/>
              <a:defRPr sz="1000">
                <a:highlight>
                  <a:schemeClr val="lt2"/>
                </a:highlight>
                <a:latin typeface="Taviraj SemiBold"/>
                <a:ea typeface="Taviraj SemiBold"/>
                <a:cs typeface="Taviraj SemiBold"/>
                <a:sym typeface="Taviraj SemiBold"/>
              </a:defRPr>
            </a:lvl3pPr>
            <a:lvl4pPr lvl="3">
              <a:spcBef>
                <a:spcPts val="0"/>
              </a:spcBef>
              <a:spcAft>
                <a:spcPts val="0"/>
              </a:spcAft>
              <a:buSzPts val="1000"/>
              <a:buFont typeface="Taviraj SemiBold"/>
              <a:buNone/>
              <a:defRPr sz="1000">
                <a:highlight>
                  <a:schemeClr val="lt2"/>
                </a:highlight>
                <a:latin typeface="Taviraj SemiBold"/>
                <a:ea typeface="Taviraj SemiBold"/>
                <a:cs typeface="Taviraj SemiBold"/>
                <a:sym typeface="Taviraj SemiBold"/>
              </a:defRPr>
            </a:lvl4pPr>
            <a:lvl5pPr lvl="4">
              <a:spcBef>
                <a:spcPts val="0"/>
              </a:spcBef>
              <a:spcAft>
                <a:spcPts val="0"/>
              </a:spcAft>
              <a:buSzPts val="1000"/>
              <a:buFont typeface="Taviraj SemiBold"/>
              <a:buNone/>
              <a:defRPr sz="1000">
                <a:highlight>
                  <a:schemeClr val="lt2"/>
                </a:highlight>
                <a:latin typeface="Taviraj SemiBold"/>
                <a:ea typeface="Taviraj SemiBold"/>
                <a:cs typeface="Taviraj SemiBold"/>
                <a:sym typeface="Taviraj SemiBold"/>
              </a:defRPr>
            </a:lvl5pPr>
            <a:lvl6pPr lvl="5">
              <a:spcBef>
                <a:spcPts val="0"/>
              </a:spcBef>
              <a:spcAft>
                <a:spcPts val="0"/>
              </a:spcAft>
              <a:buSzPts val="1000"/>
              <a:buFont typeface="Taviraj SemiBold"/>
              <a:buNone/>
              <a:defRPr sz="1000">
                <a:highlight>
                  <a:schemeClr val="lt2"/>
                </a:highlight>
                <a:latin typeface="Taviraj SemiBold"/>
                <a:ea typeface="Taviraj SemiBold"/>
                <a:cs typeface="Taviraj SemiBold"/>
                <a:sym typeface="Taviraj SemiBold"/>
              </a:defRPr>
            </a:lvl6pPr>
            <a:lvl7pPr lvl="6">
              <a:spcBef>
                <a:spcPts val="0"/>
              </a:spcBef>
              <a:spcAft>
                <a:spcPts val="0"/>
              </a:spcAft>
              <a:buSzPts val="1000"/>
              <a:buFont typeface="Taviraj SemiBold"/>
              <a:buNone/>
              <a:defRPr sz="1000">
                <a:highlight>
                  <a:schemeClr val="lt2"/>
                </a:highlight>
                <a:latin typeface="Taviraj SemiBold"/>
                <a:ea typeface="Taviraj SemiBold"/>
                <a:cs typeface="Taviraj SemiBold"/>
                <a:sym typeface="Taviraj SemiBold"/>
              </a:defRPr>
            </a:lvl7pPr>
            <a:lvl8pPr lvl="7">
              <a:spcBef>
                <a:spcPts val="0"/>
              </a:spcBef>
              <a:spcAft>
                <a:spcPts val="0"/>
              </a:spcAft>
              <a:buSzPts val="1000"/>
              <a:buFont typeface="Taviraj SemiBold"/>
              <a:buNone/>
              <a:defRPr sz="1000">
                <a:highlight>
                  <a:schemeClr val="lt2"/>
                </a:highlight>
                <a:latin typeface="Taviraj SemiBold"/>
                <a:ea typeface="Taviraj SemiBold"/>
                <a:cs typeface="Taviraj SemiBold"/>
                <a:sym typeface="Taviraj SemiBold"/>
              </a:defRPr>
            </a:lvl8pPr>
            <a:lvl9pPr lvl="8">
              <a:spcBef>
                <a:spcPts val="0"/>
              </a:spcBef>
              <a:spcAft>
                <a:spcPts val="0"/>
              </a:spcAft>
              <a:buSzPts val="1000"/>
              <a:buFont typeface="Taviraj SemiBold"/>
              <a:buNone/>
              <a:defRPr sz="1000">
                <a:highlight>
                  <a:schemeClr val="lt2"/>
                </a:highlight>
                <a:latin typeface="Taviraj SemiBold"/>
                <a:ea typeface="Taviraj SemiBold"/>
                <a:cs typeface="Taviraj SemiBold"/>
                <a:sym typeface="Taviraj SemiBold"/>
              </a:defRPr>
            </a:lvl9pPr>
          </a:lstStyle>
          <a:p>
            <a:endParaRPr/>
          </a:p>
        </p:txBody>
      </p:sp>
      <p:sp>
        <p:nvSpPr>
          <p:cNvPr id="252" name="Google Shape;252;p21"/>
          <p:cNvSpPr txBox="1">
            <a:spLocks noGrp="1"/>
          </p:cNvSpPr>
          <p:nvPr>
            <p:ph type="subTitle" idx="19"/>
          </p:nvPr>
        </p:nvSpPr>
        <p:spPr>
          <a:xfrm>
            <a:off x="501500" y="2611925"/>
            <a:ext cx="2755800" cy="207900"/>
          </a:xfrm>
          <a:prstGeom prst="rect">
            <a:avLst/>
          </a:prstGeom>
          <a:noFill/>
        </p:spPr>
        <p:txBody>
          <a:bodyPr spcFirstLastPara="1" wrap="square" lIns="0" tIns="0" rIns="0" bIns="0" anchor="ctr" anchorCtr="0">
            <a:noAutofit/>
          </a:bodyPr>
          <a:lstStyle>
            <a:lvl1pPr lvl="0">
              <a:spcBef>
                <a:spcPts val="0"/>
              </a:spcBef>
              <a:spcAft>
                <a:spcPts val="0"/>
              </a:spcAft>
              <a:buClr>
                <a:schemeClr val="lt1"/>
              </a:buClr>
              <a:buSzPts val="1000"/>
              <a:buNone/>
              <a:defRPr sz="1000">
                <a:solidFill>
                  <a:schemeClr val="lt1"/>
                </a:solidFill>
              </a:defRPr>
            </a:lvl1pPr>
            <a:lvl2pPr lvl="1">
              <a:spcBef>
                <a:spcPts val="0"/>
              </a:spcBef>
              <a:spcAft>
                <a:spcPts val="0"/>
              </a:spcAft>
              <a:buClr>
                <a:schemeClr val="lt1"/>
              </a:buClr>
              <a:buSzPts val="1000"/>
              <a:buNone/>
              <a:defRPr sz="1000">
                <a:solidFill>
                  <a:schemeClr val="lt1"/>
                </a:solidFill>
              </a:defRPr>
            </a:lvl2pPr>
            <a:lvl3pPr lvl="2">
              <a:spcBef>
                <a:spcPts val="0"/>
              </a:spcBef>
              <a:spcAft>
                <a:spcPts val="0"/>
              </a:spcAft>
              <a:buClr>
                <a:schemeClr val="lt1"/>
              </a:buClr>
              <a:buSzPts val="1000"/>
              <a:buNone/>
              <a:defRPr sz="1000">
                <a:solidFill>
                  <a:schemeClr val="lt1"/>
                </a:solidFill>
              </a:defRPr>
            </a:lvl3pPr>
            <a:lvl4pPr lvl="3">
              <a:spcBef>
                <a:spcPts val="0"/>
              </a:spcBef>
              <a:spcAft>
                <a:spcPts val="0"/>
              </a:spcAft>
              <a:buClr>
                <a:schemeClr val="lt1"/>
              </a:buClr>
              <a:buSzPts val="1000"/>
              <a:buNone/>
              <a:defRPr sz="1000">
                <a:solidFill>
                  <a:schemeClr val="lt1"/>
                </a:solidFill>
              </a:defRPr>
            </a:lvl4pPr>
            <a:lvl5pPr lvl="4">
              <a:spcBef>
                <a:spcPts val="0"/>
              </a:spcBef>
              <a:spcAft>
                <a:spcPts val="0"/>
              </a:spcAft>
              <a:buClr>
                <a:schemeClr val="lt1"/>
              </a:buClr>
              <a:buSzPts val="1000"/>
              <a:buNone/>
              <a:defRPr sz="1000">
                <a:solidFill>
                  <a:schemeClr val="lt1"/>
                </a:solidFill>
              </a:defRPr>
            </a:lvl5pPr>
            <a:lvl6pPr lvl="5">
              <a:spcBef>
                <a:spcPts val="0"/>
              </a:spcBef>
              <a:spcAft>
                <a:spcPts val="0"/>
              </a:spcAft>
              <a:buClr>
                <a:schemeClr val="lt1"/>
              </a:buClr>
              <a:buSzPts val="1000"/>
              <a:buNone/>
              <a:defRPr sz="1000">
                <a:solidFill>
                  <a:schemeClr val="lt1"/>
                </a:solidFill>
              </a:defRPr>
            </a:lvl6pPr>
            <a:lvl7pPr lvl="6">
              <a:spcBef>
                <a:spcPts val="0"/>
              </a:spcBef>
              <a:spcAft>
                <a:spcPts val="0"/>
              </a:spcAft>
              <a:buClr>
                <a:schemeClr val="lt1"/>
              </a:buClr>
              <a:buSzPts val="1000"/>
              <a:buNone/>
              <a:defRPr sz="1000">
                <a:solidFill>
                  <a:schemeClr val="lt1"/>
                </a:solidFill>
              </a:defRPr>
            </a:lvl7pPr>
            <a:lvl8pPr lvl="7">
              <a:spcBef>
                <a:spcPts val="0"/>
              </a:spcBef>
              <a:spcAft>
                <a:spcPts val="0"/>
              </a:spcAft>
              <a:buClr>
                <a:schemeClr val="lt1"/>
              </a:buClr>
              <a:buSzPts val="1000"/>
              <a:buNone/>
              <a:defRPr sz="1000">
                <a:solidFill>
                  <a:schemeClr val="lt1"/>
                </a:solidFill>
              </a:defRPr>
            </a:lvl8pPr>
            <a:lvl9pPr lvl="8">
              <a:spcBef>
                <a:spcPts val="0"/>
              </a:spcBef>
              <a:spcAft>
                <a:spcPts val="0"/>
              </a:spcAft>
              <a:buClr>
                <a:schemeClr val="lt1"/>
              </a:buClr>
              <a:buSzPts val="1000"/>
              <a:buNone/>
              <a:defRPr sz="1000">
                <a:solidFill>
                  <a:schemeClr val="lt1"/>
                </a:solidFill>
              </a:defRPr>
            </a:lvl9pPr>
          </a:lstStyle>
          <a:p>
            <a:endParaRPr/>
          </a:p>
        </p:txBody>
      </p:sp>
      <p:sp>
        <p:nvSpPr>
          <p:cNvPr id="253" name="Google Shape;253;p21"/>
          <p:cNvSpPr txBox="1">
            <a:spLocks noGrp="1"/>
          </p:cNvSpPr>
          <p:nvPr>
            <p:ph type="subTitle" idx="20"/>
          </p:nvPr>
        </p:nvSpPr>
        <p:spPr>
          <a:xfrm>
            <a:off x="317900" y="1365648"/>
            <a:ext cx="2520000" cy="207900"/>
          </a:xfrm>
          <a:prstGeom prst="rect">
            <a:avLst/>
          </a:prstGeom>
          <a:noFill/>
        </p:spPr>
        <p:txBody>
          <a:bodyPr spcFirstLastPara="1" wrap="square" lIns="0" tIns="0" rIns="0" bIns="0" anchor="ctr" anchorCtr="0">
            <a:spAutoFit/>
          </a:bodyPr>
          <a:lstStyle>
            <a:lvl1pPr lvl="0">
              <a:spcBef>
                <a:spcPts val="0"/>
              </a:spcBef>
              <a:spcAft>
                <a:spcPts val="0"/>
              </a:spcAft>
              <a:buSzPts val="1000"/>
              <a:buFont typeface="Taviraj SemiBold"/>
              <a:buNone/>
              <a:defRPr sz="1000">
                <a:highlight>
                  <a:schemeClr val="lt2"/>
                </a:highlight>
                <a:latin typeface="Taviraj SemiBold"/>
                <a:ea typeface="Taviraj SemiBold"/>
                <a:cs typeface="Taviraj SemiBold"/>
                <a:sym typeface="Taviraj SemiBold"/>
              </a:defRPr>
            </a:lvl1pPr>
            <a:lvl2pPr lvl="1">
              <a:spcBef>
                <a:spcPts val="0"/>
              </a:spcBef>
              <a:spcAft>
                <a:spcPts val="0"/>
              </a:spcAft>
              <a:buSzPts val="1000"/>
              <a:buFont typeface="Taviraj SemiBold"/>
              <a:buNone/>
              <a:defRPr sz="1000">
                <a:highlight>
                  <a:schemeClr val="lt2"/>
                </a:highlight>
                <a:latin typeface="Taviraj SemiBold"/>
                <a:ea typeface="Taviraj SemiBold"/>
                <a:cs typeface="Taviraj SemiBold"/>
                <a:sym typeface="Taviraj SemiBold"/>
              </a:defRPr>
            </a:lvl2pPr>
            <a:lvl3pPr lvl="2">
              <a:spcBef>
                <a:spcPts val="0"/>
              </a:spcBef>
              <a:spcAft>
                <a:spcPts val="0"/>
              </a:spcAft>
              <a:buSzPts val="1000"/>
              <a:buFont typeface="Taviraj SemiBold"/>
              <a:buNone/>
              <a:defRPr sz="1000">
                <a:highlight>
                  <a:schemeClr val="lt2"/>
                </a:highlight>
                <a:latin typeface="Taviraj SemiBold"/>
                <a:ea typeface="Taviraj SemiBold"/>
                <a:cs typeface="Taviraj SemiBold"/>
                <a:sym typeface="Taviraj SemiBold"/>
              </a:defRPr>
            </a:lvl3pPr>
            <a:lvl4pPr lvl="3">
              <a:spcBef>
                <a:spcPts val="0"/>
              </a:spcBef>
              <a:spcAft>
                <a:spcPts val="0"/>
              </a:spcAft>
              <a:buSzPts val="1000"/>
              <a:buFont typeface="Taviraj SemiBold"/>
              <a:buNone/>
              <a:defRPr sz="1000">
                <a:highlight>
                  <a:schemeClr val="lt2"/>
                </a:highlight>
                <a:latin typeface="Taviraj SemiBold"/>
                <a:ea typeface="Taviraj SemiBold"/>
                <a:cs typeface="Taviraj SemiBold"/>
                <a:sym typeface="Taviraj SemiBold"/>
              </a:defRPr>
            </a:lvl4pPr>
            <a:lvl5pPr lvl="4">
              <a:spcBef>
                <a:spcPts val="0"/>
              </a:spcBef>
              <a:spcAft>
                <a:spcPts val="0"/>
              </a:spcAft>
              <a:buSzPts val="1000"/>
              <a:buFont typeface="Taviraj SemiBold"/>
              <a:buNone/>
              <a:defRPr sz="1000">
                <a:highlight>
                  <a:schemeClr val="lt2"/>
                </a:highlight>
                <a:latin typeface="Taviraj SemiBold"/>
                <a:ea typeface="Taviraj SemiBold"/>
                <a:cs typeface="Taviraj SemiBold"/>
                <a:sym typeface="Taviraj SemiBold"/>
              </a:defRPr>
            </a:lvl5pPr>
            <a:lvl6pPr lvl="5">
              <a:spcBef>
                <a:spcPts val="0"/>
              </a:spcBef>
              <a:spcAft>
                <a:spcPts val="0"/>
              </a:spcAft>
              <a:buSzPts val="1000"/>
              <a:buFont typeface="Taviraj SemiBold"/>
              <a:buNone/>
              <a:defRPr sz="1000">
                <a:highlight>
                  <a:schemeClr val="lt2"/>
                </a:highlight>
                <a:latin typeface="Taviraj SemiBold"/>
                <a:ea typeface="Taviraj SemiBold"/>
                <a:cs typeface="Taviraj SemiBold"/>
                <a:sym typeface="Taviraj SemiBold"/>
              </a:defRPr>
            </a:lvl6pPr>
            <a:lvl7pPr lvl="6">
              <a:spcBef>
                <a:spcPts val="0"/>
              </a:spcBef>
              <a:spcAft>
                <a:spcPts val="0"/>
              </a:spcAft>
              <a:buSzPts val="1000"/>
              <a:buFont typeface="Taviraj SemiBold"/>
              <a:buNone/>
              <a:defRPr sz="1000">
                <a:highlight>
                  <a:schemeClr val="lt2"/>
                </a:highlight>
                <a:latin typeface="Taviraj SemiBold"/>
                <a:ea typeface="Taviraj SemiBold"/>
                <a:cs typeface="Taviraj SemiBold"/>
                <a:sym typeface="Taviraj SemiBold"/>
              </a:defRPr>
            </a:lvl7pPr>
            <a:lvl8pPr lvl="7">
              <a:spcBef>
                <a:spcPts val="0"/>
              </a:spcBef>
              <a:spcAft>
                <a:spcPts val="0"/>
              </a:spcAft>
              <a:buSzPts val="1000"/>
              <a:buFont typeface="Taviraj SemiBold"/>
              <a:buNone/>
              <a:defRPr sz="1000">
                <a:highlight>
                  <a:schemeClr val="lt2"/>
                </a:highlight>
                <a:latin typeface="Taviraj SemiBold"/>
                <a:ea typeface="Taviraj SemiBold"/>
                <a:cs typeface="Taviraj SemiBold"/>
                <a:sym typeface="Taviraj SemiBold"/>
              </a:defRPr>
            </a:lvl8pPr>
            <a:lvl9pPr lvl="8">
              <a:spcBef>
                <a:spcPts val="0"/>
              </a:spcBef>
              <a:spcAft>
                <a:spcPts val="0"/>
              </a:spcAft>
              <a:buSzPts val="1000"/>
              <a:buFont typeface="Taviraj SemiBold"/>
              <a:buNone/>
              <a:defRPr sz="1000">
                <a:highlight>
                  <a:schemeClr val="lt2"/>
                </a:highlight>
                <a:latin typeface="Taviraj SemiBold"/>
                <a:ea typeface="Taviraj SemiBold"/>
                <a:cs typeface="Taviraj SemiBold"/>
                <a:sym typeface="Taviraj SemiBold"/>
              </a:defRPr>
            </a:lvl9pPr>
          </a:lstStyle>
          <a:p>
            <a:endParaRPr/>
          </a:p>
        </p:txBody>
      </p:sp>
      <p:sp>
        <p:nvSpPr>
          <p:cNvPr id="254" name="Google Shape;254;p21"/>
          <p:cNvSpPr txBox="1">
            <a:spLocks noGrp="1"/>
          </p:cNvSpPr>
          <p:nvPr>
            <p:ph type="subTitle" idx="21"/>
          </p:nvPr>
        </p:nvSpPr>
        <p:spPr>
          <a:xfrm>
            <a:off x="501500" y="1701200"/>
            <a:ext cx="2755800" cy="207900"/>
          </a:xfrm>
          <a:prstGeom prst="rect">
            <a:avLst/>
          </a:prstGeom>
          <a:noFill/>
        </p:spPr>
        <p:txBody>
          <a:bodyPr spcFirstLastPara="1" wrap="square" lIns="0" tIns="0" rIns="0" bIns="0" anchor="ctr" anchorCtr="0">
            <a:noAutofit/>
          </a:bodyPr>
          <a:lstStyle>
            <a:lvl1pPr lvl="0">
              <a:spcBef>
                <a:spcPts val="0"/>
              </a:spcBef>
              <a:spcAft>
                <a:spcPts val="0"/>
              </a:spcAft>
              <a:buClr>
                <a:schemeClr val="lt1"/>
              </a:buClr>
              <a:buSzPts val="1000"/>
              <a:buNone/>
              <a:defRPr sz="1000">
                <a:solidFill>
                  <a:schemeClr val="lt1"/>
                </a:solidFill>
              </a:defRPr>
            </a:lvl1pPr>
            <a:lvl2pPr lvl="1">
              <a:spcBef>
                <a:spcPts val="0"/>
              </a:spcBef>
              <a:spcAft>
                <a:spcPts val="0"/>
              </a:spcAft>
              <a:buClr>
                <a:schemeClr val="lt1"/>
              </a:buClr>
              <a:buSzPts val="1000"/>
              <a:buNone/>
              <a:defRPr sz="1000">
                <a:solidFill>
                  <a:schemeClr val="lt1"/>
                </a:solidFill>
              </a:defRPr>
            </a:lvl2pPr>
            <a:lvl3pPr lvl="2">
              <a:spcBef>
                <a:spcPts val="0"/>
              </a:spcBef>
              <a:spcAft>
                <a:spcPts val="0"/>
              </a:spcAft>
              <a:buClr>
                <a:schemeClr val="lt1"/>
              </a:buClr>
              <a:buSzPts val="1000"/>
              <a:buNone/>
              <a:defRPr sz="1000">
                <a:solidFill>
                  <a:schemeClr val="lt1"/>
                </a:solidFill>
              </a:defRPr>
            </a:lvl3pPr>
            <a:lvl4pPr lvl="3">
              <a:spcBef>
                <a:spcPts val="0"/>
              </a:spcBef>
              <a:spcAft>
                <a:spcPts val="0"/>
              </a:spcAft>
              <a:buClr>
                <a:schemeClr val="lt1"/>
              </a:buClr>
              <a:buSzPts val="1000"/>
              <a:buNone/>
              <a:defRPr sz="1000">
                <a:solidFill>
                  <a:schemeClr val="lt1"/>
                </a:solidFill>
              </a:defRPr>
            </a:lvl4pPr>
            <a:lvl5pPr lvl="4">
              <a:spcBef>
                <a:spcPts val="0"/>
              </a:spcBef>
              <a:spcAft>
                <a:spcPts val="0"/>
              </a:spcAft>
              <a:buClr>
                <a:schemeClr val="lt1"/>
              </a:buClr>
              <a:buSzPts val="1000"/>
              <a:buNone/>
              <a:defRPr sz="1000">
                <a:solidFill>
                  <a:schemeClr val="lt1"/>
                </a:solidFill>
              </a:defRPr>
            </a:lvl5pPr>
            <a:lvl6pPr lvl="5">
              <a:spcBef>
                <a:spcPts val="0"/>
              </a:spcBef>
              <a:spcAft>
                <a:spcPts val="0"/>
              </a:spcAft>
              <a:buClr>
                <a:schemeClr val="lt1"/>
              </a:buClr>
              <a:buSzPts val="1000"/>
              <a:buNone/>
              <a:defRPr sz="1000">
                <a:solidFill>
                  <a:schemeClr val="lt1"/>
                </a:solidFill>
              </a:defRPr>
            </a:lvl6pPr>
            <a:lvl7pPr lvl="6">
              <a:spcBef>
                <a:spcPts val="0"/>
              </a:spcBef>
              <a:spcAft>
                <a:spcPts val="0"/>
              </a:spcAft>
              <a:buClr>
                <a:schemeClr val="lt1"/>
              </a:buClr>
              <a:buSzPts val="1000"/>
              <a:buNone/>
              <a:defRPr sz="1000">
                <a:solidFill>
                  <a:schemeClr val="lt1"/>
                </a:solidFill>
              </a:defRPr>
            </a:lvl7pPr>
            <a:lvl8pPr lvl="7">
              <a:spcBef>
                <a:spcPts val="0"/>
              </a:spcBef>
              <a:spcAft>
                <a:spcPts val="0"/>
              </a:spcAft>
              <a:buClr>
                <a:schemeClr val="lt1"/>
              </a:buClr>
              <a:buSzPts val="1000"/>
              <a:buNone/>
              <a:defRPr sz="1000">
                <a:solidFill>
                  <a:schemeClr val="lt1"/>
                </a:solidFill>
              </a:defRPr>
            </a:lvl8pPr>
            <a:lvl9pPr lvl="8">
              <a:spcBef>
                <a:spcPts val="0"/>
              </a:spcBef>
              <a:spcAft>
                <a:spcPts val="0"/>
              </a:spcAft>
              <a:buClr>
                <a:schemeClr val="lt1"/>
              </a:buClr>
              <a:buSzPts val="1000"/>
              <a:buNone/>
              <a:defRPr sz="1000">
                <a:solidFill>
                  <a:schemeClr val="lt1"/>
                </a:solidFill>
              </a:defRPr>
            </a:lvl9pPr>
          </a:lstStyle>
          <a:p>
            <a:endParaRPr/>
          </a:p>
        </p:txBody>
      </p:sp>
      <p:sp>
        <p:nvSpPr>
          <p:cNvPr id="255" name="Google Shape;255;p21"/>
          <p:cNvSpPr txBox="1"/>
          <p:nvPr/>
        </p:nvSpPr>
        <p:spPr>
          <a:xfrm>
            <a:off x="317898" y="1728200"/>
            <a:ext cx="183600" cy="153900"/>
          </a:xfrm>
          <a:prstGeom prst="rect">
            <a:avLst/>
          </a:prstGeom>
          <a:noFill/>
          <a:ln>
            <a:noFill/>
          </a:ln>
        </p:spPr>
        <p:txBody>
          <a:bodyPr spcFirstLastPara="1" wrap="square" lIns="0" tIns="0" rIns="0" bIns="0" anchor="ctr" anchorCtr="0">
            <a:noAutofit/>
          </a:bodyPr>
          <a:lstStyle/>
          <a:p>
            <a:pPr marL="171450" lvl="0" indent="-120650" algn="l" rtl="0">
              <a:lnSpc>
                <a:spcPct val="115000"/>
              </a:lnSpc>
              <a:spcBef>
                <a:spcPts val="0"/>
              </a:spcBef>
              <a:spcAft>
                <a:spcPts val="0"/>
              </a:spcAft>
              <a:buClr>
                <a:schemeClr val="lt1"/>
              </a:buClr>
              <a:buSzPts val="1000"/>
              <a:buFont typeface="Inter"/>
              <a:buChar char="→"/>
            </a:pPr>
            <a:endParaRPr sz="1000">
              <a:solidFill>
                <a:schemeClr val="lt1"/>
              </a:solidFill>
              <a:latin typeface="Inter Light"/>
              <a:ea typeface="Inter Light"/>
              <a:cs typeface="Inter Light"/>
              <a:sym typeface="Inter Light"/>
            </a:endParaRPr>
          </a:p>
        </p:txBody>
      </p:sp>
      <p:sp>
        <p:nvSpPr>
          <p:cNvPr id="256" name="Google Shape;256;p21"/>
          <p:cNvSpPr txBox="1"/>
          <p:nvPr/>
        </p:nvSpPr>
        <p:spPr>
          <a:xfrm>
            <a:off x="317898" y="2638925"/>
            <a:ext cx="183600" cy="153900"/>
          </a:xfrm>
          <a:prstGeom prst="rect">
            <a:avLst/>
          </a:prstGeom>
          <a:noFill/>
          <a:ln>
            <a:noFill/>
          </a:ln>
        </p:spPr>
        <p:txBody>
          <a:bodyPr spcFirstLastPara="1" wrap="square" lIns="0" tIns="0" rIns="0" bIns="0" anchor="ctr" anchorCtr="0">
            <a:noAutofit/>
          </a:bodyPr>
          <a:lstStyle/>
          <a:p>
            <a:pPr marL="171450" lvl="0" indent="-120650" algn="l" rtl="0">
              <a:lnSpc>
                <a:spcPct val="115000"/>
              </a:lnSpc>
              <a:spcBef>
                <a:spcPts val="0"/>
              </a:spcBef>
              <a:spcAft>
                <a:spcPts val="0"/>
              </a:spcAft>
              <a:buClr>
                <a:schemeClr val="lt1"/>
              </a:buClr>
              <a:buSzPts val="1000"/>
              <a:buFont typeface="Inter"/>
              <a:buChar char="→"/>
            </a:pPr>
            <a:endParaRPr sz="1000">
              <a:solidFill>
                <a:schemeClr val="lt1"/>
              </a:solidFill>
              <a:latin typeface="Inter Light"/>
              <a:ea typeface="Inter Light"/>
              <a:cs typeface="Inter Light"/>
              <a:sym typeface="Inter Light"/>
            </a:endParaRPr>
          </a:p>
        </p:txBody>
      </p:sp>
      <p:sp>
        <p:nvSpPr>
          <p:cNvPr id="257" name="Google Shape;257;p21"/>
          <p:cNvSpPr txBox="1"/>
          <p:nvPr/>
        </p:nvSpPr>
        <p:spPr>
          <a:xfrm>
            <a:off x="317898" y="3507038"/>
            <a:ext cx="183600" cy="153900"/>
          </a:xfrm>
          <a:prstGeom prst="rect">
            <a:avLst/>
          </a:prstGeom>
          <a:noFill/>
          <a:ln>
            <a:noFill/>
          </a:ln>
        </p:spPr>
        <p:txBody>
          <a:bodyPr spcFirstLastPara="1" wrap="square" lIns="0" tIns="0" rIns="0" bIns="0" anchor="ctr" anchorCtr="0">
            <a:noAutofit/>
          </a:bodyPr>
          <a:lstStyle/>
          <a:p>
            <a:pPr marL="171450" lvl="0" indent="-120650" algn="l" rtl="0">
              <a:lnSpc>
                <a:spcPct val="115000"/>
              </a:lnSpc>
              <a:spcBef>
                <a:spcPts val="0"/>
              </a:spcBef>
              <a:spcAft>
                <a:spcPts val="0"/>
              </a:spcAft>
              <a:buClr>
                <a:schemeClr val="lt1"/>
              </a:buClr>
              <a:buSzPts val="1000"/>
              <a:buFont typeface="Inter"/>
              <a:buChar char="→"/>
            </a:pPr>
            <a:endParaRPr sz="1000">
              <a:solidFill>
                <a:schemeClr val="lt1"/>
              </a:solidFill>
              <a:latin typeface="Inter Light"/>
              <a:ea typeface="Inter Light"/>
              <a:cs typeface="Inter Light"/>
              <a:sym typeface="Inter Light"/>
            </a:endParaRPr>
          </a:p>
        </p:txBody>
      </p:sp>
      <p:sp>
        <p:nvSpPr>
          <p:cNvPr id="258" name="Google Shape;258;p21"/>
          <p:cNvSpPr txBox="1"/>
          <p:nvPr/>
        </p:nvSpPr>
        <p:spPr>
          <a:xfrm>
            <a:off x="317898" y="4416338"/>
            <a:ext cx="183600" cy="153900"/>
          </a:xfrm>
          <a:prstGeom prst="rect">
            <a:avLst/>
          </a:prstGeom>
          <a:noFill/>
          <a:ln>
            <a:noFill/>
          </a:ln>
        </p:spPr>
        <p:txBody>
          <a:bodyPr spcFirstLastPara="1" wrap="square" lIns="0" tIns="0" rIns="0" bIns="0" anchor="ctr" anchorCtr="0">
            <a:noAutofit/>
          </a:bodyPr>
          <a:lstStyle/>
          <a:p>
            <a:pPr marL="171450" lvl="0" indent="-120650" algn="l" rtl="0">
              <a:lnSpc>
                <a:spcPct val="115000"/>
              </a:lnSpc>
              <a:spcBef>
                <a:spcPts val="0"/>
              </a:spcBef>
              <a:spcAft>
                <a:spcPts val="0"/>
              </a:spcAft>
              <a:buClr>
                <a:schemeClr val="lt1"/>
              </a:buClr>
              <a:buSzPts val="1000"/>
              <a:buFont typeface="Inter"/>
              <a:buChar char="→"/>
            </a:pPr>
            <a:endParaRPr sz="1000">
              <a:solidFill>
                <a:schemeClr val="lt1"/>
              </a:solidFill>
              <a:latin typeface="Inter Light"/>
              <a:ea typeface="Inter Light"/>
              <a:cs typeface="Inter Light"/>
              <a:sym typeface="Inter Light"/>
            </a:endParaRPr>
          </a:p>
        </p:txBody>
      </p:sp>
      <p:sp>
        <p:nvSpPr>
          <p:cNvPr id="259" name="Google Shape;259;p21"/>
          <p:cNvSpPr txBox="1"/>
          <p:nvPr/>
        </p:nvSpPr>
        <p:spPr>
          <a:xfrm>
            <a:off x="3729873" y="1728200"/>
            <a:ext cx="183600" cy="153900"/>
          </a:xfrm>
          <a:prstGeom prst="rect">
            <a:avLst/>
          </a:prstGeom>
          <a:noFill/>
          <a:ln>
            <a:noFill/>
          </a:ln>
        </p:spPr>
        <p:txBody>
          <a:bodyPr spcFirstLastPara="1" wrap="square" lIns="0" tIns="0" rIns="0" bIns="0" anchor="ctr" anchorCtr="0">
            <a:noAutofit/>
          </a:bodyPr>
          <a:lstStyle/>
          <a:p>
            <a:pPr marL="171450" lvl="0" indent="-120650" algn="l" rtl="0">
              <a:lnSpc>
                <a:spcPct val="115000"/>
              </a:lnSpc>
              <a:spcBef>
                <a:spcPts val="0"/>
              </a:spcBef>
              <a:spcAft>
                <a:spcPts val="0"/>
              </a:spcAft>
              <a:buClr>
                <a:schemeClr val="lt1"/>
              </a:buClr>
              <a:buSzPts val="1000"/>
              <a:buFont typeface="Inter"/>
              <a:buChar char="→"/>
            </a:pPr>
            <a:endParaRPr sz="1000">
              <a:solidFill>
                <a:schemeClr val="lt1"/>
              </a:solidFill>
              <a:latin typeface="Inter Light"/>
              <a:ea typeface="Inter Light"/>
              <a:cs typeface="Inter Light"/>
              <a:sym typeface="Inter Light"/>
            </a:endParaRPr>
          </a:p>
        </p:txBody>
      </p:sp>
      <p:sp>
        <p:nvSpPr>
          <p:cNvPr id="260" name="Google Shape;260;p21"/>
          <p:cNvSpPr txBox="1"/>
          <p:nvPr/>
        </p:nvSpPr>
        <p:spPr>
          <a:xfrm>
            <a:off x="3729873" y="2638925"/>
            <a:ext cx="183600" cy="153900"/>
          </a:xfrm>
          <a:prstGeom prst="rect">
            <a:avLst/>
          </a:prstGeom>
          <a:noFill/>
          <a:ln>
            <a:noFill/>
          </a:ln>
        </p:spPr>
        <p:txBody>
          <a:bodyPr spcFirstLastPara="1" wrap="square" lIns="0" tIns="0" rIns="0" bIns="0" anchor="ctr" anchorCtr="0">
            <a:noAutofit/>
          </a:bodyPr>
          <a:lstStyle/>
          <a:p>
            <a:pPr marL="171450" lvl="0" indent="-120650" algn="l" rtl="0">
              <a:lnSpc>
                <a:spcPct val="115000"/>
              </a:lnSpc>
              <a:spcBef>
                <a:spcPts val="0"/>
              </a:spcBef>
              <a:spcAft>
                <a:spcPts val="0"/>
              </a:spcAft>
              <a:buClr>
                <a:schemeClr val="lt1"/>
              </a:buClr>
              <a:buSzPts val="1000"/>
              <a:buFont typeface="Inter"/>
              <a:buChar char="→"/>
            </a:pPr>
            <a:endParaRPr sz="1000">
              <a:solidFill>
                <a:schemeClr val="lt1"/>
              </a:solidFill>
              <a:latin typeface="Inter Light"/>
              <a:ea typeface="Inter Light"/>
              <a:cs typeface="Inter Light"/>
              <a:sym typeface="Inter Light"/>
            </a:endParaRPr>
          </a:p>
        </p:txBody>
      </p:sp>
      <p:sp>
        <p:nvSpPr>
          <p:cNvPr id="261" name="Google Shape;261;p21"/>
          <p:cNvSpPr txBox="1"/>
          <p:nvPr/>
        </p:nvSpPr>
        <p:spPr>
          <a:xfrm>
            <a:off x="3729873" y="3507038"/>
            <a:ext cx="183600" cy="153900"/>
          </a:xfrm>
          <a:prstGeom prst="rect">
            <a:avLst/>
          </a:prstGeom>
          <a:noFill/>
          <a:ln>
            <a:noFill/>
          </a:ln>
        </p:spPr>
        <p:txBody>
          <a:bodyPr spcFirstLastPara="1" wrap="square" lIns="0" tIns="0" rIns="0" bIns="0" anchor="ctr" anchorCtr="0">
            <a:noAutofit/>
          </a:bodyPr>
          <a:lstStyle/>
          <a:p>
            <a:pPr marL="171450" lvl="0" indent="-120650" algn="l" rtl="0">
              <a:lnSpc>
                <a:spcPct val="115000"/>
              </a:lnSpc>
              <a:spcBef>
                <a:spcPts val="0"/>
              </a:spcBef>
              <a:spcAft>
                <a:spcPts val="0"/>
              </a:spcAft>
              <a:buClr>
                <a:schemeClr val="lt1"/>
              </a:buClr>
              <a:buSzPts val="1000"/>
              <a:buFont typeface="Inter"/>
              <a:buChar char="→"/>
            </a:pPr>
            <a:endParaRPr sz="1000">
              <a:solidFill>
                <a:schemeClr val="lt1"/>
              </a:solidFill>
              <a:latin typeface="Inter Light"/>
              <a:ea typeface="Inter Light"/>
              <a:cs typeface="Inter Light"/>
              <a:sym typeface="Inter Light"/>
            </a:endParaRPr>
          </a:p>
        </p:txBody>
      </p:sp>
      <p:sp>
        <p:nvSpPr>
          <p:cNvPr id="262" name="Google Shape;262;p21"/>
          <p:cNvSpPr txBox="1"/>
          <p:nvPr/>
        </p:nvSpPr>
        <p:spPr>
          <a:xfrm>
            <a:off x="3729873" y="4416338"/>
            <a:ext cx="183600" cy="153900"/>
          </a:xfrm>
          <a:prstGeom prst="rect">
            <a:avLst/>
          </a:prstGeom>
          <a:noFill/>
          <a:ln>
            <a:noFill/>
          </a:ln>
        </p:spPr>
        <p:txBody>
          <a:bodyPr spcFirstLastPara="1" wrap="square" lIns="0" tIns="0" rIns="0" bIns="0" anchor="ctr" anchorCtr="0">
            <a:noAutofit/>
          </a:bodyPr>
          <a:lstStyle/>
          <a:p>
            <a:pPr marL="171450" lvl="0" indent="-120650" algn="l" rtl="0">
              <a:lnSpc>
                <a:spcPct val="115000"/>
              </a:lnSpc>
              <a:spcBef>
                <a:spcPts val="0"/>
              </a:spcBef>
              <a:spcAft>
                <a:spcPts val="0"/>
              </a:spcAft>
              <a:buClr>
                <a:schemeClr val="lt1"/>
              </a:buClr>
              <a:buSzPts val="1000"/>
              <a:buFont typeface="Inter"/>
              <a:buChar char="→"/>
            </a:pPr>
            <a:endParaRPr sz="1000">
              <a:solidFill>
                <a:schemeClr val="lt1"/>
              </a:solidFill>
              <a:latin typeface="Inter Light"/>
              <a:ea typeface="Inter Light"/>
              <a:cs typeface="Inter Light"/>
              <a:sym typeface="Inter Light"/>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Closing slide">
  <p:cSld name="CUSTOM_1_2">
    <p:spTree>
      <p:nvGrpSpPr>
        <p:cNvPr id="1" name="Shape 263"/>
        <p:cNvGrpSpPr/>
        <p:nvPr/>
      </p:nvGrpSpPr>
      <p:grpSpPr>
        <a:xfrm>
          <a:off x="0" y="0"/>
          <a:ext cx="0" cy="0"/>
          <a:chOff x="0" y="0"/>
          <a:chExt cx="0" cy="0"/>
        </a:xfrm>
      </p:grpSpPr>
      <p:sp>
        <p:nvSpPr>
          <p:cNvPr id="264" name="Google Shape;264;p22"/>
          <p:cNvSpPr/>
          <p:nvPr/>
        </p:nvSpPr>
        <p:spPr>
          <a:xfrm flipH="1">
            <a:off x="350" y="0"/>
            <a:ext cx="2451300" cy="5143500"/>
          </a:xfrm>
          <a:prstGeom prst="rect">
            <a:avLst/>
          </a:prstGeom>
          <a:solidFill>
            <a:schemeClr val="accent5"/>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solidFill>
                <a:schemeClr val="dk1"/>
              </a:solidFill>
              <a:latin typeface="Taviraj"/>
              <a:ea typeface="Taviraj"/>
              <a:cs typeface="Taviraj"/>
              <a:sym typeface="Taviraj"/>
            </a:endParaRPr>
          </a:p>
        </p:txBody>
      </p:sp>
      <p:sp>
        <p:nvSpPr>
          <p:cNvPr id="265" name="Google Shape;265;p22"/>
          <p:cNvSpPr txBox="1">
            <a:spLocks noGrp="1"/>
          </p:cNvSpPr>
          <p:nvPr>
            <p:ph type="subTitle" idx="1"/>
          </p:nvPr>
        </p:nvSpPr>
        <p:spPr>
          <a:xfrm>
            <a:off x="320100" y="228590"/>
            <a:ext cx="1805400" cy="123300"/>
          </a:xfrm>
          <a:prstGeom prst="rect">
            <a:avLst/>
          </a:prstGeom>
        </p:spPr>
        <p:txBody>
          <a:bodyPr spcFirstLastPara="1" wrap="square" lIns="0" tIns="0" rIns="0" bIns="0" anchor="ctr" anchorCtr="0">
            <a:noAutofit/>
          </a:bodyPr>
          <a:lstStyle>
            <a:lvl1pPr lvl="0">
              <a:spcBef>
                <a:spcPts val="0"/>
              </a:spcBef>
              <a:spcAft>
                <a:spcPts val="0"/>
              </a:spcAft>
              <a:buNone/>
              <a:defRPr sz="700">
                <a:solidFill>
                  <a:schemeClr val="lt1"/>
                </a:solidFill>
              </a:defRPr>
            </a:lvl1pPr>
            <a:lvl2pPr lvl="1">
              <a:spcBef>
                <a:spcPts val="0"/>
              </a:spcBef>
              <a:spcAft>
                <a:spcPts val="0"/>
              </a:spcAft>
              <a:buNone/>
              <a:defRPr sz="700">
                <a:solidFill>
                  <a:schemeClr val="lt1"/>
                </a:solidFill>
              </a:defRPr>
            </a:lvl2pPr>
            <a:lvl3pPr lvl="2">
              <a:spcBef>
                <a:spcPts val="0"/>
              </a:spcBef>
              <a:spcAft>
                <a:spcPts val="0"/>
              </a:spcAft>
              <a:buNone/>
              <a:defRPr sz="700">
                <a:solidFill>
                  <a:schemeClr val="lt1"/>
                </a:solidFill>
              </a:defRPr>
            </a:lvl3pPr>
            <a:lvl4pPr lvl="3">
              <a:spcBef>
                <a:spcPts val="0"/>
              </a:spcBef>
              <a:spcAft>
                <a:spcPts val="0"/>
              </a:spcAft>
              <a:buNone/>
              <a:defRPr sz="700">
                <a:solidFill>
                  <a:schemeClr val="lt1"/>
                </a:solidFill>
              </a:defRPr>
            </a:lvl4pPr>
            <a:lvl5pPr lvl="4">
              <a:spcBef>
                <a:spcPts val="0"/>
              </a:spcBef>
              <a:spcAft>
                <a:spcPts val="0"/>
              </a:spcAft>
              <a:buNone/>
              <a:defRPr sz="700">
                <a:solidFill>
                  <a:schemeClr val="lt1"/>
                </a:solidFill>
              </a:defRPr>
            </a:lvl5pPr>
            <a:lvl6pPr lvl="5">
              <a:spcBef>
                <a:spcPts val="0"/>
              </a:spcBef>
              <a:spcAft>
                <a:spcPts val="0"/>
              </a:spcAft>
              <a:buNone/>
              <a:defRPr sz="700">
                <a:solidFill>
                  <a:schemeClr val="lt1"/>
                </a:solidFill>
              </a:defRPr>
            </a:lvl6pPr>
            <a:lvl7pPr lvl="6">
              <a:spcBef>
                <a:spcPts val="0"/>
              </a:spcBef>
              <a:spcAft>
                <a:spcPts val="0"/>
              </a:spcAft>
              <a:buNone/>
              <a:defRPr sz="700">
                <a:solidFill>
                  <a:schemeClr val="lt1"/>
                </a:solidFill>
              </a:defRPr>
            </a:lvl7pPr>
            <a:lvl8pPr lvl="7">
              <a:spcBef>
                <a:spcPts val="0"/>
              </a:spcBef>
              <a:spcAft>
                <a:spcPts val="0"/>
              </a:spcAft>
              <a:buNone/>
              <a:defRPr sz="700">
                <a:solidFill>
                  <a:schemeClr val="lt1"/>
                </a:solidFill>
              </a:defRPr>
            </a:lvl8pPr>
            <a:lvl9pPr lvl="8">
              <a:spcBef>
                <a:spcPts val="0"/>
              </a:spcBef>
              <a:spcAft>
                <a:spcPts val="0"/>
              </a:spcAft>
              <a:buNone/>
              <a:defRPr sz="700">
                <a:solidFill>
                  <a:schemeClr val="lt1"/>
                </a:solidFill>
              </a:defRPr>
            </a:lvl9pPr>
          </a:lstStyle>
          <a:p>
            <a:endParaRPr/>
          </a:p>
        </p:txBody>
      </p:sp>
      <p:sp>
        <p:nvSpPr>
          <p:cNvPr id="266" name="Google Shape;266;p22"/>
          <p:cNvSpPr txBox="1">
            <a:spLocks noGrp="1"/>
          </p:cNvSpPr>
          <p:nvPr>
            <p:ph type="subTitle" idx="2"/>
          </p:nvPr>
        </p:nvSpPr>
        <p:spPr>
          <a:xfrm>
            <a:off x="7196175" y="228600"/>
            <a:ext cx="1627800" cy="123300"/>
          </a:xfrm>
          <a:prstGeom prst="rect">
            <a:avLst/>
          </a:prstGeom>
        </p:spPr>
        <p:txBody>
          <a:bodyPr spcFirstLastPara="1" wrap="square" lIns="0" tIns="0" rIns="0" bIns="0" anchor="ctr" anchorCtr="0">
            <a:noAutofit/>
          </a:bodyPr>
          <a:lstStyle>
            <a:lvl1pPr lvl="0" algn="r">
              <a:spcBef>
                <a:spcPts val="0"/>
              </a:spcBef>
              <a:spcAft>
                <a:spcPts val="0"/>
              </a:spcAft>
              <a:buNone/>
              <a:defRPr sz="700"/>
            </a:lvl1pPr>
            <a:lvl2pPr lvl="1" algn="r">
              <a:spcBef>
                <a:spcPts val="0"/>
              </a:spcBef>
              <a:spcAft>
                <a:spcPts val="0"/>
              </a:spcAft>
              <a:buNone/>
              <a:defRPr sz="700"/>
            </a:lvl2pPr>
            <a:lvl3pPr lvl="2" algn="r">
              <a:spcBef>
                <a:spcPts val="0"/>
              </a:spcBef>
              <a:spcAft>
                <a:spcPts val="0"/>
              </a:spcAft>
              <a:buNone/>
              <a:defRPr sz="700"/>
            </a:lvl3pPr>
            <a:lvl4pPr lvl="3" algn="r">
              <a:spcBef>
                <a:spcPts val="0"/>
              </a:spcBef>
              <a:spcAft>
                <a:spcPts val="0"/>
              </a:spcAft>
              <a:buNone/>
              <a:defRPr sz="700"/>
            </a:lvl4pPr>
            <a:lvl5pPr lvl="4" algn="r">
              <a:spcBef>
                <a:spcPts val="0"/>
              </a:spcBef>
              <a:spcAft>
                <a:spcPts val="0"/>
              </a:spcAft>
              <a:buNone/>
              <a:defRPr sz="700"/>
            </a:lvl5pPr>
            <a:lvl6pPr lvl="5" algn="r">
              <a:spcBef>
                <a:spcPts val="0"/>
              </a:spcBef>
              <a:spcAft>
                <a:spcPts val="0"/>
              </a:spcAft>
              <a:buNone/>
              <a:defRPr sz="700"/>
            </a:lvl6pPr>
            <a:lvl7pPr lvl="6" algn="r">
              <a:spcBef>
                <a:spcPts val="0"/>
              </a:spcBef>
              <a:spcAft>
                <a:spcPts val="0"/>
              </a:spcAft>
              <a:buNone/>
              <a:defRPr sz="700"/>
            </a:lvl7pPr>
            <a:lvl8pPr lvl="7" algn="r">
              <a:spcBef>
                <a:spcPts val="0"/>
              </a:spcBef>
              <a:spcAft>
                <a:spcPts val="0"/>
              </a:spcAft>
              <a:buNone/>
              <a:defRPr sz="700"/>
            </a:lvl8pPr>
            <a:lvl9pPr lvl="8" algn="r">
              <a:spcBef>
                <a:spcPts val="0"/>
              </a:spcBef>
              <a:spcAft>
                <a:spcPts val="0"/>
              </a:spcAft>
              <a:buNone/>
              <a:defRPr sz="700"/>
            </a:lvl9pPr>
          </a:lstStyle>
          <a:p>
            <a:endParaRPr/>
          </a:p>
        </p:txBody>
      </p:sp>
      <p:sp>
        <p:nvSpPr>
          <p:cNvPr id="267" name="Google Shape;267;p22"/>
          <p:cNvSpPr txBox="1">
            <a:spLocks noGrp="1"/>
          </p:cNvSpPr>
          <p:nvPr>
            <p:ph type="title"/>
          </p:nvPr>
        </p:nvSpPr>
        <p:spPr>
          <a:xfrm>
            <a:off x="228650" y="320200"/>
            <a:ext cx="1967400" cy="614700"/>
          </a:xfrm>
          <a:prstGeom prst="rect">
            <a:avLst/>
          </a:prstGeom>
        </p:spPr>
        <p:txBody>
          <a:bodyPr spcFirstLastPara="1" wrap="square" lIns="91425" tIns="91425" rIns="91425" bIns="91425" anchor="t" anchorCtr="0">
            <a:noAutofit/>
          </a:bodyPr>
          <a:lstStyle>
            <a:lvl1pPr lvl="0">
              <a:spcBef>
                <a:spcPts val="0"/>
              </a:spcBef>
              <a:spcAft>
                <a:spcPts val="0"/>
              </a:spcAft>
              <a:buClr>
                <a:schemeClr val="lt1"/>
              </a:buClr>
              <a:buSzPts val="3000"/>
              <a:buFont typeface="Taviraj"/>
              <a:buNone/>
              <a:defRPr>
                <a:solidFill>
                  <a:schemeClr val="lt1"/>
                </a:solidFill>
                <a:latin typeface="Taviraj"/>
                <a:ea typeface="Taviraj"/>
                <a:cs typeface="Taviraj"/>
                <a:sym typeface="Taviraj"/>
              </a:defRPr>
            </a:lvl1pPr>
            <a:lvl2pPr lvl="1">
              <a:spcBef>
                <a:spcPts val="0"/>
              </a:spcBef>
              <a:spcAft>
                <a:spcPts val="0"/>
              </a:spcAft>
              <a:buClr>
                <a:schemeClr val="lt1"/>
              </a:buClr>
              <a:buSzPts val="3000"/>
              <a:buFont typeface="Taviraj"/>
              <a:buNone/>
              <a:defRPr>
                <a:solidFill>
                  <a:schemeClr val="lt1"/>
                </a:solidFill>
              </a:defRPr>
            </a:lvl2pPr>
            <a:lvl3pPr lvl="2">
              <a:spcBef>
                <a:spcPts val="0"/>
              </a:spcBef>
              <a:spcAft>
                <a:spcPts val="0"/>
              </a:spcAft>
              <a:buClr>
                <a:schemeClr val="lt1"/>
              </a:buClr>
              <a:buSzPts val="3000"/>
              <a:buFont typeface="Taviraj"/>
              <a:buNone/>
              <a:defRPr>
                <a:solidFill>
                  <a:schemeClr val="lt1"/>
                </a:solidFill>
              </a:defRPr>
            </a:lvl3pPr>
            <a:lvl4pPr lvl="3">
              <a:spcBef>
                <a:spcPts val="0"/>
              </a:spcBef>
              <a:spcAft>
                <a:spcPts val="0"/>
              </a:spcAft>
              <a:buClr>
                <a:schemeClr val="lt1"/>
              </a:buClr>
              <a:buSzPts val="3000"/>
              <a:buFont typeface="Taviraj"/>
              <a:buNone/>
              <a:defRPr>
                <a:solidFill>
                  <a:schemeClr val="lt1"/>
                </a:solidFill>
              </a:defRPr>
            </a:lvl4pPr>
            <a:lvl5pPr lvl="4">
              <a:spcBef>
                <a:spcPts val="0"/>
              </a:spcBef>
              <a:spcAft>
                <a:spcPts val="0"/>
              </a:spcAft>
              <a:buClr>
                <a:schemeClr val="lt1"/>
              </a:buClr>
              <a:buSzPts val="3000"/>
              <a:buFont typeface="Taviraj"/>
              <a:buNone/>
              <a:defRPr>
                <a:solidFill>
                  <a:schemeClr val="lt1"/>
                </a:solidFill>
              </a:defRPr>
            </a:lvl5pPr>
            <a:lvl6pPr lvl="5">
              <a:spcBef>
                <a:spcPts val="0"/>
              </a:spcBef>
              <a:spcAft>
                <a:spcPts val="0"/>
              </a:spcAft>
              <a:buClr>
                <a:schemeClr val="lt1"/>
              </a:buClr>
              <a:buSzPts val="3000"/>
              <a:buFont typeface="Taviraj"/>
              <a:buNone/>
              <a:defRPr>
                <a:solidFill>
                  <a:schemeClr val="lt1"/>
                </a:solidFill>
              </a:defRPr>
            </a:lvl6pPr>
            <a:lvl7pPr lvl="6">
              <a:spcBef>
                <a:spcPts val="0"/>
              </a:spcBef>
              <a:spcAft>
                <a:spcPts val="0"/>
              </a:spcAft>
              <a:buClr>
                <a:schemeClr val="lt1"/>
              </a:buClr>
              <a:buSzPts val="3000"/>
              <a:buFont typeface="Taviraj"/>
              <a:buNone/>
              <a:defRPr>
                <a:solidFill>
                  <a:schemeClr val="lt1"/>
                </a:solidFill>
              </a:defRPr>
            </a:lvl7pPr>
            <a:lvl8pPr lvl="7">
              <a:spcBef>
                <a:spcPts val="0"/>
              </a:spcBef>
              <a:spcAft>
                <a:spcPts val="0"/>
              </a:spcAft>
              <a:buClr>
                <a:schemeClr val="lt1"/>
              </a:buClr>
              <a:buSzPts val="3000"/>
              <a:buFont typeface="Taviraj"/>
              <a:buNone/>
              <a:defRPr>
                <a:solidFill>
                  <a:schemeClr val="lt1"/>
                </a:solidFill>
              </a:defRPr>
            </a:lvl8pPr>
            <a:lvl9pPr lvl="8">
              <a:spcBef>
                <a:spcPts val="0"/>
              </a:spcBef>
              <a:spcAft>
                <a:spcPts val="0"/>
              </a:spcAft>
              <a:buClr>
                <a:schemeClr val="lt1"/>
              </a:buClr>
              <a:buSzPts val="3000"/>
              <a:buFont typeface="Taviraj"/>
              <a:buNone/>
              <a:defRPr>
                <a:solidFill>
                  <a:schemeClr val="lt1"/>
                </a:solidFill>
              </a:defRPr>
            </a:lvl9pPr>
          </a:lstStyle>
          <a:p>
            <a:endParaRPr/>
          </a:p>
        </p:txBody>
      </p:sp>
      <p:sp>
        <p:nvSpPr>
          <p:cNvPr id="268" name="Google Shape;268;p22"/>
          <p:cNvSpPr txBox="1">
            <a:spLocks noGrp="1"/>
          </p:cNvSpPr>
          <p:nvPr>
            <p:ph type="title" idx="3"/>
          </p:nvPr>
        </p:nvSpPr>
        <p:spPr>
          <a:xfrm>
            <a:off x="2813700" y="278225"/>
            <a:ext cx="6010200" cy="1935300"/>
          </a:xfrm>
          <a:prstGeom prst="rect">
            <a:avLst/>
          </a:prstGeom>
        </p:spPr>
        <p:txBody>
          <a:bodyPr spcFirstLastPara="1" wrap="square" lIns="91425" tIns="91425" rIns="91425" bIns="91425" anchor="t" anchorCtr="0">
            <a:noAutofit/>
          </a:bodyPr>
          <a:lstStyle>
            <a:lvl1pPr lvl="0">
              <a:lnSpc>
                <a:spcPct val="90000"/>
              </a:lnSpc>
              <a:spcBef>
                <a:spcPts val="0"/>
              </a:spcBef>
              <a:spcAft>
                <a:spcPts val="0"/>
              </a:spcAft>
              <a:buNone/>
              <a:defRPr sz="4400"/>
            </a:lvl1pPr>
            <a:lvl2pPr lvl="1">
              <a:lnSpc>
                <a:spcPct val="90000"/>
              </a:lnSpc>
              <a:spcBef>
                <a:spcPts val="0"/>
              </a:spcBef>
              <a:spcAft>
                <a:spcPts val="0"/>
              </a:spcAft>
              <a:buNone/>
              <a:defRPr sz="4400"/>
            </a:lvl2pPr>
            <a:lvl3pPr lvl="2">
              <a:lnSpc>
                <a:spcPct val="90000"/>
              </a:lnSpc>
              <a:spcBef>
                <a:spcPts val="0"/>
              </a:spcBef>
              <a:spcAft>
                <a:spcPts val="0"/>
              </a:spcAft>
              <a:buNone/>
              <a:defRPr sz="4400"/>
            </a:lvl3pPr>
            <a:lvl4pPr lvl="3">
              <a:lnSpc>
                <a:spcPct val="90000"/>
              </a:lnSpc>
              <a:spcBef>
                <a:spcPts val="0"/>
              </a:spcBef>
              <a:spcAft>
                <a:spcPts val="0"/>
              </a:spcAft>
              <a:buNone/>
              <a:defRPr sz="4400"/>
            </a:lvl4pPr>
            <a:lvl5pPr lvl="4">
              <a:lnSpc>
                <a:spcPct val="90000"/>
              </a:lnSpc>
              <a:spcBef>
                <a:spcPts val="0"/>
              </a:spcBef>
              <a:spcAft>
                <a:spcPts val="0"/>
              </a:spcAft>
              <a:buNone/>
              <a:defRPr sz="4400"/>
            </a:lvl5pPr>
            <a:lvl6pPr lvl="5">
              <a:lnSpc>
                <a:spcPct val="90000"/>
              </a:lnSpc>
              <a:spcBef>
                <a:spcPts val="0"/>
              </a:spcBef>
              <a:spcAft>
                <a:spcPts val="0"/>
              </a:spcAft>
              <a:buNone/>
              <a:defRPr sz="4400"/>
            </a:lvl6pPr>
            <a:lvl7pPr lvl="6">
              <a:lnSpc>
                <a:spcPct val="90000"/>
              </a:lnSpc>
              <a:spcBef>
                <a:spcPts val="0"/>
              </a:spcBef>
              <a:spcAft>
                <a:spcPts val="0"/>
              </a:spcAft>
              <a:buNone/>
              <a:defRPr sz="4400"/>
            </a:lvl7pPr>
            <a:lvl8pPr lvl="7">
              <a:lnSpc>
                <a:spcPct val="90000"/>
              </a:lnSpc>
              <a:spcBef>
                <a:spcPts val="0"/>
              </a:spcBef>
              <a:spcAft>
                <a:spcPts val="0"/>
              </a:spcAft>
              <a:buNone/>
              <a:defRPr sz="4400"/>
            </a:lvl8pPr>
            <a:lvl9pPr lvl="8">
              <a:lnSpc>
                <a:spcPct val="90000"/>
              </a:lnSpc>
              <a:spcBef>
                <a:spcPts val="0"/>
              </a:spcBef>
              <a:spcAft>
                <a:spcPts val="0"/>
              </a:spcAft>
              <a:buNone/>
              <a:defRPr sz="4400"/>
            </a:lvl9pPr>
          </a:lstStyle>
          <a:p>
            <a:endParaRPr/>
          </a:p>
        </p:txBody>
      </p:sp>
      <p:sp>
        <p:nvSpPr>
          <p:cNvPr id="269" name="Google Shape;269;p22"/>
          <p:cNvSpPr>
            <a:spLocks noGrp="1"/>
          </p:cNvSpPr>
          <p:nvPr>
            <p:ph type="pic" idx="4"/>
          </p:nvPr>
        </p:nvSpPr>
        <p:spPr>
          <a:xfrm>
            <a:off x="6017975" y="2571725"/>
            <a:ext cx="2805900" cy="2112000"/>
          </a:xfrm>
          <a:prstGeom prst="rect">
            <a:avLst/>
          </a:prstGeom>
          <a:noFill/>
          <a:ln>
            <a:noFill/>
          </a:ln>
        </p:spPr>
      </p:sp>
      <p:sp>
        <p:nvSpPr>
          <p:cNvPr id="270" name="Google Shape;270;p22"/>
          <p:cNvSpPr txBox="1">
            <a:spLocks noGrp="1"/>
          </p:cNvSpPr>
          <p:nvPr>
            <p:ph type="body" idx="5"/>
          </p:nvPr>
        </p:nvSpPr>
        <p:spPr>
          <a:xfrm>
            <a:off x="2908850" y="3998825"/>
            <a:ext cx="2030100" cy="684900"/>
          </a:xfrm>
          <a:prstGeom prst="rect">
            <a:avLst/>
          </a:prstGeom>
        </p:spPr>
        <p:txBody>
          <a:bodyPr spcFirstLastPara="1" wrap="square" lIns="0" tIns="0" rIns="0" bIns="0" anchor="b" anchorCtr="0">
            <a:noAutofit/>
          </a:bodyPr>
          <a:lstStyle>
            <a:lvl1pPr marL="457200" lvl="0" indent="-292100">
              <a:lnSpc>
                <a:spcPct val="115000"/>
              </a:lnSpc>
              <a:spcBef>
                <a:spcPts val="0"/>
              </a:spcBef>
              <a:spcAft>
                <a:spcPts val="0"/>
              </a:spcAft>
              <a:buClr>
                <a:schemeClr val="dk1"/>
              </a:buClr>
              <a:buSzPts val="1000"/>
              <a:buFont typeface="Inter Light"/>
              <a:buChar char="●"/>
              <a:defRPr sz="1000">
                <a:solidFill>
                  <a:schemeClr val="dk1"/>
                </a:solidFill>
              </a:defRPr>
            </a:lvl1pPr>
            <a:lvl2pPr marL="914400" lvl="1" indent="-292100">
              <a:lnSpc>
                <a:spcPct val="115000"/>
              </a:lnSpc>
              <a:spcBef>
                <a:spcPts val="800"/>
              </a:spcBef>
              <a:spcAft>
                <a:spcPts val="0"/>
              </a:spcAft>
              <a:buClr>
                <a:schemeClr val="dk1"/>
              </a:buClr>
              <a:buSzPts val="1000"/>
              <a:buFont typeface="Inter Light"/>
              <a:buChar char="○"/>
              <a:defRPr sz="1000">
                <a:solidFill>
                  <a:schemeClr val="dk1"/>
                </a:solidFill>
              </a:defRPr>
            </a:lvl2pPr>
            <a:lvl3pPr marL="1371600" lvl="2" indent="-292100">
              <a:lnSpc>
                <a:spcPct val="115000"/>
              </a:lnSpc>
              <a:spcBef>
                <a:spcPts val="800"/>
              </a:spcBef>
              <a:spcAft>
                <a:spcPts val="0"/>
              </a:spcAft>
              <a:buClr>
                <a:schemeClr val="dk1"/>
              </a:buClr>
              <a:buSzPts val="1000"/>
              <a:buFont typeface="Inter Light"/>
              <a:buChar char="■"/>
              <a:defRPr sz="1000">
                <a:solidFill>
                  <a:schemeClr val="dk1"/>
                </a:solidFill>
              </a:defRPr>
            </a:lvl3pPr>
            <a:lvl4pPr marL="1828800" lvl="3" indent="-292100">
              <a:lnSpc>
                <a:spcPct val="115000"/>
              </a:lnSpc>
              <a:spcBef>
                <a:spcPts val="800"/>
              </a:spcBef>
              <a:spcAft>
                <a:spcPts val="0"/>
              </a:spcAft>
              <a:buClr>
                <a:schemeClr val="dk1"/>
              </a:buClr>
              <a:buSzPts val="1000"/>
              <a:buFont typeface="Inter Light"/>
              <a:buChar char="●"/>
              <a:defRPr sz="1000">
                <a:solidFill>
                  <a:schemeClr val="dk1"/>
                </a:solidFill>
              </a:defRPr>
            </a:lvl4pPr>
            <a:lvl5pPr marL="2286000" lvl="4" indent="-292100">
              <a:lnSpc>
                <a:spcPct val="115000"/>
              </a:lnSpc>
              <a:spcBef>
                <a:spcPts val="800"/>
              </a:spcBef>
              <a:spcAft>
                <a:spcPts val="0"/>
              </a:spcAft>
              <a:buClr>
                <a:schemeClr val="dk1"/>
              </a:buClr>
              <a:buSzPts val="1000"/>
              <a:buFont typeface="Inter Light"/>
              <a:buChar char="○"/>
              <a:defRPr sz="1000">
                <a:solidFill>
                  <a:schemeClr val="dk1"/>
                </a:solidFill>
              </a:defRPr>
            </a:lvl5pPr>
            <a:lvl6pPr marL="2743200" lvl="5" indent="-292100">
              <a:lnSpc>
                <a:spcPct val="115000"/>
              </a:lnSpc>
              <a:spcBef>
                <a:spcPts val="800"/>
              </a:spcBef>
              <a:spcAft>
                <a:spcPts val="0"/>
              </a:spcAft>
              <a:buClr>
                <a:schemeClr val="dk1"/>
              </a:buClr>
              <a:buSzPts val="1000"/>
              <a:buFont typeface="Inter Light"/>
              <a:buChar char="■"/>
              <a:defRPr sz="1000">
                <a:solidFill>
                  <a:schemeClr val="dk1"/>
                </a:solidFill>
              </a:defRPr>
            </a:lvl6pPr>
            <a:lvl7pPr marL="3200400" lvl="6" indent="-292100">
              <a:lnSpc>
                <a:spcPct val="115000"/>
              </a:lnSpc>
              <a:spcBef>
                <a:spcPts val="800"/>
              </a:spcBef>
              <a:spcAft>
                <a:spcPts val="0"/>
              </a:spcAft>
              <a:buClr>
                <a:schemeClr val="dk1"/>
              </a:buClr>
              <a:buSzPts val="1000"/>
              <a:buFont typeface="Inter Light"/>
              <a:buChar char="●"/>
              <a:defRPr sz="1000">
                <a:solidFill>
                  <a:schemeClr val="dk1"/>
                </a:solidFill>
              </a:defRPr>
            </a:lvl7pPr>
            <a:lvl8pPr marL="3657600" lvl="7" indent="-292100">
              <a:lnSpc>
                <a:spcPct val="115000"/>
              </a:lnSpc>
              <a:spcBef>
                <a:spcPts val="800"/>
              </a:spcBef>
              <a:spcAft>
                <a:spcPts val="0"/>
              </a:spcAft>
              <a:buClr>
                <a:schemeClr val="dk1"/>
              </a:buClr>
              <a:buSzPts val="1000"/>
              <a:buFont typeface="Inter Light"/>
              <a:buChar char="○"/>
              <a:defRPr sz="1000">
                <a:solidFill>
                  <a:schemeClr val="dk1"/>
                </a:solidFill>
              </a:defRPr>
            </a:lvl8pPr>
            <a:lvl9pPr marL="4114800" lvl="8" indent="-292100">
              <a:lnSpc>
                <a:spcPct val="115000"/>
              </a:lnSpc>
              <a:spcBef>
                <a:spcPts val="800"/>
              </a:spcBef>
              <a:spcAft>
                <a:spcPts val="800"/>
              </a:spcAft>
              <a:buClr>
                <a:schemeClr val="dk1"/>
              </a:buClr>
              <a:buSzPts val="1000"/>
              <a:buFont typeface="Inter Light"/>
              <a:buChar char="■"/>
              <a:defRPr sz="1000">
                <a:solidFill>
                  <a:schemeClr val="dk1"/>
                </a:solidFill>
              </a:defRPr>
            </a:lvl9pPr>
          </a:lstStyle>
          <a:p>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Title slide">
  <p:cSld name="Title slide">
    <p:spTree>
      <p:nvGrpSpPr>
        <p:cNvPr id="1" name="Shape 271"/>
        <p:cNvGrpSpPr/>
        <p:nvPr/>
      </p:nvGrpSpPr>
      <p:grpSpPr>
        <a:xfrm>
          <a:off x="0" y="0"/>
          <a:ext cx="0" cy="0"/>
          <a:chOff x="0" y="0"/>
          <a:chExt cx="0" cy="0"/>
        </a:xfrm>
      </p:grpSpPr>
      <p:sp>
        <p:nvSpPr>
          <p:cNvPr id="272" name="Google Shape;272;p23"/>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273" name="Google Shape;273;p23"/>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Autofit/>
          </a:bodyPr>
          <a:lstStyle>
            <a:lvl1pPr lvl="0" algn="ctr">
              <a:spcBef>
                <a:spcPts val="0"/>
              </a:spcBef>
              <a:spcAft>
                <a:spcPts val="0"/>
              </a:spcAft>
              <a:buSzPts val="2800"/>
              <a:buNone/>
              <a:defRPr sz="2800"/>
            </a:lvl1pPr>
            <a:lvl2pPr lvl="1" algn="ctr">
              <a:spcBef>
                <a:spcPts val="0"/>
              </a:spcBef>
              <a:spcAft>
                <a:spcPts val="0"/>
              </a:spcAft>
              <a:buSzPts val="2800"/>
              <a:buNone/>
              <a:defRPr sz="2800"/>
            </a:lvl2pPr>
            <a:lvl3pPr lvl="2" algn="ctr">
              <a:spcBef>
                <a:spcPts val="0"/>
              </a:spcBef>
              <a:spcAft>
                <a:spcPts val="0"/>
              </a:spcAft>
              <a:buSzPts val="2800"/>
              <a:buNone/>
              <a:defRPr sz="2800"/>
            </a:lvl3pPr>
            <a:lvl4pPr lvl="3" algn="ctr">
              <a:spcBef>
                <a:spcPts val="0"/>
              </a:spcBef>
              <a:spcAft>
                <a:spcPts val="0"/>
              </a:spcAft>
              <a:buSzPts val="2800"/>
              <a:buNone/>
              <a:defRPr sz="2800"/>
            </a:lvl4pPr>
            <a:lvl5pPr lvl="4" algn="ctr">
              <a:spcBef>
                <a:spcPts val="0"/>
              </a:spcBef>
              <a:spcAft>
                <a:spcPts val="0"/>
              </a:spcAft>
              <a:buSzPts val="2800"/>
              <a:buNone/>
              <a:defRPr sz="2800"/>
            </a:lvl5pPr>
            <a:lvl6pPr lvl="5" algn="ctr">
              <a:spcBef>
                <a:spcPts val="0"/>
              </a:spcBef>
              <a:spcAft>
                <a:spcPts val="0"/>
              </a:spcAft>
              <a:buSzPts val="2800"/>
              <a:buNone/>
              <a:defRPr sz="2800"/>
            </a:lvl6pPr>
            <a:lvl7pPr lvl="6" algn="ctr">
              <a:spcBef>
                <a:spcPts val="0"/>
              </a:spcBef>
              <a:spcAft>
                <a:spcPts val="0"/>
              </a:spcAft>
              <a:buSzPts val="2800"/>
              <a:buNone/>
              <a:defRPr sz="2800"/>
            </a:lvl7pPr>
            <a:lvl8pPr lvl="7" algn="ctr">
              <a:spcBef>
                <a:spcPts val="0"/>
              </a:spcBef>
              <a:spcAft>
                <a:spcPts val="0"/>
              </a:spcAft>
              <a:buSzPts val="2800"/>
              <a:buNone/>
              <a:defRPr sz="2800"/>
            </a:lvl8pPr>
            <a:lvl9pPr lvl="8" algn="ctr">
              <a:spcBef>
                <a:spcPts val="0"/>
              </a:spcBef>
              <a:spcAft>
                <a:spcPts val="0"/>
              </a:spcAft>
              <a:buSzPts val="2800"/>
              <a:buNone/>
              <a:defRPr sz="2800"/>
            </a:lvl9pPr>
          </a:lstStyle>
          <a:p>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Section header">
  <p:cSld name="Section header">
    <p:spTree>
      <p:nvGrpSpPr>
        <p:cNvPr id="1" name="Shape 274"/>
        <p:cNvGrpSpPr/>
        <p:nvPr/>
      </p:nvGrpSpPr>
      <p:grpSpPr>
        <a:xfrm>
          <a:off x="0" y="0"/>
          <a:ext cx="0" cy="0"/>
          <a:chOff x="0" y="0"/>
          <a:chExt cx="0" cy="0"/>
        </a:xfrm>
      </p:grpSpPr>
      <p:sp>
        <p:nvSpPr>
          <p:cNvPr id="275" name="Google Shape;275;p24"/>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no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Title and body">
  <p:cSld name="Title and body">
    <p:spTree>
      <p:nvGrpSpPr>
        <p:cNvPr id="1" name="Shape 276"/>
        <p:cNvGrpSpPr/>
        <p:nvPr/>
      </p:nvGrpSpPr>
      <p:grpSpPr>
        <a:xfrm>
          <a:off x="0" y="0"/>
          <a:ext cx="0" cy="0"/>
          <a:chOff x="0" y="0"/>
          <a:chExt cx="0" cy="0"/>
        </a:xfrm>
      </p:grpSpPr>
      <p:sp>
        <p:nvSpPr>
          <p:cNvPr id="277" name="Google Shape;277;p2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a:endParaRPr/>
          </a:p>
        </p:txBody>
      </p:sp>
      <p:sp>
        <p:nvSpPr>
          <p:cNvPr id="278" name="Google Shape;278;p25"/>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lvl1pPr marL="457200" lvl="0" indent="-298450">
              <a:spcBef>
                <a:spcPts val="0"/>
              </a:spcBef>
              <a:spcAft>
                <a:spcPts val="0"/>
              </a:spcAft>
              <a:buSzPts val="1100"/>
              <a:buChar char="●"/>
              <a:defRPr/>
            </a:lvl1pPr>
            <a:lvl2pPr marL="914400" lvl="1" indent="-298450">
              <a:spcBef>
                <a:spcPts val="0"/>
              </a:spcBef>
              <a:spcAft>
                <a:spcPts val="0"/>
              </a:spcAft>
              <a:buSzPts val="1100"/>
              <a:buChar char="○"/>
              <a:defRPr/>
            </a:lvl2pPr>
            <a:lvl3pPr marL="1371600" lvl="2" indent="-298450">
              <a:spcBef>
                <a:spcPts val="0"/>
              </a:spcBef>
              <a:spcAft>
                <a:spcPts val="0"/>
              </a:spcAft>
              <a:buSzPts val="1100"/>
              <a:buChar char="■"/>
              <a:defRPr/>
            </a:lvl3pPr>
            <a:lvl4pPr marL="1828800" lvl="3" indent="-298450">
              <a:spcBef>
                <a:spcPts val="0"/>
              </a:spcBef>
              <a:spcAft>
                <a:spcPts val="0"/>
              </a:spcAft>
              <a:buSzPts val="1100"/>
              <a:buChar char="●"/>
              <a:defRPr/>
            </a:lvl4pPr>
            <a:lvl5pPr marL="2286000" lvl="4" indent="-298450">
              <a:spcBef>
                <a:spcPts val="0"/>
              </a:spcBef>
              <a:spcAft>
                <a:spcPts val="0"/>
              </a:spcAft>
              <a:buSzPts val="1100"/>
              <a:buChar char="○"/>
              <a:defRPr/>
            </a:lvl5pPr>
            <a:lvl6pPr marL="2743200" lvl="5" indent="-298450">
              <a:spcBef>
                <a:spcPts val="0"/>
              </a:spcBef>
              <a:spcAft>
                <a:spcPts val="0"/>
              </a:spcAft>
              <a:buSzPts val="1100"/>
              <a:buChar char="■"/>
              <a:defRPr/>
            </a:lvl6pPr>
            <a:lvl7pPr marL="3200400" lvl="6" indent="-298450">
              <a:spcBef>
                <a:spcPts val="0"/>
              </a:spcBef>
              <a:spcAft>
                <a:spcPts val="0"/>
              </a:spcAft>
              <a:buSzPts val="1100"/>
              <a:buChar char="●"/>
              <a:defRPr/>
            </a:lvl7pPr>
            <a:lvl8pPr marL="3657600" lvl="7" indent="-298450">
              <a:spcBef>
                <a:spcPts val="0"/>
              </a:spcBef>
              <a:spcAft>
                <a:spcPts val="0"/>
              </a:spcAft>
              <a:buSzPts val="1100"/>
              <a:buChar char="○"/>
              <a:defRPr/>
            </a:lvl8pPr>
            <a:lvl9pPr marL="4114800" lvl="8" indent="-298450">
              <a:spcBef>
                <a:spcPts val="0"/>
              </a:spcBef>
              <a:spcAft>
                <a:spcPts val="0"/>
              </a:spcAft>
              <a:buSzPts val="1100"/>
              <a:buChar char="■"/>
              <a:defRPr/>
            </a:lvl9pPr>
          </a:lstStyle>
          <a:p>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matchingName="Title and two columns">
  <p:cSld name="Title and two columns">
    <p:spTree>
      <p:nvGrpSpPr>
        <p:cNvPr id="1" name="Shape 279"/>
        <p:cNvGrpSpPr/>
        <p:nvPr/>
      </p:nvGrpSpPr>
      <p:grpSpPr>
        <a:xfrm>
          <a:off x="0" y="0"/>
          <a:ext cx="0" cy="0"/>
          <a:chOff x="0" y="0"/>
          <a:chExt cx="0" cy="0"/>
        </a:xfrm>
      </p:grpSpPr>
      <p:sp>
        <p:nvSpPr>
          <p:cNvPr id="280" name="Google Shape;280;p2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a:endParaRPr/>
          </a:p>
        </p:txBody>
      </p:sp>
      <p:sp>
        <p:nvSpPr>
          <p:cNvPr id="281" name="Google Shape;281;p26"/>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no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82" name="Google Shape;282;p26"/>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spAutoFit/>
          </a:bodyPr>
          <a:lstStyle>
            <a:lvl1pPr marL="457200" lvl="0" indent="-317500">
              <a:spcBef>
                <a:spcPts val="0"/>
              </a:spcBef>
              <a:spcAft>
                <a:spcPts val="0"/>
              </a:spcAft>
              <a:buSzPts val="1400"/>
              <a:buChar char="●"/>
              <a:defRPr sz="1400"/>
            </a:lvl1pPr>
            <a:lvl2pPr marL="914400" lvl="1" indent="-304800">
              <a:spcBef>
                <a:spcPts val="800"/>
              </a:spcBef>
              <a:spcAft>
                <a:spcPts val="0"/>
              </a:spcAft>
              <a:buSzPts val="1200"/>
              <a:buChar char="○"/>
              <a:defRPr sz="1200"/>
            </a:lvl2pPr>
            <a:lvl3pPr marL="1371600" lvl="2" indent="-304800">
              <a:spcBef>
                <a:spcPts val="800"/>
              </a:spcBef>
              <a:spcAft>
                <a:spcPts val="0"/>
              </a:spcAft>
              <a:buSzPts val="1200"/>
              <a:buChar char="■"/>
              <a:defRPr sz="1200"/>
            </a:lvl3pPr>
            <a:lvl4pPr marL="1828800" lvl="3" indent="-304800">
              <a:spcBef>
                <a:spcPts val="800"/>
              </a:spcBef>
              <a:spcAft>
                <a:spcPts val="0"/>
              </a:spcAft>
              <a:buSzPts val="1200"/>
              <a:buChar char="●"/>
              <a:defRPr sz="1200"/>
            </a:lvl4pPr>
            <a:lvl5pPr marL="2286000" lvl="4" indent="-304800">
              <a:spcBef>
                <a:spcPts val="800"/>
              </a:spcBef>
              <a:spcAft>
                <a:spcPts val="0"/>
              </a:spcAft>
              <a:buSzPts val="1200"/>
              <a:buChar char="○"/>
              <a:defRPr sz="1200"/>
            </a:lvl5pPr>
            <a:lvl6pPr marL="2743200" lvl="5" indent="-304800">
              <a:spcBef>
                <a:spcPts val="800"/>
              </a:spcBef>
              <a:spcAft>
                <a:spcPts val="0"/>
              </a:spcAft>
              <a:buSzPts val="1200"/>
              <a:buChar char="■"/>
              <a:defRPr sz="1200"/>
            </a:lvl6pPr>
            <a:lvl7pPr marL="3200400" lvl="6" indent="-304800">
              <a:spcBef>
                <a:spcPts val="800"/>
              </a:spcBef>
              <a:spcAft>
                <a:spcPts val="0"/>
              </a:spcAft>
              <a:buSzPts val="1200"/>
              <a:buChar char="●"/>
              <a:defRPr sz="1200"/>
            </a:lvl7pPr>
            <a:lvl8pPr marL="3657600" lvl="7" indent="-304800">
              <a:spcBef>
                <a:spcPts val="800"/>
              </a:spcBef>
              <a:spcAft>
                <a:spcPts val="0"/>
              </a:spcAft>
              <a:buSzPts val="1200"/>
              <a:buChar char="○"/>
              <a:defRPr sz="1200"/>
            </a:lvl8pPr>
            <a:lvl9pPr marL="4114800" lvl="8" indent="-304800">
              <a:spcBef>
                <a:spcPts val="800"/>
              </a:spcBef>
              <a:spcAft>
                <a:spcPts val="800"/>
              </a:spcAft>
              <a:buSzPts val="1200"/>
              <a:buChar char="■"/>
              <a:defRPr sz="1200"/>
            </a:lvl9pPr>
          </a:lstStyle>
          <a:p>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matchingName="Title only">
  <p:cSld name="Title only">
    <p:spTree>
      <p:nvGrpSpPr>
        <p:cNvPr id="1" name="Shape 283"/>
        <p:cNvGrpSpPr/>
        <p:nvPr/>
      </p:nvGrpSpPr>
      <p:grpSpPr>
        <a:xfrm>
          <a:off x="0" y="0"/>
          <a:ext cx="0" cy="0"/>
          <a:chOff x="0" y="0"/>
          <a:chExt cx="0" cy="0"/>
        </a:xfrm>
      </p:grpSpPr>
      <p:sp>
        <p:nvSpPr>
          <p:cNvPr id="284" name="Google Shape;284;p27"/>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matchingName="One column text">
  <p:cSld name="One column text">
    <p:spTree>
      <p:nvGrpSpPr>
        <p:cNvPr id="1" name="Shape 285"/>
        <p:cNvGrpSpPr/>
        <p:nvPr/>
      </p:nvGrpSpPr>
      <p:grpSpPr>
        <a:xfrm>
          <a:off x="0" y="0"/>
          <a:ext cx="0" cy="0"/>
          <a:chOff x="0" y="0"/>
          <a:chExt cx="0" cy="0"/>
        </a:xfrm>
      </p:grpSpPr>
      <p:sp>
        <p:nvSpPr>
          <p:cNvPr id="286" name="Google Shape;286;p28"/>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287" name="Google Shape;287;p28"/>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noAutofit/>
          </a:bodyPr>
          <a:lstStyle>
            <a:lvl1pPr marL="457200" lvl="0" indent="-304800">
              <a:spcBef>
                <a:spcPts val="0"/>
              </a:spcBef>
              <a:spcAft>
                <a:spcPts val="0"/>
              </a:spcAft>
              <a:buSzPts val="1200"/>
              <a:buChar char="●"/>
              <a:defRPr sz="12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matchingName="Main point">
  <p:cSld name="Main point">
    <p:spTree>
      <p:nvGrpSpPr>
        <p:cNvPr id="1" name="Shape 288"/>
        <p:cNvGrpSpPr/>
        <p:nvPr/>
      </p:nvGrpSpPr>
      <p:grpSpPr>
        <a:xfrm>
          <a:off x="0" y="0"/>
          <a:ext cx="0" cy="0"/>
          <a:chOff x="0" y="0"/>
          <a:chExt cx="0" cy="0"/>
        </a:xfrm>
      </p:grpSpPr>
      <p:sp>
        <p:nvSpPr>
          <p:cNvPr id="289" name="Google Shape;289;p29"/>
          <p:cNvSpPr txBox="1">
            <a:spLocks noGrp="1"/>
          </p:cNvSpPr>
          <p:nvPr>
            <p:ph type="title"/>
          </p:nvPr>
        </p:nvSpPr>
        <p:spPr>
          <a:xfrm>
            <a:off x="490250" y="450150"/>
            <a:ext cx="6367800" cy="4090800"/>
          </a:xfrm>
          <a:prstGeom prst="rect">
            <a:avLst/>
          </a:prstGeom>
        </p:spPr>
        <p:txBody>
          <a:bodyPr spcFirstLastPara="1" wrap="square" lIns="91425" tIns="91425" rIns="91425" bIns="91425" anchor="ctr" anchorCtr="0">
            <a:no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matchingName="Section title and description">
  <p:cSld name="Section title and description">
    <p:spTree>
      <p:nvGrpSpPr>
        <p:cNvPr id="1" name="Shape 290"/>
        <p:cNvGrpSpPr/>
        <p:nvPr/>
      </p:nvGrpSpPr>
      <p:grpSpPr>
        <a:xfrm>
          <a:off x="0" y="0"/>
          <a:ext cx="0" cy="0"/>
          <a:chOff x="0" y="0"/>
          <a:chExt cx="0" cy="0"/>
        </a:xfrm>
      </p:grpSpPr>
      <p:sp>
        <p:nvSpPr>
          <p:cNvPr id="291" name="Google Shape;291;p30"/>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no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292" name="Google Shape;292;p30"/>
          <p:cNvSpPr txBox="1">
            <a:spLocks noGrp="1"/>
          </p:cNvSpPr>
          <p:nvPr>
            <p:ph type="subTitle" idx="1"/>
          </p:nvPr>
        </p:nvSpPr>
        <p:spPr>
          <a:xfrm>
            <a:off x="265500" y="2803075"/>
            <a:ext cx="4045200" cy="1235100"/>
          </a:xfrm>
          <a:prstGeom prst="rect">
            <a:avLst/>
          </a:prstGeom>
        </p:spPr>
        <p:txBody>
          <a:bodyPr spcFirstLastPara="1" wrap="square" lIns="91425" tIns="91425" rIns="91425" bIns="91425" anchor="t" anchorCtr="0">
            <a:noAutofit/>
          </a:bodyPr>
          <a:lstStyle>
            <a:lvl1pPr lvl="0" algn="ctr">
              <a:spcBef>
                <a:spcPts val="0"/>
              </a:spcBef>
              <a:spcAft>
                <a:spcPts val="0"/>
              </a:spcAft>
              <a:buSzPts val="2100"/>
              <a:buNone/>
              <a:defRPr sz="2100"/>
            </a:lvl1pPr>
            <a:lvl2pPr lvl="1" algn="ctr">
              <a:spcBef>
                <a:spcPts val="0"/>
              </a:spcBef>
              <a:spcAft>
                <a:spcPts val="0"/>
              </a:spcAft>
              <a:buSzPts val="2100"/>
              <a:buNone/>
              <a:defRPr sz="2100"/>
            </a:lvl2pPr>
            <a:lvl3pPr lvl="2" algn="ctr">
              <a:spcBef>
                <a:spcPts val="0"/>
              </a:spcBef>
              <a:spcAft>
                <a:spcPts val="0"/>
              </a:spcAft>
              <a:buSzPts val="2100"/>
              <a:buNone/>
              <a:defRPr sz="2100"/>
            </a:lvl3pPr>
            <a:lvl4pPr lvl="3" algn="ctr">
              <a:spcBef>
                <a:spcPts val="0"/>
              </a:spcBef>
              <a:spcAft>
                <a:spcPts val="0"/>
              </a:spcAft>
              <a:buSzPts val="2100"/>
              <a:buNone/>
              <a:defRPr sz="2100"/>
            </a:lvl4pPr>
            <a:lvl5pPr lvl="4" algn="ctr">
              <a:spcBef>
                <a:spcPts val="0"/>
              </a:spcBef>
              <a:spcAft>
                <a:spcPts val="0"/>
              </a:spcAft>
              <a:buSzPts val="2100"/>
              <a:buNone/>
              <a:defRPr sz="2100"/>
            </a:lvl5pPr>
            <a:lvl6pPr lvl="5" algn="ctr">
              <a:spcBef>
                <a:spcPts val="0"/>
              </a:spcBef>
              <a:spcAft>
                <a:spcPts val="0"/>
              </a:spcAft>
              <a:buSzPts val="2100"/>
              <a:buNone/>
              <a:defRPr sz="2100"/>
            </a:lvl6pPr>
            <a:lvl7pPr lvl="6" algn="ctr">
              <a:spcBef>
                <a:spcPts val="0"/>
              </a:spcBef>
              <a:spcAft>
                <a:spcPts val="0"/>
              </a:spcAft>
              <a:buSzPts val="2100"/>
              <a:buNone/>
              <a:defRPr sz="2100"/>
            </a:lvl7pPr>
            <a:lvl8pPr lvl="7" algn="ctr">
              <a:spcBef>
                <a:spcPts val="0"/>
              </a:spcBef>
              <a:spcAft>
                <a:spcPts val="0"/>
              </a:spcAft>
              <a:buSzPts val="2100"/>
              <a:buNone/>
              <a:defRPr sz="2100"/>
            </a:lvl8pPr>
            <a:lvl9pPr lvl="8" algn="ctr">
              <a:spcBef>
                <a:spcPts val="0"/>
              </a:spcBef>
              <a:spcAft>
                <a:spcPts val="0"/>
              </a:spcAft>
              <a:buSzPts val="2100"/>
              <a:buNone/>
              <a:defRPr sz="2100"/>
            </a:lvl9pPr>
          </a:lstStyle>
          <a:p>
            <a:endParaRPr/>
          </a:p>
        </p:txBody>
      </p:sp>
      <p:sp>
        <p:nvSpPr>
          <p:cNvPr id="293" name="Google Shape;293;p30"/>
          <p:cNvSpPr txBox="1">
            <a:spLocks noGrp="1"/>
          </p:cNvSpPr>
          <p:nvPr>
            <p:ph type="body" idx="2"/>
          </p:nvPr>
        </p:nvSpPr>
        <p:spPr>
          <a:xfrm>
            <a:off x="4939500" y="724075"/>
            <a:ext cx="3837000" cy="3695100"/>
          </a:xfrm>
          <a:prstGeom prst="rect">
            <a:avLst/>
          </a:prstGeom>
        </p:spPr>
        <p:txBody>
          <a:bodyPr spcFirstLastPara="1" wrap="square" lIns="91425" tIns="91425" rIns="91425" bIns="91425" anchor="ctr" anchorCtr="0">
            <a:noAutofit/>
          </a:bodyPr>
          <a:lstStyle>
            <a:lvl1pPr marL="457200" lvl="0" indent="-298450">
              <a:spcBef>
                <a:spcPts val="0"/>
              </a:spcBef>
              <a:spcAft>
                <a:spcPts val="0"/>
              </a:spcAft>
              <a:buSzPts val="1100"/>
              <a:buChar char="●"/>
              <a:defRPr/>
            </a:lvl1pPr>
            <a:lvl2pPr marL="914400" lvl="1" indent="-298450">
              <a:spcBef>
                <a:spcPts val="0"/>
              </a:spcBef>
              <a:spcAft>
                <a:spcPts val="0"/>
              </a:spcAft>
              <a:buSzPts val="1100"/>
              <a:buChar char="○"/>
              <a:defRPr/>
            </a:lvl2pPr>
            <a:lvl3pPr marL="1371600" lvl="2" indent="-298450">
              <a:spcBef>
                <a:spcPts val="0"/>
              </a:spcBef>
              <a:spcAft>
                <a:spcPts val="0"/>
              </a:spcAft>
              <a:buSzPts val="1100"/>
              <a:buChar char="■"/>
              <a:defRPr/>
            </a:lvl3pPr>
            <a:lvl4pPr marL="1828800" lvl="3" indent="-298450">
              <a:spcBef>
                <a:spcPts val="0"/>
              </a:spcBef>
              <a:spcAft>
                <a:spcPts val="0"/>
              </a:spcAft>
              <a:buSzPts val="1100"/>
              <a:buChar char="●"/>
              <a:defRPr/>
            </a:lvl4pPr>
            <a:lvl5pPr marL="2286000" lvl="4" indent="-298450">
              <a:spcBef>
                <a:spcPts val="0"/>
              </a:spcBef>
              <a:spcAft>
                <a:spcPts val="0"/>
              </a:spcAft>
              <a:buSzPts val="1100"/>
              <a:buChar char="○"/>
              <a:defRPr/>
            </a:lvl5pPr>
            <a:lvl6pPr marL="2743200" lvl="5" indent="-298450">
              <a:spcBef>
                <a:spcPts val="0"/>
              </a:spcBef>
              <a:spcAft>
                <a:spcPts val="0"/>
              </a:spcAft>
              <a:buSzPts val="1100"/>
              <a:buChar char="■"/>
              <a:defRPr/>
            </a:lvl6pPr>
            <a:lvl7pPr marL="3200400" lvl="6" indent="-298450">
              <a:spcBef>
                <a:spcPts val="0"/>
              </a:spcBef>
              <a:spcAft>
                <a:spcPts val="0"/>
              </a:spcAft>
              <a:buSzPts val="1100"/>
              <a:buChar char="●"/>
              <a:defRPr/>
            </a:lvl7pPr>
            <a:lvl8pPr marL="3657600" lvl="7" indent="-298450">
              <a:spcBef>
                <a:spcPts val="0"/>
              </a:spcBef>
              <a:spcAft>
                <a:spcPts val="0"/>
              </a:spcAft>
              <a:buSzPts val="1100"/>
              <a:buChar char="○"/>
              <a:defRPr/>
            </a:lvl8pPr>
            <a:lvl9pPr marL="4114800" lvl="8" indent="-298450">
              <a:spcBef>
                <a:spcPts val="0"/>
              </a:spcBef>
              <a:spcAft>
                <a:spcPts val="0"/>
              </a:spcAft>
              <a:buSzPts val="1100"/>
              <a:buChar char="■"/>
              <a:defRPr/>
            </a:lvl9pPr>
          </a:lstStyle>
          <a:p>
            <a:endParaRP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matchingName="Caption">
  <p:cSld name="Caption">
    <p:spTree>
      <p:nvGrpSpPr>
        <p:cNvPr id="1" name="Shape 294"/>
        <p:cNvGrpSpPr/>
        <p:nvPr/>
      </p:nvGrpSpPr>
      <p:grpSpPr>
        <a:xfrm>
          <a:off x="0" y="0"/>
          <a:ext cx="0" cy="0"/>
          <a:chOff x="0" y="0"/>
          <a:chExt cx="0" cy="0"/>
        </a:xfrm>
      </p:grpSpPr>
      <p:sp>
        <p:nvSpPr>
          <p:cNvPr id="295" name="Google Shape;295;p31"/>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noAutofit/>
          </a:bodyPr>
          <a:lstStyle>
            <a:lvl1pPr marL="457200" lvl="0" indent="-228600">
              <a:spcBef>
                <a:spcPts val="0"/>
              </a:spcBef>
              <a:spcAft>
                <a:spcPts val="0"/>
              </a:spcAft>
              <a:buSzPts val="1100"/>
              <a:buNone/>
              <a:defRPr/>
            </a:lvl1pPr>
          </a:lstStyle>
          <a:p>
            <a:endParaRP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matchingName="Big number">
  <p:cSld name="Big number">
    <p:spTree>
      <p:nvGrpSpPr>
        <p:cNvPr id="1" name="Shape 296"/>
        <p:cNvGrpSpPr/>
        <p:nvPr/>
      </p:nvGrpSpPr>
      <p:grpSpPr>
        <a:xfrm>
          <a:off x="0" y="0"/>
          <a:ext cx="0" cy="0"/>
          <a:chOff x="0" y="0"/>
          <a:chExt cx="0" cy="0"/>
        </a:xfrm>
      </p:grpSpPr>
      <p:sp>
        <p:nvSpPr>
          <p:cNvPr id="297" name="Google Shape;297;p32"/>
          <p:cNvSpPr txBox="1">
            <a:spLocks noGrp="1"/>
          </p:cNvSpPr>
          <p:nvPr>
            <p:ph type="title" hasCustomPrompt="1"/>
          </p:nvPr>
        </p:nvSpPr>
        <p:spPr>
          <a:xfrm>
            <a:off x="311700" y="1106125"/>
            <a:ext cx="8520600" cy="1963500"/>
          </a:xfrm>
          <a:prstGeom prst="rect">
            <a:avLst/>
          </a:prstGeom>
        </p:spPr>
        <p:txBody>
          <a:bodyPr spcFirstLastPara="1" wrap="square" lIns="91425" tIns="91425" rIns="91425" bIns="91425" anchor="b" anchorCtr="0">
            <a:no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298" name="Google Shape;298;p32"/>
          <p:cNvSpPr txBox="1">
            <a:spLocks noGrp="1"/>
          </p:cNvSpPr>
          <p:nvPr>
            <p:ph type="body" idx="1"/>
          </p:nvPr>
        </p:nvSpPr>
        <p:spPr>
          <a:xfrm>
            <a:off x="311700" y="3152225"/>
            <a:ext cx="8520600" cy="1300800"/>
          </a:xfrm>
          <a:prstGeom prst="rect">
            <a:avLst/>
          </a:prstGeom>
        </p:spPr>
        <p:txBody>
          <a:bodyPr spcFirstLastPara="1" wrap="square" lIns="91425" tIns="91425" rIns="91425" bIns="91425" anchor="t" anchorCtr="0">
            <a:noAutofit/>
          </a:bodyPr>
          <a:lstStyle>
            <a:lvl1pPr marL="457200" lvl="0" indent="-298450" algn="ctr">
              <a:spcBef>
                <a:spcPts val="0"/>
              </a:spcBef>
              <a:spcAft>
                <a:spcPts val="0"/>
              </a:spcAft>
              <a:buSzPts val="1100"/>
              <a:buChar char="●"/>
              <a:defRPr/>
            </a:lvl1pPr>
            <a:lvl2pPr marL="914400" lvl="1" indent="-298450" algn="ctr">
              <a:spcBef>
                <a:spcPts val="0"/>
              </a:spcBef>
              <a:spcAft>
                <a:spcPts val="0"/>
              </a:spcAft>
              <a:buSzPts val="1100"/>
              <a:buChar char="○"/>
              <a:defRPr/>
            </a:lvl2pPr>
            <a:lvl3pPr marL="1371600" lvl="2" indent="-298450" algn="ctr">
              <a:spcBef>
                <a:spcPts val="0"/>
              </a:spcBef>
              <a:spcAft>
                <a:spcPts val="0"/>
              </a:spcAft>
              <a:buSzPts val="1100"/>
              <a:buChar char="■"/>
              <a:defRPr/>
            </a:lvl3pPr>
            <a:lvl4pPr marL="1828800" lvl="3" indent="-298450" algn="ctr">
              <a:spcBef>
                <a:spcPts val="0"/>
              </a:spcBef>
              <a:spcAft>
                <a:spcPts val="0"/>
              </a:spcAft>
              <a:buSzPts val="1100"/>
              <a:buChar char="●"/>
              <a:defRPr/>
            </a:lvl4pPr>
            <a:lvl5pPr marL="2286000" lvl="4" indent="-298450" algn="ctr">
              <a:spcBef>
                <a:spcPts val="0"/>
              </a:spcBef>
              <a:spcAft>
                <a:spcPts val="0"/>
              </a:spcAft>
              <a:buSzPts val="1100"/>
              <a:buChar char="○"/>
              <a:defRPr/>
            </a:lvl5pPr>
            <a:lvl6pPr marL="2743200" lvl="5" indent="-298450" algn="ctr">
              <a:spcBef>
                <a:spcPts val="0"/>
              </a:spcBef>
              <a:spcAft>
                <a:spcPts val="0"/>
              </a:spcAft>
              <a:buSzPts val="1100"/>
              <a:buChar char="■"/>
              <a:defRPr/>
            </a:lvl6pPr>
            <a:lvl7pPr marL="3200400" lvl="6" indent="-298450" algn="ctr">
              <a:spcBef>
                <a:spcPts val="0"/>
              </a:spcBef>
              <a:spcAft>
                <a:spcPts val="0"/>
              </a:spcAft>
              <a:buSzPts val="1100"/>
              <a:buChar char="●"/>
              <a:defRPr/>
            </a:lvl7pPr>
            <a:lvl8pPr marL="3657600" lvl="7" indent="-298450" algn="ctr">
              <a:spcBef>
                <a:spcPts val="0"/>
              </a:spcBef>
              <a:spcAft>
                <a:spcPts val="0"/>
              </a:spcAft>
              <a:buSzPts val="1100"/>
              <a:buChar char="○"/>
              <a:defRPr/>
            </a:lvl8pPr>
            <a:lvl9pPr marL="4114800" lvl="8" indent="-298450" algn="ctr">
              <a:spcBef>
                <a:spcPts val="0"/>
              </a:spcBef>
              <a:spcAft>
                <a:spcPts val="0"/>
              </a:spcAft>
              <a:buSzPts val="1100"/>
              <a:buChar char="■"/>
              <a:defRPr/>
            </a:lvl9pPr>
          </a:lstStyle>
          <a:p>
            <a:endParaRP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matchingName="Blank">
  <p:cSld name="Blank">
    <p:spTree>
      <p:nvGrpSpPr>
        <p:cNvPr id="1" name="Shape 299"/>
        <p:cNvGrpSpPr/>
        <p:nvPr/>
      </p:nvGrpSpPr>
      <p:grpSpPr>
        <a:xfrm>
          <a:off x="0" y="0"/>
          <a:ext cx="0" cy="0"/>
          <a:chOff x="0" y="0"/>
          <a:chExt cx="0" cy="0"/>
        </a:xfrm>
      </p:grpSpPr>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matchingName="Agenda">
  <p:cSld name="Agenda">
    <p:spTree>
      <p:nvGrpSpPr>
        <p:cNvPr id="1" name="Shape 300"/>
        <p:cNvGrpSpPr/>
        <p:nvPr/>
      </p:nvGrpSpPr>
      <p:grpSpPr>
        <a:xfrm>
          <a:off x="0" y="0"/>
          <a:ext cx="0" cy="0"/>
          <a:chOff x="0" y="0"/>
          <a:chExt cx="0" cy="0"/>
        </a:xfrm>
      </p:grpSpPr>
      <p:sp>
        <p:nvSpPr>
          <p:cNvPr id="301" name="Google Shape;301;p34"/>
          <p:cNvSpPr txBox="1">
            <a:spLocks noGrp="1"/>
          </p:cNvSpPr>
          <p:nvPr>
            <p:ph type="title"/>
          </p:nvPr>
        </p:nvSpPr>
        <p:spPr>
          <a:xfrm>
            <a:off x="677325" y="1832775"/>
            <a:ext cx="3217200" cy="1484100"/>
          </a:xfrm>
          <a:prstGeom prst="rect">
            <a:avLst/>
          </a:prstGeom>
        </p:spPr>
        <p:txBody>
          <a:bodyPr spcFirstLastPara="1" wrap="square" lIns="91425" tIns="91425" rIns="91425" bIns="91425" anchor="ctr" anchorCtr="0">
            <a:noAutofit/>
          </a:bodyPr>
          <a:lstStyle>
            <a:lvl1pPr lvl="0">
              <a:spcBef>
                <a:spcPts val="0"/>
              </a:spcBef>
              <a:spcAft>
                <a:spcPts val="0"/>
              </a:spcAft>
              <a:buSzPts val="4200"/>
              <a:buNone/>
              <a:defRPr sz="4200"/>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a:endParaRPr/>
          </a:p>
        </p:txBody>
      </p:sp>
      <p:sp>
        <p:nvSpPr>
          <p:cNvPr id="302" name="Google Shape;302;p34"/>
          <p:cNvSpPr txBox="1">
            <a:spLocks noGrp="1"/>
          </p:cNvSpPr>
          <p:nvPr>
            <p:ph type="subTitle" idx="1"/>
          </p:nvPr>
        </p:nvSpPr>
        <p:spPr>
          <a:xfrm>
            <a:off x="4406650" y="393750"/>
            <a:ext cx="4409700" cy="542700"/>
          </a:xfrm>
          <a:prstGeom prst="rect">
            <a:avLst/>
          </a:prstGeom>
        </p:spPr>
        <p:txBody>
          <a:bodyPr spcFirstLastPara="1" wrap="square" lIns="91425" tIns="91425" rIns="91425" bIns="91425" anchor="t" anchorCtr="0">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a:endParaRPr/>
          </a:p>
        </p:txBody>
      </p:sp>
      <p:sp>
        <p:nvSpPr>
          <p:cNvPr id="303" name="Google Shape;303;p34"/>
          <p:cNvSpPr txBox="1">
            <a:spLocks noGrp="1"/>
          </p:cNvSpPr>
          <p:nvPr>
            <p:ph type="subTitle" idx="2"/>
          </p:nvPr>
        </p:nvSpPr>
        <p:spPr>
          <a:xfrm>
            <a:off x="4406650" y="1151705"/>
            <a:ext cx="4409700" cy="542700"/>
          </a:xfrm>
          <a:prstGeom prst="rect">
            <a:avLst/>
          </a:prstGeom>
        </p:spPr>
        <p:txBody>
          <a:bodyPr spcFirstLastPara="1" wrap="square" lIns="91425" tIns="91425" rIns="91425" bIns="91425" anchor="t" anchorCtr="0">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a:endParaRPr/>
          </a:p>
        </p:txBody>
      </p:sp>
      <p:sp>
        <p:nvSpPr>
          <p:cNvPr id="304" name="Google Shape;304;p34"/>
          <p:cNvSpPr txBox="1">
            <a:spLocks noGrp="1"/>
          </p:cNvSpPr>
          <p:nvPr>
            <p:ph type="subTitle" idx="3"/>
          </p:nvPr>
        </p:nvSpPr>
        <p:spPr>
          <a:xfrm>
            <a:off x="4406650" y="3425570"/>
            <a:ext cx="4409700" cy="542700"/>
          </a:xfrm>
          <a:prstGeom prst="rect">
            <a:avLst/>
          </a:prstGeom>
        </p:spPr>
        <p:txBody>
          <a:bodyPr spcFirstLastPara="1" wrap="square" lIns="91425" tIns="91425" rIns="91425" bIns="91425" anchor="t" anchorCtr="0">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a:endParaRPr/>
          </a:p>
        </p:txBody>
      </p:sp>
      <p:sp>
        <p:nvSpPr>
          <p:cNvPr id="305" name="Google Shape;305;p34"/>
          <p:cNvSpPr txBox="1">
            <a:spLocks noGrp="1"/>
          </p:cNvSpPr>
          <p:nvPr>
            <p:ph type="subTitle" idx="4"/>
          </p:nvPr>
        </p:nvSpPr>
        <p:spPr>
          <a:xfrm>
            <a:off x="4406650" y="1909660"/>
            <a:ext cx="4409700" cy="542700"/>
          </a:xfrm>
          <a:prstGeom prst="rect">
            <a:avLst/>
          </a:prstGeom>
        </p:spPr>
        <p:txBody>
          <a:bodyPr spcFirstLastPara="1" wrap="square" lIns="91425" tIns="91425" rIns="91425" bIns="91425" anchor="t" anchorCtr="0">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a:endParaRPr/>
          </a:p>
        </p:txBody>
      </p:sp>
      <p:sp>
        <p:nvSpPr>
          <p:cNvPr id="306" name="Google Shape;306;p34"/>
          <p:cNvSpPr txBox="1">
            <a:spLocks noGrp="1"/>
          </p:cNvSpPr>
          <p:nvPr>
            <p:ph type="subTitle" idx="5"/>
          </p:nvPr>
        </p:nvSpPr>
        <p:spPr>
          <a:xfrm>
            <a:off x="4406650" y="4183525"/>
            <a:ext cx="4409700" cy="542700"/>
          </a:xfrm>
          <a:prstGeom prst="rect">
            <a:avLst/>
          </a:prstGeom>
        </p:spPr>
        <p:txBody>
          <a:bodyPr spcFirstLastPara="1" wrap="square" lIns="91425" tIns="91425" rIns="91425" bIns="91425" anchor="t" anchorCtr="0">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a:endParaRPr/>
          </a:p>
        </p:txBody>
      </p:sp>
      <p:sp>
        <p:nvSpPr>
          <p:cNvPr id="307" name="Google Shape;307;p34"/>
          <p:cNvSpPr txBox="1">
            <a:spLocks noGrp="1"/>
          </p:cNvSpPr>
          <p:nvPr>
            <p:ph type="subTitle" idx="6"/>
          </p:nvPr>
        </p:nvSpPr>
        <p:spPr>
          <a:xfrm>
            <a:off x="4406650" y="2667615"/>
            <a:ext cx="4409700" cy="542700"/>
          </a:xfrm>
          <a:prstGeom prst="rect">
            <a:avLst/>
          </a:prstGeom>
        </p:spPr>
        <p:txBody>
          <a:bodyPr spcFirstLastPara="1" wrap="square" lIns="91425" tIns="91425" rIns="91425" bIns="91425" anchor="t" anchorCtr="0">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a:endParaRPr/>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matchingName="Title, body and image">
  <p:cSld name="Title, body and image">
    <p:spTree>
      <p:nvGrpSpPr>
        <p:cNvPr id="1" name="Shape 308"/>
        <p:cNvGrpSpPr/>
        <p:nvPr/>
      </p:nvGrpSpPr>
      <p:grpSpPr>
        <a:xfrm>
          <a:off x="0" y="0"/>
          <a:ext cx="0" cy="0"/>
          <a:chOff x="0" y="0"/>
          <a:chExt cx="0" cy="0"/>
        </a:xfrm>
      </p:grpSpPr>
      <p:sp>
        <p:nvSpPr>
          <p:cNvPr id="309" name="Google Shape;309;p3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a:endParaRPr/>
          </a:p>
        </p:txBody>
      </p:sp>
      <p:sp>
        <p:nvSpPr>
          <p:cNvPr id="310" name="Google Shape;310;p35"/>
          <p:cNvSpPr txBox="1">
            <a:spLocks noGrp="1"/>
          </p:cNvSpPr>
          <p:nvPr>
            <p:ph type="body" idx="1"/>
          </p:nvPr>
        </p:nvSpPr>
        <p:spPr>
          <a:xfrm>
            <a:off x="311700" y="1152475"/>
            <a:ext cx="4473900" cy="3416400"/>
          </a:xfrm>
          <a:prstGeom prst="rect">
            <a:avLst/>
          </a:prstGeom>
        </p:spPr>
        <p:txBody>
          <a:bodyPr spcFirstLastPara="1" wrap="square" lIns="91425" tIns="91425" rIns="91425" bIns="91425" anchor="t" anchorCtr="0">
            <a:spAutoFit/>
          </a:bodyPr>
          <a:lstStyle>
            <a:lvl1pPr marL="457200" lvl="0" indent="-298450">
              <a:spcBef>
                <a:spcPts val="0"/>
              </a:spcBef>
              <a:spcAft>
                <a:spcPts val="0"/>
              </a:spcAft>
              <a:buSzPts val="1100"/>
              <a:buChar char="●"/>
              <a:defRPr/>
            </a:lvl1pPr>
            <a:lvl2pPr marL="914400" lvl="1" indent="-298450">
              <a:spcBef>
                <a:spcPts val="800"/>
              </a:spcBef>
              <a:spcAft>
                <a:spcPts val="0"/>
              </a:spcAft>
              <a:buSzPts val="1100"/>
              <a:buChar char="○"/>
              <a:defRPr/>
            </a:lvl2pPr>
            <a:lvl3pPr marL="1371600" lvl="2" indent="-298450">
              <a:spcBef>
                <a:spcPts val="800"/>
              </a:spcBef>
              <a:spcAft>
                <a:spcPts val="0"/>
              </a:spcAft>
              <a:buSzPts val="1100"/>
              <a:buChar char="■"/>
              <a:defRPr/>
            </a:lvl3pPr>
            <a:lvl4pPr marL="1828800" lvl="3" indent="-298450">
              <a:spcBef>
                <a:spcPts val="800"/>
              </a:spcBef>
              <a:spcAft>
                <a:spcPts val="0"/>
              </a:spcAft>
              <a:buSzPts val="1100"/>
              <a:buChar char="●"/>
              <a:defRPr/>
            </a:lvl4pPr>
            <a:lvl5pPr marL="2286000" lvl="4" indent="-298450">
              <a:spcBef>
                <a:spcPts val="800"/>
              </a:spcBef>
              <a:spcAft>
                <a:spcPts val="0"/>
              </a:spcAft>
              <a:buSzPts val="1100"/>
              <a:buChar char="○"/>
              <a:defRPr/>
            </a:lvl5pPr>
            <a:lvl6pPr marL="2743200" lvl="5" indent="-298450">
              <a:spcBef>
                <a:spcPts val="800"/>
              </a:spcBef>
              <a:spcAft>
                <a:spcPts val="0"/>
              </a:spcAft>
              <a:buSzPts val="1100"/>
              <a:buChar char="■"/>
              <a:defRPr/>
            </a:lvl6pPr>
            <a:lvl7pPr marL="3200400" lvl="6" indent="-298450">
              <a:spcBef>
                <a:spcPts val="800"/>
              </a:spcBef>
              <a:spcAft>
                <a:spcPts val="0"/>
              </a:spcAft>
              <a:buSzPts val="1100"/>
              <a:buChar char="●"/>
              <a:defRPr/>
            </a:lvl7pPr>
            <a:lvl8pPr marL="3657600" lvl="7" indent="-298450">
              <a:spcBef>
                <a:spcPts val="800"/>
              </a:spcBef>
              <a:spcAft>
                <a:spcPts val="0"/>
              </a:spcAft>
              <a:buSzPts val="1100"/>
              <a:buChar char="○"/>
              <a:defRPr/>
            </a:lvl8pPr>
            <a:lvl9pPr marL="4114800" lvl="8" indent="-298450">
              <a:spcBef>
                <a:spcPts val="800"/>
              </a:spcBef>
              <a:spcAft>
                <a:spcPts val="800"/>
              </a:spcAft>
              <a:buSzPts val="1100"/>
              <a:buChar char="■"/>
              <a:defRPr/>
            </a:lvl9pPr>
          </a:lstStyle>
          <a:p>
            <a:endParaRPr/>
          </a:p>
        </p:txBody>
      </p:sp>
      <p:sp>
        <p:nvSpPr>
          <p:cNvPr id="311" name="Google Shape;311;p35"/>
          <p:cNvSpPr>
            <a:spLocks noGrp="1"/>
          </p:cNvSpPr>
          <p:nvPr>
            <p:ph type="pic" idx="2"/>
          </p:nvPr>
        </p:nvSpPr>
        <p:spPr>
          <a:xfrm>
            <a:off x="4992024" y="1152775"/>
            <a:ext cx="3840300" cy="3416400"/>
          </a:xfrm>
          <a:prstGeom prst="rect">
            <a:avLst/>
          </a:prstGeom>
          <a:noFill/>
          <a:ln>
            <a:noFill/>
          </a:ln>
        </p:spPr>
      </p:sp>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matchingName="Two big ideas">
  <p:cSld name="Two big ideas">
    <p:spTree>
      <p:nvGrpSpPr>
        <p:cNvPr id="1" name="Shape 312"/>
        <p:cNvGrpSpPr/>
        <p:nvPr/>
      </p:nvGrpSpPr>
      <p:grpSpPr>
        <a:xfrm>
          <a:off x="0" y="0"/>
          <a:ext cx="0" cy="0"/>
          <a:chOff x="0" y="0"/>
          <a:chExt cx="0" cy="0"/>
        </a:xfrm>
      </p:grpSpPr>
      <p:sp>
        <p:nvSpPr>
          <p:cNvPr id="313" name="Google Shape;313;p36"/>
          <p:cNvSpPr txBox="1">
            <a:spLocks noGrp="1"/>
          </p:cNvSpPr>
          <p:nvPr>
            <p:ph type="title"/>
          </p:nvPr>
        </p:nvSpPr>
        <p:spPr>
          <a:xfrm>
            <a:off x="483175" y="450025"/>
            <a:ext cx="8184600" cy="758100"/>
          </a:xfrm>
          <a:prstGeom prst="rect">
            <a:avLst/>
          </a:prstGeom>
        </p:spPr>
        <p:txBody>
          <a:bodyPr spcFirstLastPara="1" wrap="square" lIns="91425" tIns="91425" rIns="91425" bIns="91425" anchor="ctr" anchorCtr="0">
            <a:no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a:endParaRPr/>
          </a:p>
        </p:txBody>
      </p:sp>
      <p:sp>
        <p:nvSpPr>
          <p:cNvPr id="314" name="Google Shape;314;p36"/>
          <p:cNvSpPr txBox="1">
            <a:spLocks noGrp="1"/>
          </p:cNvSpPr>
          <p:nvPr>
            <p:ph type="body" idx="1"/>
          </p:nvPr>
        </p:nvSpPr>
        <p:spPr>
          <a:xfrm>
            <a:off x="483150" y="2237788"/>
            <a:ext cx="3619800" cy="2373600"/>
          </a:xfrm>
          <a:prstGeom prst="rect">
            <a:avLst/>
          </a:prstGeom>
        </p:spPr>
        <p:txBody>
          <a:bodyPr spcFirstLastPara="1" wrap="square" lIns="91425" tIns="91425" rIns="91425" bIns="91425" anchor="t" anchorCtr="0">
            <a:spAutoFit/>
          </a:bodyPr>
          <a:lstStyle>
            <a:lvl1pPr marL="457200" lvl="0" indent="-298450">
              <a:spcBef>
                <a:spcPts val="0"/>
              </a:spcBef>
              <a:spcAft>
                <a:spcPts val="0"/>
              </a:spcAft>
              <a:buSzPts val="1100"/>
              <a:buChar char="●"/>
              <a:defRPr/>
            </a:lvl1pPr>
            <a:lvl2pPr marL="914400" lvl="1" indent="-298450">
              <a:spcBef>
                <a:spcPts val="800"/>
              </a:spcBef>
              <a:spcAft>
                <a:spcPts val="0"/>
              </a:spcAft>
              <a:buSzPts val="1100"/>
              <a:buChar char="○"/>
              <a:defRPr/>
            </a:lvl2pPr>
            <a:lvl3pPr marL="1371600" lvl="2" indent="-298450">
              <a:spcBef>
                <a:spcPts val="800"/>
              </a:spcBef>
              <a:spcAft>
                <a:spcPts val="0"/>
              </a:spcAft>
              <a:buSzPts val="1100"/>
              <a:buChar char="■"/>
              <a:defRPr/>
            </a:lvl3pPr>
            <a:lvl4pPr marL="1828800" lvl="3" indent="-298450">
              <a:spcBef>
                <a:spcPts val="800"/>
              </a:spcBef>
              <a:spcAft>
                <a:spcPts val="0"/>
              </a:spcAft>
              <a:buSzPts val="1100"/>
              <a:buChar char="●"/>
              <a:defRPr/>
            </a:lvl4pPr>
            <a:lvl5pPr marL="2286000" lvl="4" indent="-298450">
              <a:spcBef>
                <a:spcPts val="800"/>
              </a:spcBef>
              <a:spcAft>
                <a:spcPts val="0"/>
              </a:spcAft>
              <a:buSzPts val="1100"/>
              <a:buChar char="○"/>
              <a:defRPr/>
            </a:lvl5pPr>
            <a:lvl6pPr marL="2743200" lvl="5" indent="-298450">
              <a:spcBef>
                <a:spcPts val="800"/>
              </a:spcBef>
              <a:spcAft>
                <a:spcPts val="0"/>
              </a:spcAft>
              <a:buSzPts val="1100"/>
              <a:buChar char="■"/>
              <a:defRPr/>
            </a:lvl6pPr>
            <a:lvl7pPr marL="3200400" lvl="6" indent="-298450">
              <a:spcBef>
                <a:spcPts val="800"/>
              </a:spcBef>
              <a:spcAft>
                <a:spcPts val="0"/>
              </a:spcAft>
              <a:buSzPts val="1100"/>
              <a:buChar char="●"/>
              <a:defRPr/>
            </a:lvl7pPr>
            <a:lvl8pPr marL="3657600" lvl="7" indent="-298450">
              <a:spcBef>
                <a:spcPts val="800"/>
              </a:spcBef>
              <a:spcAft>
                <a:spcPts val="0"/>
              </a:spcAft>
              <a:buSzPts val="1100"/>
              <a:buChar char="○"/>
              <a:defRPr/>
            </a:lvl8pPr>
            <a:lvl9pPr marL="4114800" lvl="8" indent="-298450">
              <a:spcBef>
                <a:spcPts val="800"/>
              </a:spcBef>
              <a:spcAft>
                <a:spcPts val="800"/>
              </a:spcAft>
              <a:buSzPts val="1100"/>
              <a:buChar char="■"/>
              <a:defRPr/>
            </a:lvl9pPr>
          </a:lstStyle>
          <a:p>
            <a:endParaRPr/>
          </a:p>
        </p:txBody>
      </p:sp>
      <p:sp>
        <p:nvSpPr>
          <p:cNvPr id="315" name="Google Shape;315;p36"/>
          <p:cNvSpPr txBox="1">
            <a:spLocks noGrp="1"/>
          </p:cNvSpPr>
          <p:nvPr>
            <p:ph type="body" idx="2"/>
          </p:nvPr>
        </p:nvSpPr>
        <p:spPr>
          <a:xfrm>
            <a:off x="5048000" y="2237788"/>
            <a:ext cx="3619800" cy="2373600"/>
          </a:xfrm>
          <a:prstGeom prst="rect">
            <a:avLst/>
          </a:prstGeom>
        </p:spPr>
        <p:txBody>
          <a:bodyPr spcFirstLastPara="1" wrap="square" lIns="91425" tIns="91425" rIns="91425" bIns="91425" anchor="t" anchorCtr="0">
            <a:noAutofit/>
          </a:bodyPr>
          <a:lstStyle>
            <a:lvl1pPr marL="457200" lvl="0" indent="-298450">
              <a:spcBef>
                <a:spcPts val="0"/>
              </a:spcBef>
              <a:spcAft>
                <a:spcPts val="0"/>
              </a:spcAft>
              <a:buSzPts val="1100"/>
              <a:buChar char="●"/>
              <a:defRPr/>
            </a:lvl1pPr>
            <a:lvl2pPr marL="914400" lvl="1" indent="-298450">
              <a:spcBef>
                <a:spcPts val="0"/>
              </a:spcBef>
              <a:spcAft>
                <a:spcPts val="0"/>
              </a:spcAft>
              <a:buSzPts val="1100"/>
              <a:buChar char="○"/>
              <a:defRPr/>
            </a:lvl2pPr>
            <a:lvl3pPr marL="1371600" lvl="2" indent="-298450">
              <a:spcBef>
                <a:spcPts val="0"/>
              </a:spcBef>
              <a:spcAft>
                <a:spcPts val="0"/>
              </a:spcAft>
              <a:buSzPts val="1100"/>
              <a:buChar char="■"/>
              <a:defRPr/>
            </a:lvl3pPr>
            <a:lvl4pPr marL="1828800" lvl="3" indent="-298450">
              <a:spcBef>
                <a:spcPts val="0"/>
              </a:spcBef>
              <a:spcAft>
                <a:spcPts val="0"/>
              </a:spcAft>
              <a:buSzPts val="1100"/>
              <a:buChar char="●"/>
              <a:defRPr/>
            </a:lvl4pPr>
            <a:lvl5pPr marL="2286000" lvl="4" indent="-298450">
              <a:spcBef>
                <a:spcPts val="0"/>
              </a:spcBef>
              <a:spcAft>
                <a:spcPts val="0"/>
              </a:spcAft>
              <a:buSzPts val="1100"/>
              <a:buChar char="○"/>
              <a:defRPr/>
            </a:lvl5pPr>
            <a:lvl6pPr marL="2743200" lvl="5" indent="-298450">
              <a:spcBef>
                <a:spcPts val="0"/>
              </a:spcBef>
              <a:spcAft>
                <a:spcPts val="0"/>
              </a:spcAft>
              <a:buSzPts val="1100"/>
              <a:buChar char="■"/>
              <a:defRPr/>
            </a:lvl6pPr>
            <a:lvl7pPr marL="3200400" lvl="6" indent="-298450">
              <a:spcBef>
                <a:spcPts val="0"/>
              </a:spcBef>
              <a:spcAft>
                <a:spcPts val="0"/>
              </a:spcAft>
              <a:buSzPts val="1100"/>
              <a:buChar char="●"/>
              <a:defRPr/>
            </a:lvl7pPr>
            <a:lvl8pPr marL="3657600" lvl="7" indent="-298450">
              <a:spcBef>
                <a:spcPts val="0"/>
              </a:spcBef>
              <a:spcAft>
                <a:spcPts val="0"/>
              </a:spcAft>
              <a:buSzPts val="1100"/>
              <a:buChar char="○"/>
              <a:defRPr/>
            </a:lvl8pPr>
            <a:lvl9pPr marL="4114800" lvl="8" indent="-298450">
              <a:spcBef>
                <a:spcPts val="0"/>
              </a:spcBef>
              <a:spcAft>
                <a:spcPts val="0"/>
              </a:spcAft>
              <a:buSzPts val="1100"/>
              <a:buChar char="■"/>
              <a:defRPr/>
            </a:lvl9pPr>
          </a:lstStyle>
          <a:p>
            <a:endParaRPr/>
          </a:p>
        </p:txBody>
      </p:sp>
      <p:sp>
        <p:nvSpPr>
          <p:cNvPr id="316" name="Google Shape;316;p36"/>
          <p:cNvSpPr txBox="1">
            <a:spLocks noGrp="1"/>
          </p:cNvSpPr>
          <p:nvPr>
            <p:ph type="subTitle" idx="3"/>
          </p:nvPr>
        </p:nvSpPr>
        <p:spPr>
          <a:xfrm>
            <a:off x="483150" y="1336161"/>
            <a:ext cx="3619800" cy="542700"/>
          </a:xfrm>
          <a:prstGeom prst="rect">
            <a:avLst/>
          </a:prstGeom>
        </p:spPr>
        <p:txBody>
          <a:bodyPr spcFirstLastPara="1" wrap="square" lIns="91425" tIns="91425" rIns="91425" bIns="91425" anchor="t" anchorCtr="0">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a:endParaRPr/>
          </a:p>
        </p:txBody>
      </p:sp>
      <p:sp>
        <p:nvSpPr>
          <p:cNvPr id="317" name="Google Shape;317;p36"/>
          <p:cNvSpPr txBox="1">
            <a:spLocks noGrp="1"/>
          </p:cNvSpPr>
          <p:nvPr>
            <p:ph type="subTitle" idx="4"/>
          </p:nvPr>
        </p:nvSpPr>
        <p:spPr>
          <a:xfrm>
            <a:off x="5048000" y="1336161"/>
            <a:ext cx="3619800" cy="542700"/>
          </a:xfrm>
          <a:prstGeom prst="rect">
            <a:avLst/>
          </a:prstGeom>
        </p:spPr>
        <p:txBody>
          <a:bodyPr spcFirstLastPara="1" wrap="square" lIns="91425" tIns="91425" rIns="91425" bIns="91425" anchor="t" anchorCtr="0">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a:endParaRPr/>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matchingName="Three big ideas">
  <p:cSld name="Three big ideas">
    <p:spTree>
      <p:nvGrpSpPr>
        <p:cNvPr id="1" name="Shape 318"/>
        <p:cNvGrpSpPr/>
        <p:nvPr/>
      </p:nvGrpSpPr>
      <p:grpSpPr>
        <a:xfrm>
          <a:off x="0" y="0"/>
          <a:ext cx="0" cy="0"/>
          <a:chOff x="0" y="0"/>
          <a:chExt cx="0" cy="0"/>
        </a:xfrm>
      </p:grpSpPr>
      <p:sp>
        <p:nvSpPr>
          <p:cNvPr id="319" name="Google Shape;319;p37"/>
          <p:cNvSpPr txBox="1">
            <a:spLocks noGrp="1"/>
          </p:cNvSpPr>
          <p:nvPr>
            <p:ph type="body" idx="1"/>
          </p:nvPr>
        </p:nvSpPr>
        <p:spPr>
          <a:xfrm>
            <a:off x="483175" y="2417500"/>
            <a:ext cx="2455500" cy="2373600"/>
          </a:xfrm>
          <a:prstGeom prst="rect">
            <a:avLst/>
          </a:prstGeom>
        </p:spPr>
        <p:txBody>
          <a:bodyPr spcFirstLastPara="1" wrap="square" lIns="91425" tIns="91425" rIns="91425" bIns="91425" anchor="t" anchorCtr="0">
            <a:spAutoFit/>
          </a:bodyPr>
          <a:lstStyle>
            <a:lvl1pPr marL="457200" lvl="0" indent="-298450">
              <a:spcBef>
                <a:spcPts val="0"/>
              </a:spcBef>
              <a:spcAft>
                <a:spcPts val="0"/>
              </a:spcAft>
              <a:buSzPts val="1100"/>
              <a:buChar char="●"/>
              <a:defRPr/>
            </a:lvl1pPr>
            <a:lvl2pPr marL="914400" lvl="1" indent="-298450">
              <a:spcBef>
                <a:spcPts val="800"/>
              </a:spcBef>
              <a:spcAft>
                <a:spcPts val="0"/>
              </a:spcAft>
              <a:buSzPts val="1100"/>
              <a:buChar char="○"/>
              <a:defRPr/>
            </a:lvl2pPr>
            <a:lvl3pPr marL="1371600" lvl="2" indent="-298450">
              <a:spcBef>
                <a:spcPts val="800"/>
              </a:spcBef>
              <a:spcAft>
                <a:spcPts val="0"/>
              </a:spcAft>
              <a:buSzPts val="1100"/>
              <a:buChar char="■"/>
              <a:defRPr/>
            </a:lvl3pPr>
            <a:lvl4pPr marL="1828800" lvl="3" indent="-298450">
              <a:spcBef>
                <a:spcPts val="800"/>
              </a:spcBef>
              <a:spcAft>
                <a:spcPts val="0"/>
              </a:spcAft>
              <a:buSzPts val="1100"/>
              <a:buChar char="●"/>
              <a:defRPr/>
            </a:lvl4pPr>
            <a:lvl5pPr marL="2286000" lvl="4" indent="-298450">
              <a:spcBef>
                <a:spcPts val="800"/>
              </a:spcBef>
              <a:spcAft>
                <a:spcPts val="0"/>
              </a:spcAft>
              <a:buSzPts val="1100"/>
              <a:buChar char="○"/>
              <a:defRPr/>
            </a:lvl5pPr>
            <a:lvl6pPr marL="2743200" lvl="5" indent="-298450">
              <a:spcBef>
                <a:spcPts val="800"/>
              </a:spcBef>
              <a:spcAft>
                <a:spcPts val="0"/>
              </a:spcAft>
              <a:buSzPts val="1100"/>
              <a:buChar char="■"/>
              <a:defRPr/>
            </a:lvl6pPr>
            <a:lvl7pPr marL="3200400" lvl="6" indent="-298450">
              <a:spcBef>
                <a:spcPts val="800"/>
              </a:spcBef>
              <a:spcAft>
                <a:spcPts val="0"/>
              </a:spcAft>
              <a:buSzPts val="1100"/>
              <a:buChar char="●"/>
              <a:defRPr/>
            </a:lvl7pPr>
            <a:lvl8pPr marL="3657600" lvl="7" indent="-298450">
              <a:spcBef>
                <a:spcPts val="800"/>
              </a:spcBef>
              <a:spcAft>
                <a:spcPts val="0"/>
              </a:spcAft>
              <a:buSzPts val="1100"/>
              <a:buChar char="○"/>
              <a:defRPr/>
            </a:lvl8pPr>
            <a:lvl9pPr marL="4114800" lvl="8" indent="-298450">
              <a:spcBef>
                <a:spcPts val="800"/>
              </a:spcBef>
              <a:spcAft>
                <a:spcPts val="800"/>
              </a:spcAft>
              <a:buSzPts val="1100"/>
              <a:buChar char="■"/>
              <a:defRPr/>
            </a:lvl9pPr>
          </a:lstStyle>
          <a:p>
            <a:endParaRPr/>
          </a:p>
        </p:txBody>
      </p:sp>
      <p:sp>
        <p:nvSpPr>
          <p:cNvPr id="320" name="Google Shape;320;p37"/>
          <p:cNvSpPr txBox="1">
            <a:spLocks noGrp="1"/>
          </p:cNvSpPr>
          <p:nvPr>
            <p:ph type="body" idx="2"/>
          </p:nvPr>
        </p:nvSpPr>
        <p:spPr>
          <a:xfrm>
            <a:off x="3347725" y="2417500"/>
            <a:ext cx="2455500" cy="2373600"/>
          </a:xfrm>
          <a:prstGeom prst="rect">
            <a:avLst/>
          </a:prstGeom>
        </p:spPr>
        <p:txBody>
          <a:bodyPr spcFirstLastPara="1" wrap="square" lIns="91425" tIns="91425" rIns="91425" bIns="91425" anchor="t" anchorCtr="0">
            <a:noAutofit/>
          </a:bodyPr>
          <a:lstStyle>
            <a:lvl1pPr marL="457200" lvl="0" indent="-298450">
              <a:spcBef>
                <a:spcPts val="0"/>
              </a:spcBef>
              <a:spcAft>
                <a:spcPts val="0"/>
              </a:spcAft>
              <a:buSzPts val="1100"/>
              <a:buChar char="●"/>
              <a:defRPr/>
            </a:lvl1pPr>
            <a:lvl2pPr marL="914400" lvl="1" indent="-298450">
              <a:spcBef>
                <a:spcPts val="0"/>
              </a:spcBef>
              <a:spcAft>
                <a:spcPts val="0"/>
              </a:spcAft>
              <a:buSzPts val="1100"/>
              <a:buChar char="○"/>
              <a:defRPr/>
            </a:lvl2pPr>
            <a:lvl3pPr marL="1371600" lvl="2" indent="-298450">
              <a:spcBef>
                <a:spcPts val="0"/>
              </a:spcBef>
              <a:spcAft>
                <a:spcPts val="0"/>
              </a:spcAft>
              <a:buSzPts val="1100"/>
              <a:buChar char="■"/>
              <a:defRPr/>
            </a:lvl3pPr>
            <a:lvl4pPr marL="1828800" lvl="3" indent="-298450">
              <a:spcBef>
                <a:spcPts val="0"/>
              </a:spcBef>
              <a:spcAft>
                <a:spcPts val="0"/>
              </a:spcAft>
              <a:buSzPts val="1100"/>
              <a:buChar char="●"/>
              <a:defRPr/>
            </a:lvl4pPr>
            <a:lvl5pPr marL="2286000" lvl="4" indent="-298450">
              <a:spcBef>
                <a:spcPts val="0"/>
              </a:spcBef>
              <a:spcAft>
                <a:spcPts val="0"/>
              </a:spcAft>
              <a:buSzPts val="1100"/>
              <a:buChar char="○"/>
              <a:defRPr/>
            </a:lvl5pPr>
            <a:lvl6pPr marL="2743200" lvl="5" indent="-298450">
              <a:spcBef>
                <a:spcPts val="0"/>
              </a:spcBef>
              <a:spcAft>
                <a:spcPts val="0"/>
              </a:spcAft>
              <a:buSzPts val="1100"/>
              <a:buChar char="■"/>
              <a:defRPr/>
            </a:lvl6pPr>
            <a:lvl7pPr marL="3200400" lvl="6" indent="-298450">
              <a:spcBef>
                <a:spcPts val="0"/>
              </a:spcBef>
              <a:spcAft>
                <a:spcPts val="0"/>
              </a:spcAft>
              <a:buSzPts val="1100"/>
              <a:buChar char="●"/>
              <a:defRPr/>
            </a:lvl7pPr>
            <a:lvl8pPr marL="3657600" lvl="7" indent="-298450">
              <a:spcBef>
                <a:spcPts val="0"/>
              </a:spcBef>
              <a:spcAft>
                <a:spcPts val="0"/>
              </a:spcAft>
              <a:buSzPts val="1100"/>
              <a:buChar char="○"/>
              <a:defRPr/>
            </a:lvl8pPr>
            <a:lvl9pPr marL="4114800" lvl="8" indent="-298450">
              <a:spcBef>
                <a:spcPts val="0"/>
              </a:spcBef>
              <a:spcAft>
                <a:spcPts val="0"/>
              </a:spcAft>
              <a:buSzPts val="1100"/>
              <a:buChar char="■"/>
              <a:defRPr/>
            </a:lvl9pPr>
          </a:lstStyle>
          <a:p>
            <a:endParaRPr/>
          </a:p>
        </p:txBody>
      </p:sp>
      <p:sp>
        <p:nvSpPr>
          <p:cNvPr id="321" name="Google Shape;321;p37"/>
          <p:cNvSpPr txBox="1">
            <a:spLocks noGrp="1"/>
          </p:cNvSpPr>
          <p:nvPr>
            <p:ph type="title"/>
          </p:nvPr>
        </p:nvSpPr>
        <p:spPr>
          <a:xfrm>
            <a:off x="483175" y="450025"/>
            <a:ext cx="8184600" cy="758100"/>
          </a:xfrm>
          <a:prstGeom prst="rect">
            <a:avLst/>
          </a:prstGeom>
        </p:spPr>
        <p:txBody>
          <a:bodyPr spcFirstLastPara="1" wrap="square" lIns="91425" tIns="91425" rIns="91425" bIns="91425" anchor="ctr" anchorCtr="0">
            <a:no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a:endParaRPr/>
          </a:p>
        </p:txBody>
      </p:sp>
      <p:sp>
        <p:nvSpPr>
          <p:cNvPr id="322" name="Google Shape;322;p37"/>
          <p:cNvSpPr txBox="1">
            <a:spLocks noGrp="1"/>
          </p:cNvSpPr>
          <p:nvPr>
            <p:ph type="subTitle" idx="3"/>
          </p:nvPr>
        </p:nvSpPr>
        <p:spPr>
          <a:xfrm>
            <a:off x="483175" y="1336150"/>
            <a:ext cx="2455500" cy="778500"/>
          </a:xfrm>
          <a:prstGeom prst="rect">
            <a:avLst/>
          </a:prstGeom>
        </p:spPr>
        <p:txBody>
          <a:bodyPr spcFirstLastPara="1" wrap="square" lIns="91425" tIns="91425" rIns="91425" bIns="91425" anchor="t" anchorCtr="0">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a:endParaRPr/>
          </a:p>
        </p:txBody>
      </p:sp>
      <p:sp>
        <p:nvSpPr>
          <p:cNvPr id="323" name="Google Shape;323;p37"/>
          <p:cNvSpPr txBox="1">
            <a:spLocks noGrp="1"/>
          </p:cNvSpPr>
          <p:nvPr>
            <p:ph type="subTitle" idx="4"/>
          </p:nvPr>
        </p:nvSpPr>
        <p:spPr>
          <a:xfrm>
            <a:off x="3347725" y="1336150"/>
            <a:ext cx="2455500" cy="778500"/>
          </a:xfrm>
          <a:prstGeom prst="rect">
            <a:avLst/>
          </a:prstGeom>
        </p:spPr>
        <p:txBody>
          <a:bodyPr spcFirstLastPara="1" wrap="square" lIns="91425" tIns="91425" rIns="91425" bIns="91425" anchor="t" anchorCtr="0">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a:endParaRPr/>
          </a:p>
        </p:txBody>
      </p:sp>
      <p:sp>
        <p:nvSpPr>
          <p:cNvPr id="324" name="Google Shape;324;p37"/>
          <p:cNvSpPr txBox="1">
            <a:spLocks noGrp="1"/>
          </p:cNvSpPr>
          <p:nvPr>
            <p:ph type="subTitle" idx="5"/>
          </p:nvPr>
        </p:nvSpPr>
        <p:spPr>
          <a:xfrm>
            <a:off x="6212275" y="1336150"/>
            <a:ext cx="2455500" cy="778500"/>
          </a:xfrm>
          <a:prstGeom prst="rect">
            <a:avLst/>
          </a:prstGeom>
        </p:spPr>
        <p:txBody>
          <a:bodyPr spcFirstLastPara="1" wrap="square" lIns="91425" tIns="91425" rIns="91425" bIns="91425" anchor="t" anchorCtr="0">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a:endParaRPr/>
          </a:p>
        </p:txBody>
      </p:sp>
      <p:sp>
        <p:nvSpPr>
          <p:cNvPr id="325" name="Google Shape;325;p37"/>
          <p:cNvSpPr txBox="1">
            <a:spLocks noGrp="1"/>
          </p:cNvSpPr>
          <p:nvPr>
            <p:ph type="body" idx="6"/>
          </p:nvPr>
        </p:nvSpPr>
        <p:spPr>
          <a:xfrm>
            <a:off x="6212275" y="2417500"/>
            <a:ext cx="2455500" cy="2373600"/>
          </a:xfrm>
          <a:prstGeom prst="rect">
            <a:avLst/>
          </a:prstGeom>
        </p:spPr>
        <p:txBody>
          <a:bodyPr spcFirstLastPara="1" wrap="square" lIns="91425" tIns="91425" rIns="91425" bIns="91425" anchor="t" anchorCtr="0">
            <a:noAutofit/>
          </a:bodyPr>
          <a:lstStyle>
            <a:lvl1pPr marL="457200" lvl="0" indent="-298450">
              <a:spcBef>
                <a:spcPts val="0"/>
              </a:spcBef>
              <a:spcAft>
                <a:spcPts val="0"/>
              </a:spcAft>
              <a:buSzPts val="1100"/>
              <a:buChar char="●"/>
              <a:defRPr/>
            </a:lvl1pPr>
            <a:lvl2pPr marL="914400" lvl="1" indent="-298450">
              <a:spcBef>
                <a:spcPts val="0"/>
              </a:spcBef>
              <a:spcAft>
                <a:spcPts val="0"/>
              </a:spcAft>
              <a:buSzPts val="1100"/>
              <a:buChar char="○"/>
              <a:defRPr/>
            </a:lvl2pPr>
            <a:lvl3pPr marL="1371600" lvl="2" indent="-298450">
              <a:spcBef>
                <a:spcPts val="0"/>
              </a:spcBef>
              <a:spcAft>
                <a:spcPts val="0"/>
              </a:spcAft>
              <a:buSzPts val="1100"/>
              <a:buChar char="■"/>
              <a:defRPr/>
            </a:lvl3pPr>
            <a:lvl4pPr marL="1828800" lvl="3" indent="-298450">
              <a:spcBef>
                <a:spcPts val="0"/>
              </a:spcBef>
              <a:spcAft>
                <a:spcPts val="0"/>
              </a:spcAft>
              <a:buSzPts val="1100"/>
              <a:buChar char="●"/>
              <a:defRPr/>
            </a:lvl4pPr>
            <a:lvl5pPr marL="2286000" lvl="4" indent="-298450">
              <a:spcBef>
                <a:spcPts val="0"/>
              </a:spcBef>
              <a:spcAft>
                <a:spcPts val="0"/>
              </a:spcAft>
              <a:buSzPts val="1100"/>
              <a:buChar char="○"/>
              <a:defRPr/>
            </a:lvl5pPr>
            <a:lvl6pPr marL="2743200" lvl="5" indent="-298450">
              <a:spcBef>
                <a:spcPts val="0"/>
              </a:spcBef>
              <a:spcAft>
                <a:spcPts val="0"/>
              </a:spcAft>
              <a:buSzPts val="1100"/>
              <a:buChar char="■"/>
              <a:defRPr/>
            </a:lvl6pPr>
            <a:lvl7pPr marL="3200400" lvl="6" indent="-298450">
              <a:spcBef>
                <a:spcPts val="0"/>
              </a:spcBef>
              <a:spcAft>
                <a:spcPts val="0"/>
              </a:spcAft>
              <a:buSzPts val="1100"/>
              <a:buChar char="●"/>
              <a:defRPr/>
            </a:lvl7pPr>
            <a:lvl8pPr marL="3657600" lvl="7" indent="-298450">
              <a:spcBef>
                <a:spcPts val="0"/>
              </a:spcBef>
              <a:spcAft>
                <a:spcPts val="0"/>
              </a:spcAft>
              <a:buSzPts val="1100"/>
              <a:buChar char="○"/>
              <a:defRPr/>
            </a:lvl8pPr>
            <a:lvl9pPr marL="4114800" lvl="8" indent="-298450">
              <a:spcBef>
                <a:spcPts val="0"/>
              </a:spcBef>
              <a:spcAft>
                <a:spcPts val="0"/>
              </a:spcAft>
              <a:buSzPts val="1100"/>
              <a:buChar char="■"/>
              <a:defRPr/>
            </a:lvl9pPr>
          </a:lstStyle>
          <a:p>
            <a:endParaRPr/>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matchingName="Four big ideas">
  <p:cSld name="Four big ideas">
    <p:spTree>
      <p:nvGrpSpPr>
        <p:cNvPr id="1" name="Shape 326"/>
        <p:cNvGrpSpPr/>
        <p:nvPr/>
      </p:nvGrpSpPr>
      <p:grpSpPr>
        <a:xfrm>
          <a:off x="0" y="0"/>
          <a:ext cx="0" cy="0"/>
          <a:chOff x="0" y="0"/>
          <a:chExt cx="0" cy="0"/>
        </a:xfrm>
      </p:grpSpPr>
      <p:sp>
        <p:nvSpPr>
          <p:cNvPr id="327" name="Google Shape;327;p38"/>
          <p:cNvSpPr txBox="1">
            <a:spLocks noGrp="1"/>
          </p:cNvSpPr>
          <p:nvPr>
            <p:ph type="body" idx="1"/>
          </p:nvPr>
        </p:nvSpPr>
        <p:spPr>
          <a:xfrm>
            <a:off x="366725" y="1759093"/>
            <a:ext cx="3838500" cy="1138500"/>
          </a:xfrm>
          <a:prstGeom prst="rect">
            <a:avLst/>
          </a:prstGeom>
        </p:spPr>
        <p:txBody>
          <a:bodyPr spcFirstLastPara="1" wrap="square" lIns="91425" tIns="91425" rIns="91425" bIns="91425" anchor="t" anchorCtr="0">
            <a:spAutoFit/>
          </a:bodyPr>
          <a:lstStyle>
            <a:lvl1pPr marL="457200" lvl="0" indent="-317500">
              <a:spcBef>
                <a:spcPts val="0"/>
              </a:spcBef>
              <a:spcAft>
                <a:spcPts val="0"/>
              </a:spcAft>
              <a:buSzPts val="1400"/>
              <a:buChar char="●"/>
              <a:defRPr sz="1400"/>
            </a:lvl1pPr>
            <a:lvl2pPr marL="914400" lvl="1" indent="-298450">
              <a:spcBef>
                <a:spcPts val="800"/>
              </a:spcBef>
              <a:spcAft>
                <a:spcPts val="0"/>
              </a:spcAft>
              <a:buSzPts val="1100"/>
              <a:buChar char="○"/>
              <a:defRPr/>
            </a:lvl2pPr>
            <a:lvl3pPr marL="1371600" lvl="2" indent="-298450">
              <a:spcBef>
                <a:spcPts val="800"/>
              </a:spcBef>
              <a:spcAft>
                <a:spcPts val="0"/>
              </a:spcAft>
              <a:buSzPts val="1100"/>
              <a:buChar char="■"/>
              <a:defRPr/>
            </a:lvl3pPr>
            <a:lvl4pPr marL="1828800" lvl="3" indent="-298450">
              <a:spcBef>
                <a:spcPts val="800"/>
              </a:spcBef>
              <a:spcAft>
                <a:spcPts val="0"/>
              </a:spcAft>
              <a:buSzPts val="1100"/>
              <a:buChar char="●"/>
              <a:defRPr/>
            </a:lvl4pPr>
            <a:lvl5pPr marL="2286000" lvl="4" indent="-298450">
              <a:spcBef>
                <a:spcPts val="800"/>
              </a:spcBef>
              <a:spcAft>
                <a:spcPts val="0"/>
              </a:spcAft>
              <a:buSzPts val="1100"/>
              <a:buChar char="○"/>
              <a:defRPr/>
            </a:lvl5pPr>
            <a:lvl6pPr marL="2743200" lvl="5" indent="-298450">
              <a:spcBef>
                <a:spcPts val="800"/>
              </a:spcBef>
              <a:spcAft>
                <a:spcPts val="0"/>
              </a:spcAft>
              <a:buSzPts val="1100"/>
              <a:buChar char="■"/>
              <a:defRPr/>
            </a:lvl6pPr>
            <a:lvl7pPr marL="3200400" lvl="6" indent="-298450">
              <a:spcBef>
                <a:spcPts val="800"/>
              </a:spcBef>
              <a:spcAft>
                <a:spcPts val="0"/>
              </a:spcAft>
              <a:buSzPts val="1100"/>
              <a:buChar char="●"/>
              <a:defRPr/>
            </a:lvl7pPr>
            <a:lvl8pPr marL="3657600" lvl="7" indent="-298450">
              <a:spcBef>
                <a:spcPts val="800"/>
              </a:spcBef>
              <a:spcAft>
                <a:spcPts val="0"/>
              </a:spcAft>
              <a:buSzPts val="1100"/>
              <a:buChar char="○"/>
              <a:defRPr/>
            </a:lvl8pPr>
            <a:lvl9pPr marL="4114800" lvl="8" indent="-298450">
              <a:spcBef>
                <a:spcPts val="800"/>
              </a:spcBef>
              <a:spcAft>
                <a:spcPts val="800"/>
              </a:spcAft>
              <a:buSzPts val="1100"/>
              <a:buChar char="■"/>
              <a:defRPr/>
            </a:lvl9pPr>
          </a:lstStyle>
          <a:p>
            <a:endParaRPr/>
          </a:p>
        </p:txBody>
      </p:sp>
      <p:sp>
        <p:nvSpPr>
          <p:cNvPr id="328" name="Google Shape;328;p38"/>
          <p:cNvSpPr txBox="1">
            <a:spLocks noGrp="1"/>
          </p:cNvSpPr>
          <p:nvPr>
            <p:ph type="body" idx="2"/>
          </p:nvPr>
        </p:nvSpPr>
        <p:spPr>
          <a:xfrm>
            <a:off x="4938725" y="1759093"/>
            <a:ext cx="3838500" cy="1138500"/>
          </a:xfrm>
          <a:prstGeom prst="rect">
            <a:avLst/>
          </a:prstGeom>
        </p:spPr>
        <p:txBody>
          <a:bodyPr spcFirstLastPara="1" wrap="square" lIns="91425" tIns="91425" rIns="91425" bIns="91425" anchor="t" anchorCtr="0">
            <a:noAutofit/>
          </a:bodyPr>
          <a:lstStyle>
            <a:lvl1pPr marL="457200" lvl="0" indent="-317500">
              <a:spcBef>
                <a:spcPts val="0"/>
              </a:spcBef>
              <a:spcAft>
                <a:spcPts val="0"/>
              </a:spcAft>
              <a:buSzPts val="1400"/>
              <a:buChar char="●"/>
              <a:defRPr sz="1400"/>
            </a:lvl1pPr>
            <a:lvl2pPr marL="914400" lvl="1" indent="-298450">
              <a:spcBef>
                <a:spcPts val="0"/>
              </a:spcBef>
              <a:spcAft>
                <a:spcPts val="0"/>
              </a:spcAft>
              <a:buSzPts val="1100"/>
              <a:buChar char="○"/>
              <a:defRPr/>
            </a:lvl2pPr>
            <a:lvl3pPr marL="1371600" lvl="2" indent="-298450">
              <a:spcBef>
                <a:spcPts val="0"/>
              </a:spcBef>
              <a:spcAft>
                <a:spcPts val="0"/>
              </a:spcAft>
              <a:buSzPts val="1100"/>
              <a:buChar char="■"/>
              <a:defRPr/>
            </a:lvl3pPr>
            <a:lvl4pPr marL="1828800" lvl="3" indent="-298450">
              <a:spcBef>
                <a:spcPts val="0"/>
              </a:spcBef>
              <a:spcAft>
                <a:spcPts val="0"/>
              </a:spcAft>
              <a:buSzPts val="1100"/>
              <a:buChar char="●"/>
              <a:defRPr/>
            </a:lvl4pPr>
            <a:lvl5pPr marL="2286000" lvl="4" indent="-298450">
              <a:spcBef>
                <a:spcPts val="0"/>
              </a:spcBef>
              <a:spcAft>
                <a:spcPts val="0"/>
              </a:spcAft>
              <a:buSzPts val="1100"/>
              <a:buChar char="○"/>
              <a:defRPr/>
            </a:lvl5pPr>
            <a:lvl6pPr marL="2743200" lvl="5" indent="-298450">
              <a:spcBef>
                <a:spcPts val="0"/>
              </a:spcBef>
              <a:spcAft>
                <a:spcPts val="0"/>
              </a:spcAft>
              <a:buSzPts val="1100"/>
              <a:buChar char="■"/>
              <a:defRPr/>
            </a:lvl6pPr>
            <a:lvl7pPr marL="3200400" lvl="6" indent="-298450">
              <a:spcBef>
                <a:spcPts val="0"/>
              </a:spcBef>
              <a:spcAft>
                <a:spcPts val="0"/>
              </a:spcAft>
              <a:buSzPts val="1100"/>
              <a:buChar char="●"/>
              <a:defRPr/>
            </a:lvl7pPr>
            <a:lvl8pPr marL="3657600" lvl="7" indent="-298450">
              <a:spcBef>
                <a:spcPts val="0"/>
              </a:spcBef>
              <a:spcAft>
                <a:spcPts val="0"/>
              </a:spcAft>
              <a:buSzPts val="1100"/>
              <a:buChar char="○"/>
              <a:defRPr/>
            </a:lvl8pPr>
            <a:lvl9pPr marL="4114800" lvl="8" indent="-298450">
              <a:spcBef>
                <a:spcPts val="0"/>
              </a:spcBef>
              <a:spcAft>
                <a:spcPts val="0"/>
              </a:spcAft>
              <a:buSzPts val="1100"/>
              <a:buChar char="■"/>
              <a:defRPr/>
            </a:lvl9pPr>
          </a:lstStyle>
          <a:p>
            <a:endParaRPr/>
          </a:p>
        </p:txBody>
      </p:sp>
      <p:sp>
        <p:nvSpPr>
          <p:cNvPr id="329" name="Google Shape;329;p38"/>
          <p:cNvSpPr txBox="1">
            <a:spLocks noGrp="1"/>
          </p:cNvSpPr>
          <p:nvPr>
            <p:ph type="body" idx="3"/>
          </p:nvPr>
        </p:nvSpPr>
        <p:spPr>
          <a:xfrm>
            <a:off x="366750" y="3648575"/>
            <a:ext cx="3838500" cy="1138500"/>
          </a:xfrm>
          <a:prstGeom prst="rect">
            <a:avLst/>
          </a:prstGeom>
        </p:spPr>
        <p:txBody>
          <a:bodyPr spcFirstLastPara="1" wrap="square" lIns="91425" tIns="91425" rIns="91425" bIns="91425" anchor="t" anchorCtr="0">
            <a:noAutofit/>
          </a:bodyPr>
          <a:lstStyle>
            <a:lvl1pPr marL="457200" lvl="0" indent="-317500">
              <a:spcBef>
                <a:spcPts val="0"/>
              </a:spcBef>
              <a:spcAft>
                <a:spcPts val="0"/>
              </a:spcAft>
              <a:buSzPts val="1400"/>
              <a:buChar char="●"/>
              <a:defRPr sz="1400"/>
            </a:lvl1pPr>
            <a:lvl2pPr marL="914400" lvl="1" indent="-298450">
              <a:spcBef>
                <a:spcPts val="0"/>
              </a:spcBef>
              <a:spcAft>
                <a:spcPts val="0"/>
              </a:spcAft>
              <a:buSzPts val="1100"/>
              <a:buChar char="○"/>
              <a:defRPr/>
            </a:lvl2pPr>
            <a:lvl3pPr marL="1371600" lvl="2" indent="-298450">
              <a:spcBef>
                <a:spcPts val="0"/>
              </a:spcBef>
              <a:spcAft>
                <a:spcPts val="0"/>
              </a:spcAft>
              <a:buSzPts val="1100"/>
              <a:buChar char="■"/>
              <a:defRPr/>
            </a:lvl3pPr>
            <a:lvl4pPr marL="1828800" lvl="3" indent="-298450">
              <a:spcBef>
                <a:spcPts val="0"/>
              </a:spcBef>
              <a:spcAft>
                <a:spcPts val="0"/>
              </a:spcAft>
              <a:buSzPts val="1100"/>
              <a:buChar char="●"/>
              <a:defRPr/>
            </a:lvl4pPr>
            <a:lvl5pPr marL="2286000" lvl="4" indent="-298450">
              <a:spcBef>
                <a:spcPts val="0"/>
              </a:spcBef>
              <a:spcAft>
                <a:spcPts val="0"/>
              </a:spcAft>
              <a:buSzPts val="1100"/>
              <a:buChar char="○"/>
              <a:defRPr/>
            </a:lvl5pPr>
            <a:lvl6pPr marL="2743200" lvl="5" indent="-298450">
              <a:spcBef>
                <a:spcPts val="0"/>
              </a:spcBef>
              <a:spcAft>
                <a:spcPts val="0"/>
              </a:spcAft>
              <a:buSzPts val="1100"/>
              <a:buChar char="■"/>
              <a:defRPr/>
            </a:lvl6pPr>
            <a:lvl7pPr marL="3200400" lvl="6" indent="-298450">
              <a:spcBef>
                <a:spcPts val="0"/>
              </a:spcBef>
              <a:spcAft>
                <a:spcPts val="0"/>
              </a:spcAft>
              <a:buSzPts val="1100"/>
              <a:buChar char="●"/>
              <a:defRPr/>
            </a:lvl7pPr>
            <a:lvl8pPr marL="3657600" lvl="7" indent="-298450">
              <a:spcBef>
                <a:spcPts val="0"/>
              </a:spcBef>
              <a:spcAft>
                <a:spcPts val="0"/>
              </a:spcAft>
              <a:buSzPts val="1100"/>
              <a:buChar char="○"/>
              <a:defRPr/>
            </a:lvl8pPr>
            <a:lvl9pPr marL="4114800" lvl="8" indent="-298450">
              <a:spcBef>
                <a:spcPts val="0"/>
              </a:spcBef>
              <a:spcAft>
                <a:spcPts val="0"/>
              </a:spcAft>
              <a:buSzPts val="1100"/>
              <a:buChar char="■"/>
              <a:defRPr/>
            </a:lvl9pPr>
          </a:lstStyle>
          <a:p>
            <a:endParaRPr/>
          </a:p>
        </p:txBody>
      </p:sp>
      <p:sp>
        <p:nvSpPr>
          <p:cNvPr id="330" name="Google Shape;330;p38"/>
          <p:cNvSpPr txBox="1">
            <a:spLocks noGrp="1"/>
          </p:cNvSpPr>
          <p:nvPr>
            <p:ph type="body" idx="4"/>
          </p:nvPr>
        </p:nvSpPr>
        <p:spPr>
          <a:xfrm>
            <a:off x="4938750" y="3648575"/>
            <a:ext cx="3838500" cy="1138500"/>
          </a:xfrm>
          <a:prstGeom prst="rect">
            <a:avLst/>
          </a:prstGeom>
        </p:spPr>
        <p:txBody>
          <a:bodyPr spcFirstLastPara="1" wrap="square" lIns="91425" tIns="91425" rIns="91425" bIns="91425" anchor="t" anchorCtr="0">
            <a:noAutofit/>
          </a:bodyPr>
          <a:lstStyle>
            <a:lvl1pPr marL="457200" lvl="0" indent="-317500">
              <a:spcBef>
                <a:spcPts val="0"/>
              </a:spcBef>
              <a:spcAft>
                <a:spcPts val="0"/>
              </a:spcAft>
              <a:buSzPts val="1400"/>
              <a:buChar char="●"/>
              <a:defRPr sz="1400"/>
            </a:lvl1pPr>
            <a:lvl2pPr marL="914400" lvl="1" indent="-298450">
              <a:spcBef>
                <a:spcPts val="0"/>
              </a:spcBef>
              <a:spcAft>
                <a:spcPts val="0"/>
              </a:spcAft>
              <a:buSzPts val="1100"/>
              <a:buChar char="○"/>
              <a:defRPr/>
            </a:lvl2pPr>
            <a:lvl3pPr marL="1371600" lvl="2" indent="-298450">
              <a:spcBef>
                <a:spcPts val="0"/>
              </a:spcBef>
              <a:spcAft>
                <a:spcPts val="0"/>
              </a:spcAft>
              <a:buSzPts val="1100"/>
              <a:buChar char="■"/>
              <a:defRPr/>
            </a:lvl3pPr>
            <a:lvl4pPr marL="1828800" lvl="3" indent="-298450">
              <a:spcBef>
                <a:spcPts val="0"/>
              </a:spcBef>
              <a:spcAft>
                <a:spcPts val="0"/>
              </a:spcAft>
              <a:buSzPts val="1100"/>
              <a:buChar char="●"/>
              <a:defRPr/>
            </a:lvl4pPr>
            <a:lvl5pPr marL="2286000" lvl="4" indent="-298450">
              <a:spcBef>
                <a:spcPts val="0"/>
              </a:spcBef>
              <a:spcAft>
                <a:spcPts val="0"/>
              </a:spcAft>
              <a:buSzPts val="1100"/>
              <a:buChar char="○"/>
              <a:defRPr/>
            </a:lvl5pPr>
            <a:lvl6pPr marL="2743200" lvl="5" indent="-298450">
              <a:spcBef>
                <a:spcPts val="0"/>
              </a:spcBef>
              <a:spcAft>
                <a:spcPts val="0"/>
              </a:spcAft>
              <a:buSzPts val="1100"/>
              <a:buChar char="■"/>
              <a:defRPr/>
            </a:lvl6pPr>
            <a:lvl7pPr marL="3200400" lvl="6" indent="-298450">
              <a:spcBef>
                <a:spcPts val="0"/>
              </a:spcBef>
              <a:spcAft>
                <a:spcPts val="0"/>
              </a:spcAft>
              <a:buSzPts val="1100"/>
              <a:buChar char="●"/>
              <a:defRPr/>
            </a:lvl7pPr>
            <a:lvl8pPr marL="3657600" lvl="7" indent="-298450">
              <a:spcBef>
                <a:spcPts val="0"/>
              </a:spcBef>
              <a:spcAft>
                <a:spcPts val="0"/>
              </a:spcAft>
              <a:buSzPts val="1100"/>
              <a:buChar char="○"/>
              <a:defRPr/>
            </a:lvl8pPr>
            <a:lvl9pPr marL="4114800" lvl="8" indent="-298450">
              <a:spcBef>
                <a:spcPts val="0"/>
              </a:spcBef>
              <a:spcAft>
                <a:spcPts val="0"/>
              </a:spcAft>
              <a:buSzPts val="1100"/>
              <a:buChar char="■"/>
              <a:defRPr/>
            </a:lvl9pPr>
          </a:lstStyle>
          <a:p>
            <a:endParaRPr/>
          </a:p>
        </p:txBody>
      </p:sp>
      <p:sp>
        <p:nvSpPr>
          <p:cNvPr id="331" name="Google Shape;331;p38"/>
          <p:cNvSpPr txBox="1">
            <a:spLocks noGrp="1"/>
          </p:cNvSpPr>
          <p:nvPr>
            <p:ph type="title"/>
          </p:nvPr>
        </p:nvSpPr>
        <p:spPr>
          <a:xfrm>
            <a:off x="366750" y="450025"/>
            <a:ext cx="8184600" cy="758100"/>
          </a:xfrm>
          <a:prstGeom prst="rect">
            <a:avLst/>
          </a:prstGeom>
        </p:spPr>
        <p:txBody>
          <a:bodyPr spcFirstLastPara="1" wrap="square" lIns="91425" tIns="91425" rIns="91425" bIns="91425" anchor="ctr" anchorCtr="0">
            <a:no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a:endParaRPr/>
          </a:p>
        </p:txBody>
      </p:sp>
      <p:sp>
        <p:nvSpPr>
          <p:cNvPr id="332" name="Google Shape;332;p38"/>
          <p:cNvSpPr txBox="1">
            <a:spLocks noGrp="1"/>
          </p:cNvSpPr>
          <p:nvPr>
            <p:ph type="subTitle" idx="5"/>
          </p:nvPr>
        </p:nvSpPr>
        <p:spPr>
          <a:xfrm>
            <a:off x="366763" y="1277907"/>
            <a:ext cx="3838500" cy="481200"/>
          </a:xfrm>
          <a:prstGeom prst="rect">
            <a:avLst/>
          </a:prstGeom>
        </p:spPr>
        <p:txBody>
          <a:bodyPr spcFirstLastPara="1" wrap="square" lIns="91425" tIns="91425" rIns="91425" bIns="91425" anchor="t" anchorCtr="0">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a:endParaRPr/>
          </a:p>
        </p:txBody>
      </p:sp>
      <p:sp>
        <p:nvSpPr>
          <p:cNvPr id="333" name="Google Shape;333;p38"/>
          <p:cNvSpPr txBox="1">
            <a:spLocks noGrp="1"/>
          </p:cNvSpPr>
          <p:nvPr>
            <p:ph type="subTitle" idx="6"/>
          </p:nvPr>
        </p:nvSpPr>
        <p:spPr>
          <a:xfrm>
            <a:off x="4938738" y="1277907"/>
            <a:ext cx="3838500" cy="481200"/>
          </a:xfrm>
          <a:prstGeom prst="rect">
            <a:avLst/>
          </a:prstGeom>
        </p:spPr>
        <p:txBody>
          <a:bodyPr spcFirstLastPara="1" wrap="square" lIns="91425" tIns="91425" rIns="91425" bIns="91425" anchor="t" anchorCtr="0">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a:endParaRPr/>
          </a:p>
        </p:txBody>
      </p:sp>
      <p:sp>
        <p:nvSpPr>
          <p:cNvPr id="334" name="Google Shape;334;p38"/>
          <p:cNvSpPr txBox="1">
            <a:spLocks noGrp="1"/>
          </p:cNvSpPr>
          <p:nvPr>
            <p:ph type="subTitle" idx="7"/>
          </p:nvPr>
        </p:nvSpPr>
        <p:spPr>
          <a:xfrm>
            <a:off x="4938761" y="3167363"/>
            <a:ext cx="3838500" cy="481200"/>
          </a:xfrm>
          <a:prstGeom prst="rect">
            <a:avLst/>
          </a:prstGeom>
        </p:spPr>
        <p:txBody>
          <a:bodyPr spcFirstLastPara="1" wrap="square" lIns="91425" tIns="91425" rIns="91425" bIns="91425" anchor="t" anchorCtr="0">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a:endParaRPr/>
          </a:p>
        </p:txBody>
      </p:sp>
      <p:sp>
        <p:nvSpPr>
          <p:cNvPr id="335" name="Google Shape;335;p38"/>
          <p:cNvSpPr txBox="1">
            <a:spLocks noGrp="1"/>
          </p:cNvSpPr>
          <p:nvPr>
            <p:ph type="subTitle" idx="8"/>
          </p:nvPr>
        </p:nvSpPr>
        <p:spPr>
          <a:xfrm>
            <a:off x="366750" y="3167363"/>
            <a:ext cx="3838500" cy="481200"/>
          </a:xfrm>
          <a:prstGeom prst="rect">
            <a:avLst/>
          </a:prstGeom>
        </p:spPr>
        <p:txBody>
          <a:bodyPr spcFirstLastPara="1" wrap="square" lIns="91425" tIns="91425" rIns="91425" bIns="91425" anchor="t" anchorCtr="0">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a:endParaRPr/>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matchingName="Title and image">
  <p:cSld name="Title and image">
    <p:spTree>
      <p:nvGrpSpPr>
        <p:cNvPr id="1" name="Shape 336"/>
        <p:cNvGrpSpPr/>
        <p:nvPr/>
      </p:nvGrpSpPr>
      <p:grpSpPr>
        <a:xfrm>
          <a:off x="0" y="0"/>
          <a:ext cx="0" cy="0"/>
          <a:chOff x="0" y="0"/>
          <a:chExt cx="0" cy="0"/>
        </a:xfrm>
      </p:grpSpPr>
      <p:sp>
        <p:nvSpPr>
          <p:cNvPr id="337" name="Google Shape;337;p39"/>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a:endParaRPr/>
          </a:p>
        </p:txBody>
      </p:sp>
      <p:sp>
        <p:nvSpPr>
          <p:cNvPr id="338" name="Google Shape;338;p39"/>
          <p:cNvSpPr>
            <a:spLocks noGrp="1"/>
          </p:cNvSpPr>
          <p:nvPr>
            <p:ph type="pic" idx="2"/>
          </p:nvPr>
        </p:nvSpPr>
        <p:spPr>
          <a:xfrm>
            <a:off x="311700" y="1170425"/>
            <a:ext cx="8520600" cy="3492900"/>
          </a:xfrm>
          <a:prstGeom prst="rect">
            <a:avLst/>
          </a:prstGeom>
          <a:noFill/>
          <a:ln>
            <a:noFill/>
          </a:ln>
        </p:spPr>
      </p:sp>
    </p:spTree>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matchingName="Two storyboards">
  <p:cSld name="Two storyboards">
    <p:spTree>
      <p:nvGrpSpPr>
        <p:cNvPr id="1" name="Shape 339"/>
        <p:cNvGrpSpPr/>
        <p:nvPr/>
      </p:nvGrpSpPr>
      <p:grpSpPr>
        <a:xfrm>
          <a:off x="0" y="0"/>
          <a:ext cx="0" cy="0"/>
          <a:chOff x="0" y="0"/>
          <a:chExt cx="0" cy="0"/>
        </a:xfrm>
      </p:grpSpPr>
      <p:sp>
        <p:nvSpPr>
          <p:cNvPr id="340" name="Google Shape;340;p40"/>
          <p:cNvSpPr txBox="1">
            <a:spLocks noGrp="1"/>
          </p:cNvSpPr>
          <p:nvPr>
            <p:ph type="body" idx="1"/>
          </p:nvPr>
        </p:nvSpPr>
        <p:spPr>
          <a:xfrm>
            <a:off x="311700" y="4080225"/>
            <a:ext cx="4027500" cy="926100"/>
          </a:xfrm>
          <a:prstGeom prst="rect">
            <a:avLst/>
          </a:prstGeom>
        </p:spPr>
        <p:txBody>
          <a:bodyPr spcFirstLastPara="1" wrap="square" lIns="91425" tIns="91425" rIns="91425" bIns="91425" anchor="t" anchorCtr="0">
            <a:spAutoFit/>
          </a:bodyPr>
          <a:lstStyle>
            <a:lvl1pPr marL="457200" lvl="0" indent="-304800">
              <a:spcBef>
                <a:spcPts val="0"/>
              </a:spcBef>
              <a:spcAft>
                <a:spcPts val="0"/>
              </a:spcAft>
              <a:buSzPts val="1200"/>
              <a:buChar char="●"/>
              <a:defRPr sz="1200"/>
            </a:lvl1pPr>
            <a:lvl2pPr marL="914400" lvl="1" indent="-304800">
              <a:spcBef>
                <a:spcPts val="800"/>
              </a:spcBef>
              <a:spcAft>
                <a:spcPts val="0"/>
              </a:spcAft>
              <a:buSzPts val="1200"/>
              <a:buChar char="○"/>
              <a:defRPr sz="1200"/>
            </a:lvl2pPr>
            <a:lvl3pPr marL="1371600" lvl="2" indent="-304800">
              <a:spcBef>
                <a:spcPts val="800"/>
              </a:spcBef>
              <a:spcAft>
                <a:spcPts val="0"/>
              </a:spcAft>
              <a:buSzPts val="1200"/>
              <a:buChar char="■"/>
              <a:defRPr sz="1200"/>
            </a:lvl3pPr>
            <a:lvl4pPr marL="1828800" lvl="3" indent="-304800">
              <a:spcBef>
                <a:spcPts val="800"/>
              </a:spcBef>
              <a:spcAft>
                <a:spcPts val="0"/>
              </a:spcAft>
              <a:buSzPts val="1200"/>
              <a:buChar char="●"/>
              <a:defRPr sz="1200"/>
            </a:lvl4pPr>
            <a:lvl5pPr marL="2286000" lvl="4" indent="-304800">
              <a:spcBef>
                <a:spcPts val="800"/>
              </a:spcBef>
              <a:spcAft>
                <a:spcPts val="0"/>
              </a:spcAft>
              <a:buSzPts val="1200"/>
              <a:buChar char="○"/>
              <a:defRPr sz="1200"/>
            </a:lvl5pPr>
            <a:lvl6pPr marL="2743200" lvl="5" indent="-304800">
              <a:spcBef>
                <a:spcPts val="800"/>
              </a:spcBef>
              <a:spcAft>
                <a:spcPts val="0"/>
              </a:spcAft>
              <a:buSzPts val="1200"/>
              <a:buChar char="■"/>
              <a:defRPr sz="1200"/>
            </a:lvl6pPr>
            <a:lvl7pPr marL="3200400" lvl="6" indent="-304800">
              <a:spcBef>
                <a:spcPts val="800"/>
              </a:spcBef>
              <a:spcAft>
                <a:spcPts val="0"/>
              </a:spcAft>
              <a:buSzPts val="1200"/>
              <a:buChar char="●"/>
              <a:defRPr sz="1200"/>
            </a:lvl7pPr>
            <a:lvl8pPr marL="3657600" lvl="7" indent="-304800">
              <a:spcBef>
                <a:spcPts val="800"/>
              </a:spcBef>
              <a:spcAft>
                <a:spcPts val="0"/>
              </a:spcAft>
              <a:buSzPts val="1200"/>
              <a:buChar char="○"/>
              <a:defRPr sz="1200"/>
            </a:lvl8pPr>
            <a:lvl9pPr marL="4114800" lvl="8" indent="-304800">
              <a:spcBef>
                <a:spcPts val="800"/>
              </a:spcBef>
              <a:spcAft>
                <a:spcPts val="800"/>
              </a:spcAft>
              <a:buSzPts val="1200"/>
              <a:buChar char="■"/>
              <a:defRPr sz="1200"/>
            </a:lvl9pPr>
          </a:lstStyle>
          <a:p>
            <a:endParaRPr/>
          </a:p>
        </p:txBody>
      </p:sp>
      <p:sp>
        <p:nvSpPr>
          <p:cNvPr id="341" name="Google Shape;341;p40"/>
          <p:cNvSpPr>
            <a:spLocks noGrp="1"/>
          </p:cNvSpPr>
          <p:nvPr>
            <p:ph type="pic" idx="2"/>
          </p:nvPr>
        </p:nvSpPr>
        <p:spPr>
          <a:xfrm>
            <a:off x="4804825" y="1133300"/>
            <a:ext cx="4027500" cy="2392800"/>
          </a:xfrm>
          <a:prstGeom prst="rect">
            <a:avLst/>
          </a:prstGeom>
          <a:noFill/>
          <a:ln>
            <a:noFill/>
          </a:ln>
        </p:spPr>
      </p:sp>
      <p:sp>
        <p:nvSpPr>
          <p:cNvPr id="342" name="Google Shape;342;p40"/>
          <p:cNvSpPr>
            <a:spLocks noGrp="1"/>
          </p:cNvSpPr>
          <p:nvPr>
            <p:ph type="pic" idx="3"/>
          </p:nvPr>
        </p:nvSpPr>
        <p:spPr>
          <a:xfrm>
            <a:off x="311725" y="1133300"/>
            <a:ext cx="4027500" cy="2392800"/>
          </a:xfrm>
          <a:prstGeom prst="rect">
            <a:avLst/>
          </a:prstGeom>
          <a:noFill/>
          <a:ln>
            <a:noFill/>
          </a:ln>
        </p:spPr>
      </p:sp>
      <p:sp>
        <p:nvSpPr>
          <p:cNvPr id="343" name="Google Shape;343;p40"/>
          <p:cNvSpPr txBox="1">
            <a:spLocks noGrp="1"/>
          </p:cNvSpPr>
          <p:nvPr>
            <p:ph type="body" idx="4"/>
          </p:nvPr>
        </p:nvSpPr>
        <p:spPr>
          <a:xfrm>
            <a:off x="4804825" y="4080225"/>
            <a:ext cx="4027500" cy="926100"/>
          </a:xfrm>
          <a:prstGeom prst="rect">
            <a:avLst/>
          </a:prstGeom>
        </p:spPr>
        <p:txBody>
          <a:bodyPr spcFirstLastPara="1" wrap="square" lIns="91425" tIns="91425" rIns="91425" bIns="91425" anchor="t" anchorCtr="0">
            <a:noAutofit/>
          </a:bodyPr>
          <a:lstStyle>
            <a:lvl1pPr marL="457200" lvl="0" indent="-304800">
              <a:spcBef>
                <a:spcPts val="0"/>
              </a:spcBef>
              <a:spcAft>
                <a:spcPts val="0"/>
              </a:spcAft>
              <a:buSzPts val="1200"/>
              <a:buChar char="●"/>
              <a:defRPr sz="12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344" name="Google Shape;344;p40"/>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a:endParaRPr/>
          </a:p>
        </p:txBody>
      </p:sp>
      <p:sp>
        <p:nvSpPr>
          <p:cNvPr id="345" name="Google Shape;345;p40"/>
          <p:cNvSpPr txBox="1">
            <a:spLocks noGrp="1"/>
          </p:cNvSpPr>
          <p:nvPr>
            <p:ph type="subTitle" idx="5"/>
          </p:nvPr>
        </p:nvSpPr>
        <p:spPr>
          <a:xfrm>
            <a:off x="311725" y="3582900"/>
            <a:ext cx="4027500" cy="481200"/>
          </a:xfrm>
          <a:prstGeom prst="rect">
            <a:avLst/>
          </a:prstGeom>
        </p:spPr>
        <p:txBody>
          <a:bodyPr spcFirstLastPara="1" wrap="square" lIns="91425" tIns="91425" rIns="91425" bIns="91425" anchor="t" anchorCtr="0">
            <a:noAutofit/>
          </a:bodyPr>
          <a:lstStyle>
            <a:lvl1pPr lvl="0">
              <a:spcBef>
                <a:spcPts val="0"/>
              </a:spcBef>
              <a:spcAft>
                <a:spcPts val="0"/>
              </a:spcAft>
              <a:buSzPts val="1800"/>
              <a:buNone/>
              <a:defRPr/>
            </a:lvl1pPr>
            <a:lvl2pPr lvl="1">
              <a:spcBef>
                <a:spcPts val="0"/>
              </a:spcBef>
              <a:spcAft>
                <a:spcPts val="0"/>
              </a:spcAft>
              <a:buSzPts val="1800"/>
              <a:buNone/>
              <a:defRPr/>
            </a:lvl2pPr>
            <a:lvl3pPr lvl="2">
              <a:spcBef>
                <a:spcPts val="0"/>
              </a:spcBef>
              <a:spcAft>
                <a:spcPts val="0"/>
              </a:spcAft>
              <a:buSzPts val="1800"/>
              <a:buNone/>
              <a:defRPr/>
            </a:lvl3pPr>
            <a:lvl4pPr lvl="3">
              <a:spcBef>
                <a:spcPts val="0"/>
              </a:spcBef>
              <a:spcAft>
                <a:spcPts val="0"/>
              </a:spcAft>
              <a:buSzPts val="1800"/>
              <a:buNone/>
              <a:defRPr/>
            </a:lvl4pPr>
            <a:lvl5pPr lvl="4">
              <a:spcBef>
                <a:spcPts val="0"/>
              </a:spcBef>
              <a:spcAft>
                <a:spcPts val="0"/>
              </a:spcAft>
              <a:buSzPts val="1800"/>
              <a:buNone/>
              <a:defRPr/>
            </a:lvl5pPr>
            <a:lvl6pPr lvl="5">
              <a:spcBef>
                <a:spcPts val="0"/>
              </a:spcBef>
              <a:spcAft>
                <a:spcPts val="0"/>
              </a:spcAft>
              <a:buSzPts val="1800"/>
              <a:buNone/>
              <a:defRPr/>
            </a:lvl6pPr>
            <a:lvl7pPr lvl="6">
              <a:spcBef>
                <a:spcPts val="0"/>
              </a:spcBef>
              <a:spcAft>
                <a:spcPts val="0"/>
              </a:spcAft>
              <a:buSzPts val="1800"/>
              <a:buNone/>
              <a:defRPr/>
            </a:lvl7pPr>
            <a:lvl8pPr lvl="7">
              <a:spcBef>
                <a:spcPts val="0"/>
              </a:spcBef>
              <a:spcAft>
                <a:spcPts val="0"/>
              </a:spcAft>
              <a:buSzPts val="1800"/>
              <a:buNone/>
              <a:defRPr/>
            </a:lvl8pPr>
            <a:lvl9pPr lvl="8">
              <a:spcBef>
                <a:spcPts val="0"/>
              </a:spcBef>
              <a:spcAft>
                <a:spcPts val="0"/>
              </a:spcAft>
              <a:buSzPts val="1800"/>
              <a:buNone/>
              <a:defRPr/>
            </a:lvl9pPr>
          </a:lstStyle>
          <a:p>
            <a:endParaRPr/>
          </a:p>
        </p:txBody>
      </p:sp>
      <p:sp>
        <p:nvSpPr>
          <p:cNvPr id="346" name="Google Shape;346;p40"/>
          <p:cNvSpPr txBox="1">
            <a:spLocks noGrp="1"/>
          </p:cNvSpPr>
          <p:nvPr>
            <p:ph type="subTitle" idx="6"/>
          </p:nvPr>
        </p:nvSpPr>
        <p:spPr>
          <a:xfrm>
            <a:off x="4804825" y="3582900"/>
            <a:ext cx="4027500" cy="481200"/>
          </a:xfrm>
          <a:prstGeom prst="rect">
            <a:avLst/>
          </a:prstGeom>
        </p:spPr>
        <p:txBody>
          <a:bodyPr spcFirstLastPara="1" wrap="square" lIns="91425" tIns="91425" rIns="91425" bIns="91425" anchor="t" anchorCtr="0">
            <a:noAutofit/>
          </a:bodyPr>
          <a:lstStyle>
            <a:lvl1pPr lvl="0">
              <a:spcBef>
                <a:spcPts val="0"/>
              </a:spcBef>
              <a:spcAft>
                <a:spcPts val="0"/>
              </a:spcAft>
              <a:buSzPts val="1800"/>
              <a:buNone/>
              <a:defRPr/>
            </a:lvl1pPr>
            <a:lvl2pPr lvl="1">
              <a:spcBef>
                <a:spcPts val="0"/>
              </a:spcBef>
              <a:spcAft>
                <a:spcPts val="0"/>
              </a:spcAft>
              <a:buSzPts val="1800"/>
              <a:buNone/>
              <a:defRPr/>
            </a:lvl2pPr>
            <a:lvl3pPr lvl="2">
              <a:spcBef>
                <a:spcPts val="0"/>
              </a:spcBef>
              <a:spcAft>
                <a:spcPts val="0"/>
              </a:spcAft>
              <a:buSzPts val="1800"/>
              <a:buNone/>
              <a:defRPr/>
            </a:lvl3pPr>
            <a:lvl4pPr lvl="3">
              <a:spcBef>
                <a:spcPts val="0"/>
              </a:spcBef>
              <a:spcAft>
                <a:spcPts val="0"/>
              </a:spcAft>
              <a:buSzPts val="1800"/>
              <a:buNone/>
              <a:defRPr/>
            </a:lvl4pPr>
            <a:lvl5pPr lvl="4">
              <a:spcBef>
                <a:spcPts val="0"/>
              </a:spcBef>
              <a:spcAft>
                <a:spcPts val="0"/>
              </a:spcAft>
              <a:buSzPts val="1800"/>
              <a:buNone/>
              <a:defRPr/>
            </a:lvl5pPr>
            <a:lvl6pPr lvl="5">
              <a:spcBef>
                <a:spcPts val="0"/>
              </a:spcBef>
              <a:spcAft>
                <a:spcPts val="0"/>
              </a:spcAft>
              <a:buSzPts val="1800"/>
              <a:buNone/>
              <a:defRPr/>
            </a:lvl6pPr>
            <a:lvl7pPr lvl="6">
              <a:spcBef>
                <a:spcPts val="0"/>
              </a:spcBef>
              <a:spcAft>
                <a:spcPts val="0"/>
              </a:spcAft>
              <a:buSzPts val="1800"/>
              <a:buNone/>
              <a:defRPr/>
            </a:lvl7pPr>
            <a:lvl8pPr lvl="7">
              <a:spcBef>
                <a:spcPts val="0"/>
              </a:spcBef>
              <a:spcAft>
                <a:spcPts val="0"/>
              </a:spcAft>
              <a:buSzPts val="1800"/>
              <a:buNone/>
              <a:defRPr/>
            </a:lvl8pPr>
            <a:lvl9pPr lvl="8">
              <a:spcBef>
                <a:spcPts val="0"/>
              </a:spcBef>
              <a:spcAft>
                <a:spcPts val="0"/>
              </a:spcAft>
              <a:buSzPts val="1800"/>
              <a:buNone/>
              <a:defRPr/>
            </a:lvl9pPr>
          </a:lstStyle>
          <a:p>
            <a:endParaRPr/>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matchingName="Three storyboards">
  <p:cSld name="Three storyboards">
    <p:spTree>
      <p:nvGrpSpPr>
        <p:cNvPr id="1" name="Shape 347"/>
        <p:cNvGrpSpPr/>
        <p:nvPr/>
      </p:nvGrpSpPr>
      <p:grpSpPr>
        <a:xfrm>
          <a:off x="0" y="0"/>
          <a:ext cx="0" cy="0"/>
          <a:chOff x="0" y="0"/>
          <a:chExt cx="0" cy="0"/>
        </a:xfrm>
      </p:grpSpPr>
      <p:sp>
        <p:nvSpPr>
          <p:cNvPr id="348" name="Google Shape;348;p41"/>
          <p:cNvSpPr txBox="1">
            <a:spLocks noGrp="1"/>
          </p:cNvSpPr>
          <p:nvPr>
            <p:ph type="body" idx="1"/>
          </p:nvPr>
        </p:nvSpPr>
        <p:spPr>
          <a:xfrm>
            <a:off x="311700" y="3911700"/>
            <a:ext cx="2627100" cy="1018500"/>
          </a:xfrm>
          <a:prstGeom prst="rect">
            <a:avLst/>
          </a:prstGeom>
        </p:spPr>
        <p:txBody>
          <a:bodyPr spcFirstLastPara="1" wrap="square" lIns="91425" tIns="91425" rIns="91425" bIns="91425" anchor="t" anchorCtr="0">
            <a:spAutoFit/>
          </a:bodyPr>
          <a:lstStyle>
            <a:lvl1pPr marL="457200" lvl="0" indent="-304800">
              <a:spcBef>
                <a:spcPts val="0"/>
              </a:spcBef>
              <a:spcAft>
                <a:spcPts val="0"/>
              </a:spcAft>
              <a:buSzPts val="1200"/>
              <a:buChar char="●"/>
              <a:defRPr sz="1200"/>
            </a:lvl1pPr>
            <a:lvl2pPr marL="914400" lvl="1" indent="-304800">
              <a:spcBef>
                <a:spcPts val="800"/>
              </a:spcBef>
              <a:spcAft>
                <a:spcPts val="0"/>
              </a:spcAft>
              <a:buSzPts val="1200"/>
              <a:buChar char="○"/>
              <a:defRPr sz="1200"/>
            </a:lvl2pPr>
            <a:lvl3pPr marL="1371600" lvl="2" indent="-304800">
              <a:spcBef>
                <a:spcPts val="800"/>
              </a:spcBef>
              <a:spcAft>
                <a:spcPts val="0"/>
              </a:spcAft>
              <a:buSzPts val="1200"/>
              <a:buChar char="■"/>
              <a:defRPr sz="1200"/>
            </a:lvl3pPr>
            <a:lvl4pPr marL="1828800" lvl="3" indent="-304800">
              <a:spcBef>
                <a:spcPts val="800"/>
              </a:spcBef>
              <a:spcAft>
                <a:spcPts val="0"/>
              </a:spcAft>
              <a:buSzPts val="1200"/>
              <a:buChar char="●"/>
              <a:defRPr sz="1200"/>
            </a:lvl4pPr>
            <a:lvl5pPr marL="2286000" lvl="4" indent="-304800">
              <a:spcBef>
                <a:spcPts val="800"/>
              </a:spcBef>
              <a:spcAft>
                <a:spcPts val="0"/>
              </a:spcAft>
              <a:buSzPts val="1200"/>
              <a:buChar char="○"/>
              <a:defRPr sz="1200"/>
            </a:lvl5pPr>
            <a:lvl6pPr marL="2743200" lvl="5" indent="-304800">
              <a:spcBef>
                <a:spcPts val="800"/>
              </a:spcBef>
              <a:spcAft>
                <a:spcPts val="0"/>
              </a:spcAft>
              <a:buSzPts val="1200"/>
              <a:buChar char="■"/>
              <a:defRPr sz="1200"/>
            </a:lvl6pPr>
            <a:lvl7pPr marL="3200400" lvl="6" indent="-304800">
              <a:spcBef>
                <a:spcPts val="800"/>
              </a:spcBef>
              <a:spcAft>
                <a:spcPts val="0"/>
              </a:spcAft>
              <a:buSzPts val="1200"/>
              <a:buChar char="●"/>
              <a:defRPr sz="1200"/>
            </a:lvl7pPr>
            <a:lvl8pPr marL="3657600" lvl="7" indent="-304800">
              <a:spcBef>
                <a:spcPts val="800"/>
              </a:spcBef>
              <a:spcAft>
                <a:spcPts val="0"/>
              </a:spcAft>
              <a:buSzPts val="1200"/>
              <a:buChar char="○"/>
              <a:defRPr sz="1200"/>
            </a:lvl8pPr>
            <a:lvl9pPr marL="4114800" lvl="8" indent="-304800">
              <a:spcBef>
                <a:spcPts val="800"/>
              </a:spcBef>
              <a:spcAft>
                <a:spcPts val="800"/>
              </a:spcAft>
              <a:buSzPts val="1200"/>
              <a:buChar char="■"/>
              <a:defRPr sz="1200"/>
            </a:lvl9pPr>
          </a:lstStyle>
          <a:p>
            <a:endParaRPr/>
          </a:p>
        </p:txBody>
      </p:sp>
      <p:sp>
        <p:nvSpPr>
          <p:cNvPr id="349" name="Google Shape;349;p41"/>
          <p:cNvSpPr>
            <a:spLocks noGrp="1"/>
          </p:cNvSpPr>
          <p:nvPr>
            <p:ph type="pic" idx="2"/>
          </p:nvPr>
        </p:nvSpPr>
        <p:spPr>
          <a:xfrm>
            <a:off x="6205225" y="1128325"/>
            <a:ext cx="2627100" cy="2273100"/>
          </a:xfrm>
          <a:prstGeom prst="rect">
            <a:avLst/>
          </a:prstGeom>
          <a:noFill/>
          <a:ln>
            <a:noFill/>
          </a:ln>
        </p:spPr>
      </p:sp>
      <p:sp>
        <p:nvSpPr>
          <p:cNvPr id="350" name="Google Shape;350;p41"/>
          <p:cNvSpPr>
            <a:spLocks noGrp="1"/>
          </p:cNvSpPr>
          <p:nvPr>
            <p:ph type="pic" idx="3"/>
          </p:nvPr>
        </p:nvSpPr>
        <p:spPr>
          <a:xfrm>
            <a:off x="311725" y="1128325"/>
            <a:ext cx="2627100" cy="2273100"/>
          </a:xfrm>
          <a:prstGeom prst="rect">
            <a:avLst/>
          </a:prstGeom>
          <a:noFill/>
          <a:ln>
            <a:noFill/>
          </a:ln>
        </p:spPr>
      </p:sp>
      <p:sp>
        <p:nvSpPr>
          <p:cNvPr id="351" name="Google Shape;351;p41"/>
          <p:cNvSpPr txBox="1">
            <a:spLocks noGrp="1"/>
          </p:cNvSpPr>
          <p:nvPr>
            <p:ph type="body" idx="4"/>
          </p:nvPr>
        </p:nvSpPr>
        <p:spPr>
          <a:xfrm>
            <a:off x="6205225" y="3911700"/>
            <a:ext cx="2627100" cy="1018500"/>
          </a:xfrm>
          <a:prstGeom prst="rect">
            <a:avLst/>
          </a:prstGeom>
        </p:spPr>
        <p:txBody>
          <a:bodyPr spcFirstLastPara="1" wrap="square" lIns="91425" tIns="91425" rIns="91425" bIns="91425" anchor="t" anchorCtr="0">
            <a:noAutofit/>
          </a:bodyPr>
          <a:lstStyle>
            <a:lvl1pPr marL="457200" lvl="0" indent="-304800">
              <a:spcBef>
                <a:spcPts val="0"/>
              </a:spcBef>
              <a:spcAft>
                <a:spcPts val="0"/>
              </a:spcAft>
              <a:buSzPts val="1200"/>
              <a:buChar char="●"/>
              <a:defRPr sz="12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352" name="Google Shape;352;p41"/>
          <p:cNvSpPr>
            <a:spLocks noGrp="1"/>
          </p:cNvSpPr>
          <p:nvPr>
            <p:ph type="pic" idx="5"/>
          </p:nvPr>
        </p:nvSpPr>
        <p:spPr>
          <a:xfrm>
            <a:off x="3255250" y="1128325"/>
            <a:ext cx="2627100" cy="2273100"/>
          </a:xfrm>
          <a:prstGeom prst="rect">
            <a:avLst/>
          </a:prstGeom>
          <a:noFill/>
          <a:ln>
            <a:noFill/>
          </a:ln>
        </p:spPr>
      </p:sp>
      <p:sp>
        <p:nvSpPr>
          <p:cNvPr id="353" name="Google Shape;353;p41"/>
          <p:cNvSpPr txBox="1">
            <a:spLocks noGrp="1"/>
          </p:cNvSpPr>
          <p:nvPr>
            <p:ph type="body" idx="6"/>
          </p:nvPr>
        </p:nvSpPr>
        <p:spPr>
          <a:xfrm>
            <a:off x="3255250" y="3911700"/>
            <a:ext cx="2627100" cy="1018500"/>
          </a:xfrm>
          <a:prstGeom prst="rect">
            <a:avLst/>
          </a:prstGeom>
        </p:spPr>
        <p:txBody>
          <a:bodyPr spcFirstLastPara="1" wrap="square" lIns="91425" tIns="91425" rIns="91425" bIns="91425" anchor="t" anchorCtr="0">
            <a:noAutofit/>
          </a:bodyPr>
          <a:lstStyle>
            <a:lvl1pPr marL="457200" lvl="0" indent="-304800">
              <a:spcBef>
                <a:spcPts val="0"/>
              </a:spcBef>
              <a:spcAft>
                <a:spcPts val="0"/>
              </a:spcAft>
              <a:buSzPts val="1200"/>
              <a:buChar char="●"/>
              <a:defRPr sz="12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354" name="Google Shape;354;p41"/>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a:endParaRPr/>
          </a:p>
        </p:txBody>
      </p:sp>
      <p:sp>
        <p:nvSpPr>
          <p:cNvPr id="355" name="Google Shape;355;p41"/>
          <p:cNvSpPr txBox="1">
            <a:spLocks noGrp="1"/>
          </p:cNvSpPr>
          <p:nvPr>
            <p:ph type="subTitle" idx="7"/>
          </p:nvPr>
        </p:nvSpPr>
        <p:spPr>
          <a:xfrm>
            <a:off x="311725" y="3430500"/>
            <a:ext cx="2627100" cy="481200"/>
          </a:xfrm>
          <a:prstGeom prst="rect">
            <a:avLst/>
          </a:prstGeom>
        </p:spPr>
        <p:txBody>
          <a:bodyPr spcFirstLastPara="1" wrap="square" lIns="91425" tIns="91425" rIns="91425" bIns="91425" anchor="t" anchorCtr="0">
            <a:noAutofit/>
          </a:bodyPr>
          <a:lstStyle>
            <a:lvl1pPr lvl="0">
              <a:spcBef>
                <a:spcPts val="0"/>
              </a:spcBef>
              <a:spcAft>
                <a:spcPts val="0"/>
              </a:spcAft>
              <a:buSzPts val="1800"/>
              <a:buNone/>
              <a:defRPr/>
            </a:lvl1pPr>
            <a:lvl2pPr lvl="1">
              <a:spcBef>
                <a:spcPts val="0"/>
              </a:spcBef>
              <a:spcAft>
                <a:spcPts val="0"/>
              </a:spcAft>
              <a:buSzPts val="1800"/>
              <a:buNone/>
              <a:defRPr/>
            </a:lvl2pPr>
            <a:lvl3pPr lvl="2">
              <a:spcBef>
                <a:spcPts val="0"/>
              </a:spcBef>
              <a:spcAft>
                <a:spcPts val="0"/>
              </a:spcAft>
              <a:buSzPts val="1800"/>
              <a:buNone/>
              <a:defRPr/>
            </a:lvl3pPr>
            <a:lvl4pPr lvl="3">
              <a:spcBef>
                <a:spcPts val="0"/>
              </a:spcBef>
              <a:spcAft>
                <a:spcPts val="0"/>
              </a:spcAft>
              <a:buSzPts val="1800"/>
              <a:buNone/>
              <a:defRPr/>
            </a:lvl4pPr>
            <a:lvl5pPr lvl="4">
              <a:spcBef>
                <a:spcPts val="0"/>
              </a:spcBef>
              <a:spcAft>
                <a:spcPts val="0"/>
              </a:spcAft>
              <a:buSzPts val="1800"/>
              <a:buNone/>
              <a:defRPr/>
            </a:lvl5pPr>
            <a:lvl6pPr lvl="5">
              <a:spcBef>
                <a:spcPts val="0"/>
              </a:spcBef>
              <a:spcAft>
                <a:spcPts val="0"/>
              </a:spcAft>
              <a:buSzPts val="1800"/>
              <a:buNone/>
              <a:defRPr/>
            </a:lvl6pPr>
            <a:lvl7pPr lvl="6">
              <a:spcBef>
                <a:spcPts val="0"/>
              </a:spcBef>
              <a:spcAft>
                <a:spcPts val="0"/>
              </a:spcAft>
              <a:buSzPts val="1800"/>
              <a:buNone/>
              <a:defRPr/>
            </a:lvl7pPr>
            <a:lvl8pPr lvl="7">
              <a:spcBef>
                <a:spcPts val="0"/>
              </a:spcBef>
              <a:spcAft>
                <a:spcPts val="0"/>
              </a:spcAft>
              <a:buSzPts val="1800"/>
              <a:buNone/>
              <a:defRPr/>
            </a:lvl8pPr>
            <a:lvl9pPr lvl="8">
              <a:spcBef>
                <a:spcPts val="0"/>
              </a:spcBef>
              <a:spcAft>
                <a:spcPts val="0"/>
              </a:spcAft>
              <a:buSzPts val="1800"/>
              <a:buNone/>
              <a:defRPr/>
            </a:lvl9pPr>
          </a:lstStyle>
          <a:p>
            <a:endParaRPr/>
          </a:p>
        </p:txBody>
      </p:sp>
      <p:sp>
        <p:nvSpPr>
          <p:cNvPr id="356" name="Google Shape;356;p41"/>
          <p:cNvSpPr txBox="1">
            <a:spLocks noGrp="1"/>
          </p:cNvSpPr>
          <p:nvPr>
            <p:ph type="subTitle" idx="8"/>
          </p:nvPr>
        </p:nvSpPr>
        <p:spPr>
          <a:xfrm>
            <a:off x="6205225" y="3430500"/>
            <a:ext cx="2627100" cy="481200"/>
          </a:xfrm>
          <a:prstGeom prst="rect">
            <a:avLst/>
          </a:prstGeom>
        </p:spPr>
        <p:txBody>
          <a:bodyPr spcFirstLastPara="1" wrap="square" lIns="91425" tIns="91425" rIns="91425" bIns="91425" anchor="t" anchorCtr="0">
            <a:noAutofit/>
          </a:bodyPr>
          <a:lstStyle>
            <a:lvl1pPr lvl="0">
              <a:spcBef>
                <a:spcPts val="0"/>
              </a:spcBef>
              <a:spcAft>
                <a:spcPts val="0"/>
              </a:spcAft>
              <a:buSzPts val="1800"/>
              <a:buNone/>
              <a:defRPr/>
            </a:lvl1pPr>
            <a:lvl2pPr lvl="1">
              <a:spcBef>
                <a:spcPts val="0"/>
              </a:spcBef>
              <a:spcAft>
                <a:spcPts val="0"/>
              </a:spcAft>
              <a:buSzPts val="1800"/>
              <a:buNone/>
              <a:defRPr/>
            </a:lvl2pPr>
            <a:lvl3pPr lvl="2">
              <a:spcBef>
                <a:spcPts val="0"/>
              </a:spcBef>
              <a:spcAft>
                <a:spcPts val="0"/>
              </a:spcAft>
              <a:buSzPts val="1800"/>
              <a:buNone/>
              <a:defRPr/>
            </a:lvl3pPr>
            <a:lvl4pPr lvl="3">
              <a:spcBef>
                <a:spcPts val="0"/>
              </a:spcBef>
              <a:spcAft>
                <a:spcPts val="0"/>
              </a:spcAft>
              <a:buSzPts val="1800"/>
              <a:buNone/>
              <a:defRPr/>
            </a:lvl4pPr>
            <a:lvl5pPr lvl="4">
              <a:spcBef>
                <a:spcPts val="0"/>
              </a:spcBef>
              <a:spcAft>
                <a:spcPts val="0"/>
              </a:spcAft>
              <a:buSzPts val="1800"/>
              <a:buNone/>
              <a:defRPr/>
            </a:lvl5pPr>
            <a:lvl6pPr lvl="5">
              <a:spcBef>
                <a:spcPts val="0"/>
              </a:spcBef>
              <a:spcAft>
                <a:spcPts val="0"/>
              </a:spcAft>
              <a:buSzPts val="1800"/>
              <a:buNone/>
              <a:defRPr/>
            </a:lvl6pPr>
            <a:lvl7pPr lvl="6">
              <a:spcBef>
                <a:spcPts val="0"/>
              </a:spcBef>
              <a:spcAft>
                <a:spcPts val="0"/>
              </a:spcAft>
              <a:buSzPts val="1800"/>
              <a:buNone/>
              <a:defRPr/>
            </a:lvl7pPr>
            <a:lvl8pPr lvl="7">
              <a:spcBef>
                <a:spcPts val="0"/>
              </a:spcBef>
              <a:spcAft>
                <a:spcPts val="0"/>
              </a:spcAft>
              <a:buSzPts val="1800"/>
              <a:buNone/>
              <a:defRPr/>
            </a:lvl8pPr>
            <a:lvl9pPr lvl="8">
              <a:spcBef>
                <a:spcPts val="0"/>
              </a:spcBef>
              <a:spcAft>
                <a:spcPts val="0"/>
              </a:spcAft>
              <a:buSzPts val="1800"/>
              <a:buNone/>
              <a:defRPr/>
            </a:lvl9pPr>
          </a:lstStyle>
          <a:p>
            <a:endParaRPr/>
          </a:p>
        </p:txBody>
      </p:sp>
      <p:sp>
        <p:nvSpPr>
          <p:cNvPr id="357" name="Google Shape;357;p41"/>
          <p:cNvSpPr txBox="1">
            <a:spLocks noGrp="1"/>
          </p:cNvSpPr>
          <p:nvPr>
            <p:ph type="subTitle" idx="9"/>
          </p:nvPr>
        </p:nvSpPr>
        <p:spPr>
          <a:xfrm>
            <a:off x="3255250" y="3430500"/>
            <a:ext cx="2627100" cy="481200"/>
          </a:xfrm>
          <a:prstGeom prst="rect">
            <a:avLst/>
          </a:prstGeom>
        </p:spPr>
        <p:txBody>
          <a:bodyPr spcFirstLastPara="1" wrap="square" lIns="91425" tIns="91425" rIns="91425" bIns="91425" anchor="t" anchorCtr="0">
            <a:noAutofit/>
          </a:bodyPr>
          <a:lstStyle>
            <a:lvl1pPr lvl="0">
              <a:spcBef>
                <a:spcPts val="0"/>
              </a:spcBef>
              <a:spcAft>
                <a:spcPts val="0"/>
              </a:spcAft>
              <a:buSzPts val="1800"/>
              <a:buNone/>
              <a:defRPr/>
            </a:lvl1pPr>
            <a:lvl2pPr lvl="1">
              <a:spcBef>
                <a:spcPts val="0"/>
              </a:spcBef>
              <a:spcAft>
                <a:spcPts val="0"/>
              </a:spcAft>
              <a:buSzPts val="1800"/>
              <a:buNone/>
              <a:defRPr/>
            </a:lvl2pPr>
            <a:lvl3pPr lvl="2">
              <a:spcBef>
                <a:spcPts val="0"/>
              </a:spcBef>
              <a:spcAft>
                <a:spcPts val="0"/>
              </a:spcAft>
              <a:buSzPts val="1800"/>
              <a:buNone/>
              <a:defRPr/>
            </a:lvl3pPr>
            <a:lvl4pPr lvl="3">
              <a:spcBef>
                <a:spcPts val="0"/>
              </a:spcBef>
              <a:spcAft>
                <a:spcPts val="0"/>
              </a:spcAft>
              <a:buSzPts val="1800"/>
              <a:buNone/>
              <a:defRPr/>
            </a:lvl4pPr>
            <a:lvl5pPr lvl="4">
              <a:spcBef>
                <a:spcPts val="0"/>
              </a:spcBef>
              <a:spcAft>
                <a:spcPts val="0"/>
              </a:spcAft>
              <a:buSzPts val="1800"/>
              <a:buNone/>
              <a:defRPr/>
            </a:lvl5pPr>
            <a:lvl6pPr lvl="5">
              <a:spcBef>
                <a:spcPts val="0"/>
              </a:spcBef>
              <a:spcAft>
                <a:spcPts val="0"/>
              </a:spcAft>
              <a:buSzPts val="1800"/>
              <a:buNone/>
              <a:defRPr/>
            </a:lvl6pPr>
            <a:lvl7pPr lvl="6">
              <a:spcBef>
                <a:spcPts val="0"/>
              </a:spcBef>
              <a:spcAft>
                <a:spcPts val="0"/>
              </a:spcAft>
              <a:buSzPts val="1800"/>
              <a:buNone/>
              <a:defRPr/>
            </a:lvl7pPr>
            <a:lvl8pPr lvl="7">
              <a:spcBef>
                <a:spcPts val="0"/>
              </a:spcBef>
              <a:spcAft>
                <a:spcPts val="0"/>
              </a:spcAft>
              <a:buSzPts val="1800"/>
              <a:buNone/>
              <a:defRPr/>
            </a:lvl8pPr>
            <a:lvl9pPr lvl="8">
              <a:spcBef>
                <a:spcPts val="0"/>
              </a:spcBef>
              <a:spcAft>
                <a:spcPts val="0"/>
              </a:spcAft>
              <a:buSzPts val="1800"/>
              <a:buNone/>
              <a:defRPr/>
            </a:lvl9pPr>
          </a:lstStyle>
          <a:p>
            <a:endParaRPr/>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matchingName="Image only">
  <p:cSld name="Image only">
    <p:spTree>
      <p:nvGrpSpPr>
        <p:cNvPr id="1" name="Shape 358"/>
        <p:cNvGrpSpPr/>
        <p:nvPr/>
      </p:nvGrpSpPr>
      <p:grpSpPr>
        <a:xfrm>
          <a:off x="0" y="0"/>
          <a:ext cx="0" cy="0"/>
          <a:chOff x="0" y="0"/>
          <a:chExt cx="0" cy="0"/>
        </a:xfrm>
      </p:grpSpPr>
      <p:sp>
        <p:nvSpPr>
          <p:cNvPr id="359" name="Google Shape;359;p42"/>
          <p:cNvSpPr>
            <a:spLocks noGrp="1"/>
          </p:cNvSpPr>
          <p:nvPr>
            <p:ph type="pic" idx="2"/>
          </p:nvPr>
        </p:nvSpPr>
        <p:spPr>
          <a:xfrm>
            <a:off x="311700" y="445025"/>
            <a:ext cx="8520600" cy="4218300"/>
          </a:xfrm>
          <a:prstGeom prst="rect">
            <a:avLst/>
          </a:prstGeom>
          <a:noFill/>
          <a:ln>
            <a:noFill/>
          </a:ln>
        </p:spPr>
      </p:sp>
    </p:spTree>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matchingName="Image grid">
  <p:cSld name="Image grid">
    <p:spTree>
      <p:nvGrpSpPr>
        <p:cNvPr id="1" name="Shape 360"/>
        <p:cNvGrpSpPr/>
        <p:nvPr/>
      </p:nvGrpSpPr>
      <p:grpSpPr>
        <a:xfrm>
          <a:off x="0" y="0"/>
          <a:ext cx="0" cy="0"/>
          <a:chOff x="0" y="0"/>
          <a:chExt cx="0" cy="0"/>
        </a:xfrm>
      </p:grpSpPr>
      <p:sp>
        <p:nvSpPr>
          <p:cNvPr id="361" name="Google Shape;361;p43"/>
          <p:cNvSpPr>
            <a:spLocks noGrp="1"/>
          </p:cNvSpPr>
          <p:nvPr>
            <p:ph type="pic" idx="2"/>
          </p:nvPr>
        </p:nvSpPr>
        <p:spPr>
          <a:xfrm>
            <a:off x="3389600" y="118913"/>
            <a:ext cx="1643700" cy="1535100"/>
          </a:xfrm>
          <a:prstGeom prst="rect">
            <a:avLst/>
          </a:prstGeom>
          <a:noFill/>
          <a:ln>
            <a:noFill/>
          </a:ln>
        </p:spPr>
      </p:sp>
      <p:sp>
        <p:nvSpPr>
          <p:cNvPr id="362" name="Google Shape;362;p43"/>
          <p:cNvSpPr>
            <a:spLocks noGrp="1"/>
          </p:cNvSpPr>
          <p:nvPr>
            <p:ph type="pic" idx="3"/>
          </p:nvPr>
        </p:nvSpPr>
        <p:spPr>
          <a:xfrm>
            <a:off x="5195935" y="118913"/>
            <a:ext cx="1643700" cy="1535100"/>
          </a:xfrm>
          <a:prstGeom prst="rect">
            <a:avLst/>
          </a:prstGeom>
          <a:noFill/>
          <a:ln>
            <a:noFill/>
          </a:ln>
        </p:spPr>
      </p:sp>
      <p:sp>
        <p:nvSpPr>
          <p:cNvPr id="363" name="Google Shape;363;p43"/>
          <p:cNvSpPr>
            <a:spLocks noGrp="1"/>
          </p:cNvSpPr>
          <p:nvPr>
            <p:ph type="pic" idx="4"/>
          </p:nvPr>
        </p:nvSpPr>
        <p:spPr>
          <a:xfrm>
            <a:off x="7002270" y="118913"/>
            <a:ext cx="1643700" cy="1535100"/>
          </a:xfrm>
          <a:prstGeom prst="rect">
            <a:avLst/>
          </a:prstGeom>
          <a:noFill/>
          <a:ln>
            <a:noFill/>
          </a:ln>
        </p:spPr>
      </p:sp>
      <p:sp>
        <p:nvSpPr>
          <p:cNvPr id="364" name="Google Shape;364;p43"/>
          <p:cNvSpPr>
            <a:spLocks noGrp="1"/>
          </p:cNvSpPr>
          <p:nvPr>
            <p:ph type="pic" idx="5"/>
          </p:nvPr>
        </p:nvSpPr>
        <p:spPr>
          <a:xfrm>
            <a:off x="3389588" y="1804212"/>
            <a:ext cx="1643700" cy="1535100"/>
          </a:xfrm>
          <a:prstGeom prst="rect">
            <a:avLst/>
          </a:prstGeom>
          <a:noFill/>
          <a:ln>
            <a:noFill/>
          </a:ln>
        </p:spPr>
      </p:sp>
      <p:sp>
        <p:nvSpPr>
          <p:cNvPr id="365" name="Google Shape;365;p43"/>
          <p:cNvSpPr>
            <a:spLocks noGrp="1"/>
          </p:cNvSpPr>
          <p:nvPr>
            <p:ph type="pic" idx="6"/>
          </p:nvPr>
        </p:nvSpPr>
        <p:spPr>
          <a:xfrm>
            <a:off x="5195922" y="1804212"/>
            <a:ext cx="1643700" cy="1535100"/>
          </a:xfrm>
          <a:prstGeom prst="rect">
            <a:avLst/>
          </a:prstGeom>
          <a:noFill/>
          <a:ln>
            <a:noFill/>
          </a:ln>
        </p:spPr>
      </p:sp>
      <p:sp>
        <p:nvSpPr>
          <p:cNvPr id="366" name="Google Shape;366;p43"/>
          <p:cNvSpPr>
            <a:spLocks noGrp="1"/>
          </p:cNvSpPr>
          <p:nvPr>
            <p:ph type="pic" idx="7"/>
          </p:nvPr>
        </p:nvSpPr>
        <p:spPr>
          <a:xfrm>
            <a:off x="7002257" y="1804212"/>
            <a:ext cx="1643700" cy="1535100"/>
          </a:xfrm>
          <a:prstGeom prst="rect">
            <a:avLst/>
          </a:prstGeom>
          <a:noFill/>
          <a:ln>
            <a:noFill/>
          </a:ln>
        </p:spPr>
      </p:sp>
      <p:sp>
        <p:nvSpPr>
          <p:cNvPr id="367" name="Google Shape;367;p43"/>
          <p:cNvSpPr txBox="1">
            <a:spLocks noGrp="1"/>
          </p:cNvSpPr>
          <p:nvPr>
            <p:ph type="title"/>
          </p:nvPr>
        </p:nvSpPr>
        <p:spPr>
          <a:xfrm>
            <a:off x="351550" y="445025"/>
            <a:ext cx="2596800" cy="1706400"/>
          </a:xfrm>
          <a:prstGeom prst="rect">
            <a:avLst/>
          </a:prstGeom>
        </p:spPr>
        <p:txBody>
          <a:bodyPr spcFirstLastPara="1" wrap="square" lIns="91425" tIns="91425" rIns="91425" bIns="91425" anchor="t" anchorCtr="0">
            <a:sp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a:endParaRPr/>
          </a:p>
        </p:txBody>
      </p:sp>
      <p:sp>
        <p:nvSpPr>
          <p:cNvPr id="368" name="Google Shape;368;p43"/>
          <p:cNvSpPr>
            <a:spLocks noGrp="1"/>
          </p:cNvSpPr>
          <p:nvPr>
            <p:ph type="pic" idx="8"/>
          </p:nvPr>
        </p:nvSpPr>
        <p:spPr>
          <a:xfrm>
            <a:off x="3389588" y="3489487"/>
            <a:ext cx="1643700" cy="1535100"/>
          </a:xfrm>
          <a:prstGeom prst="rect">
            <a:avLst/>
          </a:prstGeom>
          <a:noFill/>
          <a:ln>
            <a:noFill/>
          </a:ln>
        </p:spPr>
      </p:sp>
      <p:sp>
        <p:nvSpPr>
          <p:cNvPr id="369" name="Google Shape;369;p43"/>
          <p:cNvSpPr>
            <a:spLocks noGrp="1"/>
          </p:cNvSpPr>
          <p:nvPr>
            <p:ph type="pic" idx="9"/>
          </p:nvPr>
        </p:nvSpPr>
        <p:spPr>
          <a:xfrm>
            <a:off x="5195922" y="3489487"/>
            <a:ext cx="1643700" cy="1535100"/>
          </a:xfrm>
          <a:prstGeom prst="rect">
            <a:avLst/>
          </a:prstGeom>
          <a:noFill/>
          <a:ln>
            <a:noFill/>
          </a:ln>
        </p:spPr>
      </p:sp>
      <p:sp>
        <p:nvSpPr>
          <p:cNvPr id="370" name="Google Shape;370;p43"/>
          <p:cNvSpPr>
            <a:spLocks noGrp="1"/>
          </p:cNvSpPr>
          <p:nvPr>
            <p:ph type="pic" idx="13"/>
          </p:nvPr>
        </p:nvSpPr>
        <p:spPr>
          <a:xfrm>
            <a:off x="7002257" y="3489487"/>
            <a:ext cx="1643700" cy="1535100"/>
          </a:xfrm>
          <a:prstGeom prst="rect">
            <a:avLst/>
          </a:prstGeom>
          <a:noFill/>
          <a:ln>
            <a:noFill/>
          </a:ln>
        </p:spPr>
      </p:sp>
    </p:spTree>
  </p:cSld>
  <p:clrMapOvr>
    <a:masterClrMapping/>
  </p:clrMapOvr>
  <p:extLst>
    <p:ext uri="{DCECCB84-F9BA-43D5-87BE-67443E8EF086}">
      <p15:sldGuideLst xmlns:p15="http://schemas.microsoft.com/office/powerpoint/2012/main">
        <p15:guide id="1" pos="5564">
          <p15:clr>
            <a:srgbClr val="E46962"/>
          </p15:clr>
        </p15:guide>
      </p15:sldGuideLst>
    </p:ext>
  </p:extLst>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41" Type="http://schemas.openxmlformats.org/officeDocument/2006/relationships/slideLayout" Target="../slideLayouts/slideLayout4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theme" Target="../theme/theme1.xml"/><Relationship Id="rId8" Type="http://schemas.openxmlformats.org/officeDocument/2006/relationships/slideLayout" Target="../slideLayouts/slideLayout8.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2"/>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body" idx="1"/>
          </p:nvPr>
        </p:nvSpPr>
        <p:spPr>
          <a:xfrm>
            <a:off x="228600" y="2075400"/>
            <a:ext cx="5760600" cy="3460200"/>
          </a:xfrm>
          <a:prstGeom prst="rect">
            <a:avLst/>
          </a:prstGeom>
          <a:noFill/>
          <a:ln>
            <a:noFill/>
          </a:ln>
        </p:spPr>
        <p:txBody>
          <a:bodyPr spcFirstLastPara="1" wrap="square" lIns="91425" tIns="91425" rIns="91425" bIns="91425" anchor="t" anchorCtr="0">
            <a:spAutoFit/>
          </a:bodyPr>
          <a:lstStyle>
            <a:lvl1pPr marL="457200" lvl="0" indent="-298450">
              <a:lnSpc>
                <a:spcPct val="115000"/>
              </a:lnSpc>
              <a:spcBef>
                <a:spcPts val="0"/>
              </a:spcBef>
              <a:spcAft>
                <a:spcPts val="0"/>
              </a:spcAft>
              <a:buClr>
                <a:schemeClr val="dk1"/>
              </a:buClr>
              <a:buSzPts val="1100"/>
              <a:buFont typeface="Inter Light"/>
              <a:buChar char="●"/>
              <a:defRPr sz="1100">
                <a:solidFill>
                  <a:schemeClr val="dk1"/>
                </a:solidFill>
                <a:latin typeface="Inter Light"/>
                <a:ea typeface="Inter Light"/>
                <a:cs typeface="Inter Light"/>
                <a:sym typeface="Inter Light"/>
              </a:defRPr>
            </a:lvl1pPr>
            <a:lvl2pPr marL="914400" lvl="1" indent="-298450">
              <a:lnSpc>
                <a:spcPct val="115000"/>
              </a:lnSpc>
              <a:spcBef>
                <a:spcPts val="800"/>
              </a:spcBef>
              <a:spcAft>
                <a:spcPts val="0"/>
              </a:spcAft>
              <a:buClr>
                <a:schemeClr val="dk1"/>
              </a:buClr>
              <a:buSzPts val="1100"/>
              <a:buFont typeface="Inter Light"/>
              <a:buChar char="○"/>
              <a:defRPr sz="1100">
                <a:solidFill>
                  <a:schemeClr val="dk1"/>
                </a:solidFill>
                <a:latin typeface="Inter Light"/>
                <a:ea typeface="Inter Light"/>
                <a:cs typeface="Inter Light"/>
                <a:sym typeface="Inter Light"/>
              </a:defRPr>
            </a:lvl2pPr>
            <a:lvl3pPr marL="1371600" lvl="2" indent="-298450">
              <a:lnSpc>
                <a:spcPct val="115000"/>
              </a:lnSpc>
              <a:spcBef>
                <a:spcPts val="800"/>
              </a:spcBef>
              <a:spcAft>
                <a:spcPts val="0"/>
              </a:spcAft>
              <a:buClr>
                <a:schemeClr val="dk1"/>
              </a:buClr>
              <a:buSzPts val="1100"/>
              <a:buFont typeface="Inter Light"/>
              <a:buChar char="■"/>
              <a:defRPr sz="1100">
                <a:solidFill>
                  <a:schemeClr val="dk1"/>
                </a:solidFill>
                <a:latin typeface="Inter Light"/>
                <a:ea typeface="Inter Light"/>
                <a:cs typeface="Inter Light"/>
                <a:sym typeface="Inter Light"/>
              </a:defRPr>
            </a:lvl3pPr>
            <a:lvl4pPr marL="1828800" lvl="3" indent="-298450">
              <a:lnSpc>
                <a:spcPct val="115000"/>
              </a:lnSpc>
              <a:spcBef>
                <a:spcPts val="800"/>
              </a:spcBef>
              <a:spcAft>
                <a:spcPts val="0"/>
              </a:spcAft>
              <a:buClr>
                <a:schemeClr val="dk1"/>
              </a:buClr>
              <a:buSzPts val="1100"/>
              <a:buFont typeface="Inter Light"/>
              <a:buChar char="●"/>
              <a:defRPr sz="1100">
                <a:solidFill>
                  <a:schemeClr val="dk1"/>
                </a:solidFill>
                <a:latin typeface="Inter Light"/>
                <a:ea typeface="Inter Light"/>
                <a:cs typeface="Inter Light"/>
                <a:sym typeface="Inter Light"/>
              </a:defRPr>
            </a:lvl4pPr>
            <a:lvl5pPr marL="2286000" lvl="4" indent="-298450">
              <a:lnSpc>
                <a:spcPct val="115000"/>
              </a:lnSpc>
              <a:spcBef>
                <a:spcPts val="800"/>
              </a:spcBef>
              <a:spcAft>
                <a:spcPts val="0"/>
              </a:spcAft>
              <a:buClr>
                <a:schemeClr val="dk1"/>
              </a:buClr>
              <a:buSzPts val="1100"/>
              <a:buFont typeface="Inter Light"/>
              <a:buChar char="○"/>
              <a:defRPr sz="1100">
                <a:solidFill>
                  <a:schemeClr val="dk1"/>
                </a:solidFill>
                <a:latin typeface="Inter Light"/>
                <a:ea typeface="Inter Light"/>
                <a:cs typeface="Inter Light"/>
                <a:sym typeface="Inter Light"/>
              </a:defRPr>
            </a:lvl5pPr>
            <a:lvl6pPr marL="2743200" lvl="5" indent="-298450">
              <a:lnSpc>
                <a:spcPct val="115000"/>
              </a:lnSpc>
              <a:spcBef>
                <a:spcPts val="800"/>
              </a:spcBef>
              <a:spcAft>
                <a:spcPts val="0"/>
              </a:spcAft>
              <a:buClr>
                <a:schemeClr val="dk1"/>
              </a:buClr>
              <a:buSzPts val="1100"/>
              <a:buFont typeface="Inter Light"/>
              <a:buChar char="■"/>
              <a:defRPr sz="1100">
                <a:solidFill>
                  <a:schemeClr val="dk1"/>
                </a:solidFill>
                <a:latin typeface="Inter Light"/>
                <a:ea typeface="Inter Light"/>
                <a:cs typeface="Inter Light"/>
                <a:sym typeface="Inter Light"/>
              </a:defRPr>
            </a:lvl6pPr>
            <a:lvl7pPr marL="3200400" lvl="6" indent="-298450">
              <a:lnSpc>
                <a:spcPct val="115000"/>
              </a:lnSpc>
              <a:spcBef>
                <a:spcPts val="800"/>
              </a:spcBef>
              <a:spcAft>
                <a:spcPts val="0"/>
              </a:spcAft>
              <a:buClr>
                <a:schemeClr val="dk1"/>
              </a:buClr>
              <a:buSzPts val="1100"/>
              <a:buFont typeface="Inter Light"/>
              <a:buChar char="●"/>
              <a:defRPr sz="1100">
                <a:solidFill>
                  <a:schemeClr val="dk1"/>
                </a:solidFill>
                <a:latin typeface="Inter Light"/>
                <a:ea typeface="Inter Light"/>
                <a:cs typeface="Inter Light"/>
                <a:sym typeface="Inter Light"/>
              </a:defRPr>
            </a:lvl7pPr>
            <a:lvl8pPr marL="3657600" lvl="7" indent="-298450">
              <a:lnSpc>
                <a:spcPct val="115000"/>
              </a:lnSpc>
              <a:spcBef>
                <a:spcPts val="800"/>
              </a:spcBef>
              <a:spcAft>
                <a:spcPts val="0"/>
              </a:spcAft>
              <a:buClr>
                <a:schemeClr val="dk1"/>
              </a:buClr>
              <a:buSzPts val="1100"/>
              <a:buFont typeface="Inter Light"/>
              <a:buChar char="○"/>
              <a:defRPr sz="1100">
                <a:solidFill>
                  <a:schemeClr val="dk1"/>
                </a:solidFill>
                <a:latin typeface="Inter Light"/>
                <a:ea typeface="Inter Light"/>
                <a:cs typeface="Inter Light"/>
                <a:sym typeface="Inter Light"/>
              </a:defRPr>
            </a:lvl8pPr>
            <a:lvl9pPr marL="4114800" lvl="8" indent="-298450">
              <a:lnSpc>
                <a:spcPct val="115000"/>
              </a:lnSpc>
              <a:spcBef>
                <a:spcPts val="800"/>
              </a:spcBef>
              <a:spcAft>
                <a:spcPts val="800"/>
              </a:spcAft>
              <a:buClr>
                <a:schemeClr val="dk1"/>
              </a:buClr>
              <a:buSzPts val="1100"/>
              <a:buFont typeface="Inter Light"/>
              <a:buChar char="■"/>
              <a:defRPr sz="1100">
                <a:solidFill>
                  <a:schemeClr val="dk1"/>
                </a:solidFill>
                <a:latin typeface="Inter Light"/>
                <a:ea typeface="Inter Light"/>
                <a:cs typeface="Inter Light"/>
                <a:sym typeface="Inter Light"/>
              </a:defRPr>
            </a:lvl9pPr>
          </a:lstStyle>
          <a:p>
            <a:endParaRPr/>
          </a:p>
        </p:txBody>
      </p:sp>
      <p:sp>
        <p:nvSpPr>
          <p:cNvPr id="7" name="Google Shape;7;p1"/>
          <p:cNvSpPr txBox="1">
            <a:spLocks noGrp="1"/>
          </p:cNvSpPr>
          <p:nvPr>
            <p:ph type="title"/>
          </p:nvPr>
        </p:nvSpPr>
        <p:spPr>
          <a:xfrm>
            <a:off x="228600" y="158975"/>
            <a:ext cx="5154900" cy="929100"/>
          </a:xfrm>
          <a:prstGeom prst="rect">
            <a:avLst/>
          </a:prstGeom>
          <a:noFill/>
          <a:ln>
            <a:noFill/>
          </a:ln>
        </p:spPr>
        <p:txBody>
          <a:bodyPr spcFirstLastPara="1" wrap="square" lIns="91425" tIns="91425" rIns="91425" bIns="91425" anchor="t" anchorCtr="0">
            <a:noAutofit/>
          </a:bodyPr>
          <a:lstStyle>
            <a:lvl1pPr lvl="0">
              <a:spcBef>
                <a:spcPts val="0"/>
              </a:spcBef>
              <a:spcAft>
                <a:spcPts val="0"/>
              </a:spcAft>
              <a:buSzPts val="3000"/>
              <a:buFont typeface="Taviraj Light"/>
              <a:buNone/>
              <a:defRPr sz="3000">
                <a:latin typeface="Taviraj Light"/>
                <a:ea typeface="Taviraj Light"/>
                <a:cs typeface="Taviraj Light"/>
                <a:sym typeface="Taviraj Light"/>
              </a:defRPr>
            </a:lvl1pPr>
            <a:lvl2pPr lvl="1">
              <a:spcBef>
                <a:spcPts val="0"/>
              </a:spcBef>
              <a:spcAft>
                <a:spcPts val="0"/>
              </a:spcAft>
              <a:buSzPts val="3000"/>
              <a:buFont typeface="Taviraj"/>
              <a:buNone/>
              <a:defRPr sz="3000">
                <a:latin typeface="Taviraj"/>
                <a:ea typeface="Taviraj"/>
                <a:cs typeface="Taviraj"/>
                <a:sym typeface="Taviraj"/>
              </a:defRPr>
            </a:lvl2pPr>
            <a:lvl3pPr lvl="2">
              <a:spcBef>
                <a:spcPts val="0"/>
              </a:spcBef>
              <a:spcAft>
                <a:spcPts val="0"/>
              </a:spcAft>
              <a:buSzPts val="3000"/>
              <a:buFont typeface="Taviraj"/>
              <a:buNone/>
              <a:defRPr sz="3000">
                <a:latin typeface="Taviraj"/>
                <a:ea typeface="Taviraj"/>
                <a:cs typeface="Taviraj"/>
                <a:sym typeface="Taviraj"/>
              </a:defRPr>
            </a:lvl3pPr>
            <a:lvl4pPr lvl="3">
              <a:spcBef>
                <a:spcPts val="0"/>
              </a:spcBef>
              <a:spcAft>
                <a:spcPts val="0"/>
              </a:spcAft>
              <a:buSzPts val="3000"/>
              <a:buFont typeface="Taviraj"/>
              <a:buNone/>
              <a:defRPr sz="3000">
                <a:latin typeface="Taviraj"/>
                <a:ea typeface="Taviraj"/>
                <a:cs typeface="Taviraj"/>
                <a:sym typeface="Taviraj"/>
              </a:defRPr>
            </a:lvl4pPr>
            <a:lvl5pPr lvl="4">
              <a:spcBef>
                <a:spcPts val="0"/>
              </a:spcBef>
              <a:spcAft>
                <a:spcPts val="0"/>
              </a:spcAft>
              <a:buSzPts val="3000"/>
              <a:buFont typeface="Taviraj"/>
              <a:buNone/>
              <a:defRPr sz="3000">
                <a:latin typeface="Taviraj"/>
                <a:ea typeface="Taviraj"/>
                <a:cs typeface="Taviraj"/>
                <a:sym typeface="Taviraj"/>
              </a:defRPr>
            </a:lvl5pPr>
            <a:lvl6pPr lvl="5">
              <a:spcBef>
                <a:spcPts val="0"/>
              </a:spcBef>
              <a:spcAft>
                <a:spcPts val="0"/>
              </a:spcAft>
              <a:buSzPts val="3000"/>
              <a:buFont typeface="Taviraj"/>
              <a:buNone/>
              <a:defRPr sz="3000">
                <a:latin typeface="Taviraj"/>
                <a:ea typeface="Taviraj"/>
                <a:cs typeface="Taviraj"/>
                <a:sym typeface="Taviraj"/>
              </a:defRPr>
            </a:lvl6pPr>
            <a:lvl7pPr lvl="6">
              <a:spcBef>
                <a:spcPts val="0"/>
              </a:spcBef>
              <a:spcAft>
                <a:spcPts val="0"/>
              </a:spcAft>
              <a:buSzPts val="3000"/>
              <a:buFont typeface="Taviraj"/>
              <a:buNone/>
              <a:defRPr sz="3000">
                <a:latin typeface="Taviraj"/>
                <a:ea typeface="Taviraj"/>
                <a:cs typeface="Taviraj"/>
                <a:sym typeface="Taviraj"/>
              </a:defRPr>
            </a:lvl7pPr>
            <a:lvl8pPr lvl="7">
              <a:spcBef>
                <a:spcPts val="0"/>
              </a:spcBef>
              <a:spcAft>
                <a:spcPts val="0"/>
              </a:spcAft>
              <a:buSzPts val="3000"/>
              <a:buFont typeface="Taviraj"/>
              <a:buNone/>
              <a:defRPr sz="3000">
                <a:latin typeface="Taviraj"/>
                <a:ea typeface="Taviraj"/>
                <a:cs typeface="Taviraj"/>
                <a:sym typeface="Taviraj"/>
              </a:defRPr>
            </a:lvl8pPr>
            <a:lvl9pPr lvl="8">
              <a:spcBef>
                <a:spcPts val="0"/>
              </a:spcBef>
              <a:spcAft>
                <a:spcPts val="0"/>
              </a:spcAft>
              <a:buSzPts val="3000"/>
              <a:buFont typeface="Taviraj"/>
              <a:buNone/>
              <a:defRPr sz="3000">
                <a:latin typeface="Taviraj"/>
                <a:ea typeface="Taviraj"/>
                <a:cs typeface="Taviraj"/>
                <a:sym typeface="Taviraj"/>
              </a:defRPr>
            </a:lvl9pPr>
          </a:lstStyle>
          <a:p>
            <a:endParaRPr/>
          </a:p>
        </p:txBody>
      </p:sp>
      <p:sp>
        <p:nvSpPr>
          <p:cNvPr id="8" name="Google Shape;8;p1"/>
          <p:cNvSpPr txBox="1">
            <a:spLocks noGrp="1"/>
          </p:cNvSpPr>
          <p:nvPr>
            <p:ph type="body" idx="2"/>
          </p:nvPr>
        </p:nvSpPr>
        <p:spPr>
          <a:xfrm>
            <a:off x="4587150" y="2081625"/>
            <a:ext cx="3951300" cy="26646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Font typeface="Inter Light"/>
              <a:buChar char="●"/>
              <a:defRPr sz="1100">
                <a:latin typeface="Inter Light"/>
                <a:ea typeface="Inter Light"/>
                <a:cs typeface="Inter Light"/>
                <a:sym typeface="Inter Light"/>
              </a:defRPr>
            </a:lvl1pPr>
            <a:lvl2pPr marL="914400" lvl="1" indent="-298450">
              <a:spcBef>
                <a:spcPts val="0"/>
              </a:spcBef>
              <a:spcAft>
                <a:spcPts val="0"/>
              </a:spcAft>
              <a:buSzPts val="1100"/>
              <a:buFont typeface="Inter Light"/>
              <a:buChar char="○"/>
              <a:defRPr sz="1100">
                <a:latin typeface="Inter Light"/>
                <a:ea typeface="Inter Light"/>
                <a:cs typeface="Inter Light"/>
                <a:sym typeface="Inter Light"/>
              </a:defRPr>
            </a:lvl2pPr>
            <a:lvl3pPr marL="1371600" lvl="2" indent="-298450">
              <a:spcBef>
                <a:spcPts val="0"/>
              </a:spcBef>
              <a:spcAft>
                <a:spcPts val="0"/>
              </a:spcAft>
              <a:buSzPts val="1100"/>
              <a:buFont typeface="Inter Light"/>
              <a:buChar char="■"/>
              <a:defRPr sz="1100">
                <a:latin typeface="Inter Light"/>
                <a:ea typeface="Inter Light"/>
                <a:cs typeface="Inter Light"/>
                <a:sym typeface="Inter Light"/>
              </a:defRPr>
            </a:lvl3pPr>
            <a:lvl4pPr marL="1828800" lvl="3" indent="-298450">
              <a:spcBef>
                <a:spcPts val="0"/>
              </a:spcBef>
              <a:spcAft>
                <a:spcPts val="0"/>
              </a:spcAft>
              <a:buSzPts val="1100"/>
              <a:buFont typeface="Inter Light"/>
              <a:buChar char="●"/>
              <a:defRPr sz="1100">
                <a:latin typeface="Inter Light"/>
                <a:ea typeface="Inter Light"/>
                <a:cs typeface="Inter Light"/>
                <a:sym typeface="Inter Light"/>
              </a:defRPr>
            </a:lvl4pPr>
            <a:lvl5pPr marL="2286000" lvl="4" indent="-298450">
              <a:spcBef>
                <a:spcPts val="0"/>
              </a:spcBef>
              <a:spcAft>
                <a:spcPts val="0"/>
              </a:spcAft>
              <a:buSzPts val="1100"/>
              <a:buFont typeface="Inter Light"/>
              <a:buChar char="○"/>
              <a:defRPr sz="1100">
                <a:latin typeface="Inter Light"/>
                <a:ea typeface="Inter Light"/>
                <a:cs typeface="Inter Light"/>
                <a:sym typeface="Inter Light"/>
              </a:defRPr>
            </a:lvl5pPr>
            <a:lvl6pPr marL="2743200" lvl="5" indent="-298450">
              <a:spcBef>
                <a:spcPts val="0"/>
              </a:spcBef>
              <a:spcAft>
                <a:spcPts val="0"/>
              </a:spcAft>
              <a:buSzPts val="1100"/>
              <a:buFont typeface="Inter Light"/>
              <a:buChar char="■"/>
              <a:defRPr sz="1100">
                <a:latin typeface="Inter Light"/>
                <a:ea typeface="Inter Light"/>
                <a:cs typeface="Inter Light"/>
                <a:sym typeface="Inter Light"/>
              </a:defRPr>
            </a:lvl6pPr>
            <a:lvl7pPr marL="3200400" lvl="6" indent="-298450">
              <a:spcBef>
                <a:spcPts val="0"/>
              </a:spcBef>
              <a:spcAft>
                <a:spcPts val="0"/>
              </a:spcAft>
              <a:buSzPts val="1100"/>
              <a:buFont typeface="Inter Light"/>
              <a:buChar char="●"/>
              <a:defRPr sz="1100">
                <a:latin typeface="Inter Light"/>
                <a:ea typeface="Inter Light"/>
                <a:cs typeface="Inter Light"/>
                <a:sym typeface="Inter Light"/>
              </a:defRPr>
            </a:lvl7pPr>
            <a:lvl8pPr marL="3657600" lvl="7" indent="-298450">
              <a:spcBef>
                <a:spcPts val="0"/>
              </a:spcBef>
              <a:spcAft>
                <a:spcPts val="0"/>
              </a:spcAft>
              <a:buSzPts val="1100"/>
              <a:buFont typeface="Inter Light"/>
              <a:buChar char="○"/>
              <a:defRPr sz="1100">
                <a:latin typeface="Inter Light"/>
                <a:ea typeface="Inter Light"/>
                <a:cs typeface="Inter Light"/>
                <a:sym typeface="Inter Light"/>
              </a:defRPr>
            </a:lvl8pPr>
            <a:lvl9pPr marL="4114800" lvl="8" indent="-298450">
              <a:spcBef>
                <a:spcPts val="0"/>
              </a:spcBef>
              <a:spcAft>
                <a:spcPts val="0"/>
              </a:spcAft>
              <a:buSzPts val="1100"/>
              <a:buFont typeface="Inter Light"/>
              <a:buChar char="■"/>
              <a:defRPr sz="1100">
                <a:latin typeface="Inter Light"/>
                <a:ea typeface="Inter Light"/>
                <a:cs typeface="Inter Light"/>
                <a:sym typeface="Inter Light"/>
              </a:defRPr>
            </a:lvl9pPr>
          </a:lstStyle>
          <a:p>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 id="2147483663" r:id="rId16"/>
    <p:sldLayoutId id="2147483664" r:id="rId17"/>
    <p:sldLayoutId id="2147483665" r:id="rId18"/>
    <p:sldLayoutId id="2147483666" r:id="rId19"/>
    <p:sldLayoutId id="2147483667" r:id="rId20"/>
    <p:sldLayoutId id="2147483668" r:id="rId21"/>
    <p:sldLayoutId id="2147483669" r:id="rId22"/>
    <p:sldLayoutId id="2147483670" r:id="rId23"/>
    <p:sldLayoutId id="2147483671" r:id="rId24"/>
    <p:sldLayoutId id="2147483672" r:id="rId25"/>
    <p:sldLayoutId id="2147483673" r:id="rId26"/>
    <p:sldLayoutId id="2147483674" r:id="rId27"/>
    <p:sldLayoutId id="2147483675" r:id="rId28"/>
    <p:sldLayoutId id="2147483676" r:id="rId29"/>
    <p:sldLayoutId id="2147483677" r:id="rId30"/>
    <p:sldLayoutId id="2147483678" r:id="rId31"/>
    <p:sldLayoutId id="2147483679" r:id="rId32"/>
    <p:sldLayoutId id="2147483680" r:id="rId33"/>
    <p:sldLayoutId id="2147483681" r:id="rId34"/>
    <p:sldLayoutId id="2147483682" r:id="rId35"/>
    <p:sldLayoutId id="2147483683" r:id="rId36"/>
    <p:sldLayoutId id="2147483684" r:id="rId37"/>
    <p:sldLayoutId id="2147483685" r:id="rId38"/>
    <p:sldLayoutId id="2147483686" r:id="rId39"/>
    <p:sldLayoutId id="2147483687" r:id="rId40"/>
    <p:sldLayoutId id="2147483688" r:id="rId41"/>
    <p:sldLayoutId id="2147483689" r:id="rId42"/>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extLst>
    <p:ext uri="{27BBF7A9-308A-43DC-89C8-2F10F3537804}">
      <p15:sldGuideLst xmlns:p15="http://schemas.microsoft.com/office/powerpoint/2012/main">
        <p15:guide id="1" pos="5616">
          <p15:clr>
            <a:srgbClr val="E46962"/>
          </p15:clr>
        </p15:guide>
        <p15:guide id="2" pos="144">
          <p15:clr>
            <a:srgbClr val="E46962"/>
          </p15:clr>
        </p15:guide>
        <p15:guide id="3" orient="horz" pos="144">
          <p15:clr>
            <a:srgbClr val="E46962"/>
          </p15:clr>
        </p15:guide>
        <p15:guide id="4" orient="horz" pos="3094">
          <p15:clr>
            <a:srgbClr val="E46962"/>
          </p15:clr>
        </p15:guide>
        <p15:guide id="5" orient="horz" pos="288">
          <p15:clr>
            <a:srgbClr val="E46962"/>
          </p15:clr>
        </p15:guide>
        <p15:guide id="6" orient="horz" pos="2950">
          <p15:clr>
            <a:srgbClr val="E46962"/>
          </p15:clr>
        </p15:guide>
        <p15:guide id="7" orient="horz" pos="1135">
          <p15:clr>
            <a:srgbClr val="E46962"/>
          </p15:clr>
        </p15:guide>
        <p15:guide id="8" orient="horz" pos="1194">
          <p15:clr>
            <a:srgbClr val="E46962"/>
          </p15:clr>
        </p15:guide>
        <p15:guide id="9" orient="horz" pos="2043">
          <p15:clr>
            <a:srgbClr val="E46962"/>
          </p15:clr>
        </p15:guide>
        <p15:guide id="10" orient="horz" pos="2103">
          <p15:clr>
            <a:srgbClr val="E46962"/>
          </p15:clr>
        </p15:guide>
        <p15:guide id="11" pos="202">
          <p15:clr>
            <a:srgbClr val="E46962"/>
          </p15:clr>
        </p15:guide>
        <p15:guide id="12" pos="5558">
          <p15:clr>
            <a:srgbClr val="E46962"/>
          </p15:clr>
        </p15:guide>
        <p15:guide id="13" orient="horz" pos="1620">
          <p15:clr>
            <a:srgbClr val="E46962"/>
          </p15:clr>
        </p15:guide>
        <p15:guide id="14" pos="1227">
          <p15:clr>
            <a:srgbClr val="E46962"/>
          </p15:clr>
        </p15:guide>
        <p15:guide id="15" pos="1284">
          <p15:clr>
            <a:srgbClr val="E46962"/>
          </p15:clr>
        </p15:guide>
        <p15:guide id="16" pos="2310">
          <p15:clr>
            <a:srgbClr val="E46962"/>
          </p15:clr>
        </p15:guide>
        <p15:guide id="17" pos="2367">
          <p15:clr>
            <a:srgbClr val="E46962"/>
          </p15:clr>
        </p15:guide>
        <p15:guide id="18" pos="3450">
          <p15:clr>
            <a:srgbClr val="E46962"/>
          </p15:clr>
        </p15:guide>
        <p15:guide id="19" pos="3393">
          <p15:clr>
            <a:srgbClr val="E46962"/>
          </p15:clr>
        </p15:guide>
        <p15:guide id="20" pos="4475">
          <p15:clr>
            <a:srgbClr val="E46962"/>
          </p15:clr>
        </p15:guide>
        <p15:guide id="21" pos="4533">
          <p15:clr>
            <a:srgbClr val="E46962"/>
          </p15:clr>
        </p15:guide>
        <p15:guide id="22" pos="2851">
          <p15:clr>
            <a:srgbClr val="E46962"/>
          </p15:clr>
        </p15:guide>
        <p15:guide id="23" pos="2909">
          <p15:clr>
            <a:srgbClr val="E46962"/>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jpg"/></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openxmlformats.org/officeDocument/2006/relationships/image" Target="../media/image2.jpg"/></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1.xml"/><Relationship Id="rId4" Type="http://schemas.openxmlformats.org/officeDocument/2006/relationships/image" Target="../media/image2.jpg"/></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1.xml"/><Relationship Id="rId4" Type="http://schemas.openxmlformats.org/officeDocument/2006/relationships/image" Target="../media/image2.jpg"/></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1.xml"/><Relationship Id="rId4" Type="http://schemas.openxmlformats.org/officeDocument/2006/relationships/image" Target="../media/image2.jpg"/></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1.xml"/><Relationship Id="rId4" Type="http://schemas.openxmlformats.org/officeDocument/2006/relationships/image" Target="../media/image2.jpg"/></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xml"/><Relationship Id="rId1" Type="http://schemas.openxmlformats.org/officeDocument/2006/relationships/slideLayout" Target="../slideLayouts/slideLayout1.xml"/><Relationship Id="rId4" Type="http://schemas.openxmlformats.org/officeDocument/2006/relationships/image" Target="../media/image2.jpg"/></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xml"/><Relationship Id="rId1" Type="http://schemas.openxmlformats.org/officeDocument/2006/relationships/slideLayout" Target="../slideLayouts/slideLayout1.xml"/><Relationship Id="rId4" Type="http://schemas.openxmlformats.org/officeDocument/2006/relationships/image" Target="../media/image2.jpg"/></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xml"/><Relationship Id="rId1" Type="http://schemas.openxmlformats.org/officeDocument/2006/relationships/slideLayout" Target="../slideLayouts/slideLayout1.xml"/><Relationship Id="rId4" Type="http://schemas.openxmlformats.org/officeDocument/2006/relationships/image" Target="../media/image2.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374"/>
        <p:cNvGrpSpPr/>
        <p:nvPr/>
      </p:nvGrpSpPr>
      <p:grpSpPr>
        <a:xfrm>
          <a:off x="0" y="0"/>
          <a:ext cx="0" cy="0"/>
          <a:chOff x="0" y="0"/>
          <a:chExt cx="0" cy="0"/>
        </a:xfrm>
      </p:grpSpPr>
      <p:sp>
        <p:nvSpPr>
          <p:cNvPr id="375" name="Google Shape;375;p44"/>
          <p:cNvSpPr txBox="1">
            <a:spLocks noGrp="1"/>
          </p:cNvSpPr>
          <p:nvPr>
            <p:ph type="subTitle" idx="4294967295"/>
          </p:nvPr>
        </p:nvSpPr>
        <p:spPr>
          <a:xfrm>
            <a:off x="1677025" y="4649250"/>
            <a:ext cx="3128400" cy="406800"/>
          </a:xfrm>
          <a:prstGeom prst="rect">
            <a:avLst/>
          </a:prstGeom>
        </p:spPr>
        <p:txBody>
          <a:bodyPr spcFirstLastPara="1" wrap="square" lIns="91425" tIns="91425" rIns="91425" bIns="91425" anchor="t" anchorCtr="0">
            <a:noAutofit/>
          </a:bodyPr>
          <a:lstStyle/>
          <a:p>
            <a:pPr marL="0" lvl="0" indent="0" algn="r" rtl="0">
              <a:spcBef>
                <a:spcPts val="0"/>
              </a:spcBef>
              <a:spcAft>
                <a:spcPts val="0"/>
              </a:spcAft>
              <a:buNone/>
            </a:pPr>
            <a:r>
              <a:rPr lang="en" sz="1000" dirty="0">
                <a:solidFill>
                  <a:schemeClr val="lt1"/>
                </a:solidFill>
              </a:rPr>
              <a:t>2026</a:t>
            </a:r>
            <a:endParaRPr sz="1000" dirty="0">
              <a:solidFill>
                <a:schemeClr val="lt1"/>
              </a:solidFill>
            </a:endParaRPr>
          </a:p>
        </p:txBody>
      </p:sp>
      <p:cxnSp>
        <p:nvCxnSpPr>
          <p:cNvPr id="376" name="Google Shape;376;p44"/>
          <p:cNvCxnSpPr/>
          <p:nvPr/>
        </p:nvCxnSpPr>
        <p:spPr>
          <a:xfrm>
            <a:off x="322537" y="4678933"/>
            <a:ext cx="4482900" cy="0"/>
          </a:xfrm>
          <a:prstGeom prst="straightConnector1">
            <a:avLst/>
          </a:prstGeom>
          <a:noFill/>
          <a:ln w="9525" cap="flat" cmpd="sng">
            <a:solidFill>
              <a:schemeClr val="lt1"/>
            </a:solidFill>
            <a:prstDash val="solid"/>
            <a:round/>
            <a:headEnd type="none" w="med" len="med"/>
            <a:tailEnd type="none" w="med" len="med"/>
          </a:ln>
        </p:spPr>
      </p:cxnSp>
      <p:pic>
        <p:nvPicPr>
          <p:cNvPr id="377" name="Google Shape;377;p44" title="logotype-verse-and-voice-23423.png"/>
          <p:cNvPicPr preferRelativeResize="0"/>
          <p:nvPr/>
        </p:nvPicPr>
        <p:blipFill>
          <a:blip r:embed="rId3">
            <a:alphaModFix/>
          </a:blip>
          <a:stretch>
            <a:fillRect/>
          </a:stretch>
        </p:blipFill>
        <p:spPr>
          <a:xfrm>
            <a:off x="322525" y="4088675"/>
            <a:ext cx="1527949" cy="1527949"/>
          </a:xfrm>
          <a:prstGeom prst="rect">
            <a:avLst/>
          </a:prstGeom>
          <a:noFill/>
          <a:ln>
            <a:noFill/>
          </a:ln>
        </p:spPr>
      </p:pic>
      <p:sp>
        <p:nvSpPr>
          <p:cNvPr id="378" name="Google Shape;378;p44"/>
          <p:cNvSpPr txBox="1">
            <a:spLocks noGrp="1"/>
          </p:cNvSpPr>
          <p:nvPr>
            <p:ph type="title"/>
          </p:nvPr>
        </p:nvSpPr>
        <p:spPr>
          <a:xfrm>
            <a:off x="228600" y="332275"/>
            <a:ext cx="6376800" cy="38682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en" sz="2100" b="1" dirty="0">
                <a:latin typeface="Arial"/>
                <a:ea typeface="Arial"/>
                <a:cs typeface="Arial"/>
                <a:sym typeface="Arial"/>
              </a:rPr>
              <a:t>&lt;VERSE 1&gt;</a:t>
            </a:r>
            <a:endParaRPr sz="2100" b="1" dirty="0">
              <a:latin typeface="Arial"/>
              <a:ea typeface="Arial"/>
              <a:cs typeface="Arial"/>
              <a:sym typeface="Arial"/>
            </a:endParaRPr>
          </a:p>
          <a:p>
            <a:pPr marL="0" lvl="0" indent="0" algn="l" rtl="0">
              <a:lnSpc>
                <a:spcPct val="115000"/>
              </a:lnSpc>
              <a:spcBef>
                <a:spcPts val="0"/>
              </a:spcBef>
              <a:spcAft>
                <a:spcPts val="0"/>
              </a:spcAft>
              <a:buClr>
                <a:schemeClr val="dk1"/>
              </a:buClr>
              <a:buSzPts val="1100"/>
              <a:buFont typeface="Arial"/>
              <a:buNone/>
            </a:pPr>
            <a:endParaRPr sz="2000" dirty="0">
              <a:latin typeface="+mn-lt"/>
              <a:ea typeface="Arial"/>
              <a:cs typeface="Arial"/>
              <a:sym typeface="Arial"/>
            </a:endParaRPr>
          </a:p>
          <a:p>
            <a:pPr lvl="0">
              <a:lnSpc>
                <a:spcPct val="115000"/>
              </a:lnSpc>
              <a:buClr>
                <a:schemeClr val="dk1"/>
              </a:buClr>
              <a:buSzPts val="1100"/>
            </a:pPr>
            <a:r>
              <a:rPr lang="en-US" sz="1800" i="1" dirty="0">
                <a:latin typeface="+mn-lt"/>
              </a:rPr>
              <a:t>Psalm 6:6 </a:t>
            </a:r>
            <a:r>
              <a:rPr lang="en-US" sz="2000" dirty="0">
                <a:latin typeface="+mn-lt"/>
              </a:rPr>
              <a:t>I am worn out from my groaning. Every night I flood my bed with tears, drench my couch with weeping</a:t>
            </a:r>
            <a:br>
              <a:rPr lang="en-US" sz="2000" dirty="0">
                <a:latin typeface="+mn-lt"/>
              </a:rPr>
            </a:br>
            <a:r>
              <a:rPr lang="en-US" sz="1800" i="1" dirty="0">
                <a:latin typeface="+mn-lt"/>
              </a:rPr>
              <a:t>Psalm 13:2 </a:t>
            </a:r>
            <a:r>
              <a:rPr lang="en-US" sz="2000" dirty="0">
                <a:latin typeface="+mn-lt"/>
              </a:rPr>
              <a:t>How long must I wrestle, sorrow in my heart each day</a:t>
            </a:r>
            <a:endParaRPr sz="2000" dirty="0">
              <a:latin typeface="+mn-lt"/>
              <a:ea typeface="Arial"/>
              <a:cs typeface="Arial"/>
              <a:sym typeface="Arial"/>
            </a:endParaRPr>
          </a:p>
        </p:txBody>
      </p:sp>
      <p:sp>
        <p:nvSpPr>
          <p:cNvPr id="379" name="Google Shape;379;p44"/>
          <p:cNvSpPr txBox="1"/>
          <p:nvPr/>
        </p:nvSpPr>
        <p:spPr>
          <a:xfrm flipH="1">
            <a:off x="5030075" y="4200568"/>
            <a:ext cx="3883200" cy="600164"/>
          </a:xfrm>
          <a:prstGeom prst="rect">
            <a:avLst/>
          </a:prstGeom>
          <a:noFill/>
          <a:ln>
            <a:noFill/>
          </a:ln>
        </p:spPr>
        <p:txBody>
          <a:bodyPr spcFirstLastPara="1" wrap="square" lIns="0" tIns="0" rIns="0" bIns="0" anchor="ctr" anchorCtr="0">
            <a:spAutoFit/>
          </a:bodyPr>
          <a:lstStyle/>
          <a:p>
            <a:pPr marL="0" lvl="0" indent="0" algn="r" rtl="0">
              <a:lnSpc>
                <a:spcPct val="100000"/>
              </a:lnSpc>
              <a:spcBef>
                <a:spcPts val="0"/>
              </a:spcBef>
              <a:spcAft>
                <a:spcPts val="0"/>
              </a:spcAft>
              <a:buNone/>
            </a:pPr>
            <a:r>
              <a:rPr lang="en" sz="3900" dirty="0">
                <a:solidFill>
                  <a:schemeClr val="lt1"/>
                </a:solidFill>
                <a:latin typeface="Taviraj"/>
                <a:ea typeface="Taviraj"/>
                <a:cs typeface="Taviraj"/>
                <a:sym typeface="Taviraj"/>
              </a:rPr>
              <a:t>When Tears Fall</a:t>
            </a:r>
            <a:endParaRPr sz="3900" dirty="0">
              <a:solidFill>
                <a:schemeClr val="lt1"/>
              </a:solidFill>
              <a:latin typeface="Taviraj"/>
              <a:ea typeface="Taviraj"/>
              <a:cs typeface="Taviraj"/>
              <a:sym typeface="Taviraj"/>
            </a:endParaRPr>
          </a:p>
        </p:txBody>
      </p:sp>
      <p:pic>
        <p:nvPicPr>
          <p:cNvPr id="380" name="Google Shape;380;p44"/>
          <p:cNvPicPr preferRelativeResize="0"/>
          <p:nvPr/>
        </p:nvPicPr>
        <p:blipFill>
          <a:blip r:embed="rId4"/>
          <a:srcRect t="6815" b="6815"/>
          <a:stretch/>
        </p:blipFill>
        <p:spPr>
          <a:xfrm>
            <a:off x="6708425" y="328275"/>
            <a:ext cx="2115476" cy="3868202"/>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396"/>
        <p:cNvGrpSpPr/>
        <p:nvPr/>
      </p:nvGrpSpPr>
      <p:grpSpPr>
        <a:xfrm>
          <a:off x="0" y="0"/>
          <a:ext cx="0" cy="0"/>
          <a:chOff x="0" y="0"/>
          <a:chExt cx="0" cy="0"/>
        </a:xfrm>
      </p:grpSpPr>
      <p:sp>
        <p:nvSpPr>
          <p:cNvPr id="397" name="Google Shape;397;p46"/>
          <p:cNvSpPr txBox="1">
            <a:spLocks noGrp="1"/>
          </p:cNvSpPr>
          <p:nvPr>
            <p:ph type="subTitle" idx="4294967295"/>
          </p:nvPr>
        </p:nvSpPr>
        <p:spPr>
          <a:xfrm>
            <a:off x="5786953" y="4804825"/>
            <a:ext cx="3128400" cy="1800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Month Year</a:t>
            </a:r>
            <a:endParaRPr/>
          </a:p>
        </p:txBody>
      </p:sp>
      <p:sp>
        <p:nvSpPr>
          <p:cNvPr id="398" name="Google Shape;398;p46"/>
          <p:cNvSpPr txBox="1">
            <a:spLocks noGrp="1"/>
          </p:cNvSpPr>
          <p:nvPr>
            <p:ph type="sldNum" idx="12"/>
          </p:nvPr>
        </p:nvSpPr>
        <p:spPr>
          <a:xfrm>
            <a:off x="8366700" y="4793240"/>
            <a:ext cx="457200" cy="1188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fld id="{00000000-1234-1234-1234-123412341234}" type="slidenum">
              <a:rPr lang="en">
                <a:latin typeface="Inter"/>
                <a:ea typeface="Inter"/>
                <a:cs typeface="Inter"/>
                <a:sym typeface="Inter"/>
              </a:rPr>
              <a:t>2</a:t>
            </a:fld>
            <a:endParaRPr>
              <a:latin typeface="Inter"/>
              <a:ea typeface="Inter"/>
              <a:cs typeface="Inter"/>
              <a:sym typeface="Inter"/>
            </a:endParaRPr>
          </a:p>
        </p:txBody>
      </p:sp>
      <p:cxnSp>
        <p:nvCxnSpPr>
          <p:cNvPr id="399" name="Google Shape;399;p46"/>
          <p:cNvCxnSpPr/>
          <p:nvPr/>
        </p:nvCxnSpPr>
        <p:spPr>
          <a:xfrm>
            <a:off x="322537" y="4678933"/>
            <a:ext cx="4482900" cy="0"/>
          </a:xfrm>
          <a:prstGeom prst="straightConnector1">
            <a:avLst/>
          </a:prstGeom>
          <a:noFill/>
          <a:ln w="9525" cap="flat" cmpd="sng">
            <a:solidFill>
              <a:schemeClr val="lt1"/>
            </a:solidFill>
            <a:prstDash val="solid"/>
            <a:round/>
            <a:headEnd type="none" w="med" len="med"/>
            <a:tailEnd type="none" w="med" len="med"/>
          </a:ln>
        </p:spPr>
      </p:cxnSp>
      <p:pic>
        <p:nvPicPr>
          <p:cNvPr id="400" name="Google Shape;400;p46" title="logotype-verse-and-voice-23423.png"/>
          <p:cNvPicPr preferRelativeResize="0"/>
          <p:nvPr/>
        </p:nvPicPr>
        <p:blipFill>
          <a:blip r:embed="rId3">
            <a:alphaModFix/>
          </a:blip>
          <a:stretch>
            <a:fillRect/>
          </a:stretch>
        </p:blipFill>
        <p:spPr>
          <a:xfrm>
            <a:off x="322525" y="4088675"/>
            <a:ext cx="1527949" cy="1527949"/>
          </a:xfrm>
          <a:prstGeom prst="rect">
            <a:avLst/>
          </a:prstGeom>
          <a:noFill/>
          <a:ln>
            <a:noFill/>
          </a:ln>
        </p:spPr>
      </p:pic>
      <p:sp>
        <p:nvSpPr>
          <p:cNvPr id="401" name="Google Shape;401;p46"/>
          <p:cNvSpPr txBox="1">
            <a:spLocks noGrp="1"/>
          </p:cNvSpPr>
          <p:nvPr>
            <p:ph type="title"/>
          </p:nvPr>
        </p:nvSpPr>
        <p:spPr>
          <a:xfrm>
            <a:off x="228600" y="332275"/>
            <a:ext cx="6350400" cy="38682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 sz="2100" b="1" dirty="0">
                <a:latin typeface="Arial"/>
                <a:ea typeface="Arial"/>
                <a:cs typeface="Arial"/>
                <a:sym typeface="Arial"/>
              </a:rPr>
              <a:t>&lt;CHORUS&gt;</a:t>
            </a:r>
            <a:endParaRPr sz="2100" b="1" dirty="0">
              <a:latin typeface="Arial"/>
              <a:ea typeface="Arial"/>
              <a:cs typeface="Arial"/>
              <a:sym typeface="Arial"/>
            </a:endParaRPr>
          </a:p>
          <a:p>
            <a:pPr marL="0" lvl="0" indent="0" algn="l" rtl="0">
              <a:lnSpc>
                <a:spcPct val="115000"/>
              </a:lnSpc>
              <a:spcBef>
                <a:spcPts val="0"/>
              </a:spcBef>
              <a:spcAft>
                <a:spcPts val="0"/>
              </a:spcAft>
              <a:buClr>
                <a:schemeClr val="dk1"/>
              </a:buClr>
              <a:buSzPts val="1100"/>
              <a:buFont typeface="Arial"/>
              <a:buNone/>
            </a:pPr>
            <a:endParaRPr sz="2000" dirty="0">
              <a:latin typeface="+mn-lt"/>
              <a:ea typeface="Arial"/>
              <a:cs typeface="Arial"/>
              <a:sym typeface="Arial"/>
            </a:endParaRPr>
          </a:p>
          <a:p>
            <a:pPr lvl="0">
              <a:lnSpc>
                <a:spcPct val="115000"/>
              </a:lnSpc>
              <a:buClr>
                <a:schemeClr val="dk1"/>
              </a:buClr>
              <a:buSzPts val="1100"/>
            </a:pPr>
            <a:r>
              <a:rPr lang="en-US" sz="1800" i="1" dirty="0">
                <a:latin typeface="+mn-lt"/>
              </a:rPr>
              <a:t>Psalm 145:18 </a:t>
            </a:r>
            <a:r>
              <a:rPr lang="en-US" sz="2000" dirty="0">
                <a:latin typeface="+mn-lt"/>
              </a:rPr>
              <a:t>The Lord is near to all who call on him sincerely</a:t>
            </a:r>
            <a:br>
              <a:rPr lang="en-US" sz="2000" dirty="0">
                <a:latin typeface="+mn-lt"/>
              </a:rPr>
            </a:br>
            <a:r>
              <a:rPr lang="en-US" sz="1800" i="1" dirty="0">
                <a:latin typeface="+mn-lt"/>
              </a:rPr>
              <a:t>Psalm 34:17 </a:t>
            </a:r>
            <a:r>
              <a:rPr lang="en-US" sz="2000" dirty="0">
                <a:latin typeface="+mn-lt"/>
              </a:rPr>
              <a:t>The righteous cry out, the Lord hears; rescues them from all their troubles</a:t>
            </a:r>
            <a:endParaRPr sz="2000" dirty="0">
              <a:latin typeface="+mn-lt"/>
              <a:ea typeface="Arial"/>
              <a:cs typeface="Arial"/>
              <a:sym typeface="Arial"/>
            </a:endParaRPr>
          </a:p>
        </p:txBody>
      </p:sp>
      <p:pic>
        <p:nvPicPr>
          <p:cNvPr id="3" name="Google Shape;380;p44">
            <a:extLst>
              <a:ext uri="{FF2B5EF4-FFF2-40B4-BE49-F238E27FC236}">
                <a16:creationId xmlns:a16="http://schemas.microsoft.com/office/drawing/2014/main" id="{329CE42F-1393-5193-E638-787FF7E63FFF}"/>
              </a:ext>
            </a:extLst>
          </p:cNvPr>
          <p:cNvPicPr preferRelativeResize="0"/>
          <p:nvPr/>
        </p:nvPicPr>
        <p:blipFill>
          <a:blip r:embed="rId4"/>
          <a:srcRect t="6815" b="6815"/>
          <a:stretch/>
        </p:blipFill>
        <p:spPr>
          <a:xfrm>
            <a:off x="6708425" y="328275"/>
            <a:ext cx="2115476" cy="3868202"/>
          </a:xfrm>
          <a:prstGeom prst="rect">
            <a:avLst/>
          </a:prstGeom>
          <a:noFill/>
          <a:ln>
            <a:noFill/>
          </a:ln>
        </p:spPr>
      </p:pic>
      <p:sp>
        <p:nvSpPr>
          <p:cNvPr id="4" name="Google Shape;375;p44">
            <a:extLst>
              <a:ext uri="{FF2B5EF4-FFF2-40B4-BE49-F238E27FC236}">
                <a16:creationId xmlns:a16="http://schemas.microsoft.com/office/drawing/2014/main" id="{4673355E-A74F-732A-59BD-43595CC9CDB4}"/>
              </a:ext>
            </a:extLst>
          </p:cNvPr>
          <p:cNvSpPr txBox="1">
            <a:spLocks/>
          </p:cNvSpPr>
          <p:nvPr/>
        </p:nvSpPr>
        <p:spPr>
          <a:xfrm>
            <a:off x="1677025" y="4649250"/>
            <a:ext cx="3128400" cy="40680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298450" algn="l" rtl="0">
              <a:lnSpc>
                <a:spcPct val="115000"/>
              </a:lnSpc>
              <a:spcBef>
                <a:spcPts val="0"/>
              </a:spcBef>
              <a:spcAft>
                <a:spcPts val="0"/>
              </a:spcAft>
              <a:buClr>
                <a:schemeClr val="dk1"/>
              </a:buClr>
              <a:buSzPts val="1100"/>
              <a:buFont typeface="Inter Light"/>
              <a:buChar char="●"/>
              <a:defRPr sz="1100" b="0" i="0" u="none" strike="noStrike" cap="none">
                <a:solidFill>
                  <a:schemeClr val="dk1"/>
                </a:solidFill>
                <a:latin typeface="Inter Light"/>
                <a:ea typeface="Inter Light"/>
                <a:cs typeface="Inter Light"/>
                <a:sym typeface="Inter Light"/>
              </a:defRPr>
            </a:lvl1pPr>
            <a:lvl2pPr marL="914400" marR="0" lvl="1" indent="-298450" algn="l" rtl="0">
              <a:lnSpc>
                <a:spcPct val="115000"/>
              </a:lnSpc>
              <a:spcBef>
                <a:spcPts val="800"/>
              </a:spcBef>
              <a:spcAft>
                <a:spcPts val="0"/>
              </a:spcAft>
              <a:buClr>
                <a:schemeClr val="dk1"/>
              </a:buClr>
              <a:buSzPts val="1100"/>
              <a:buFont typeface="Inter Light"/>
              <a:buChar char="○"/>
              <a:defRPr sz="1100" b="0" i="0" u="none" strike="noStrike" cap="none">
                <a:solidFill>
                  <a:schemeClr val="dk1"/>
                </a:solidFill>
                <a:latin typeface="Inter Light"/>
                <a:ea typeface="Inter Light"/>
                <a:cs typeface="Inter Light"/>
                <a:sym typeface="Inter Light"/>
              </a:defRPr>
            </a:lvl2pPr>
            <a:lvl3pPr marL="1371600" marR="0" lvl="2" indent="-298450" algn="l" rtl="0">
              <a:lnSpc>
                <a:spcPct val="115000"/>
              </a:lnSpc>
              <a:spcBef>
                <a:spcPts val="800"/>
              </a:spcBef>
              <a:spcAft>
                <a:spcPts val="0"/>
              </a:spcAft>
              <a:buClr>
                <a:schemeClr val="dk1"/>
              </a:buClr>
              <a:buSzPts val="1100"/>
              <a:buFont typeface="Inter Light"/>
              <a:buChar char="■"/>
              <a:defRPr sz="1100" b="0" i="0" u="none" strike="noStrike" cap="none">
                <a:solidFill>
                  <a:schemeClr val="dk1"/>
                </a:solidFill>
                <a:latin typeface="Inter Light"/>
                <a:ea typeface="Inter Light"/>
                <a:cs typeface="Inter Light"/>
                <a:sym typeface="Inter Light"/>
              </a:defRPr>
            </a:lvl3pPr>
            <a:lvl4pPr marL="1828800" marR="0" lvl="3" indent="-298450" algn="l" rtl="0">
              <a:lnSpc>
                <a:spcPct val="115000"/>
              </a:lnSpc>
              <a:spcBef>
                <a:spcPts val="800"/>
              </a:spcBef>
              <a:spcAft>
                <a:spcPts val="0"/>
              </a:spcAft>
              <a:buClr>
                <a:schemeClr val="dk1"/>
              </a:buClr>
              <a:buSzPts val="1100"/>
              <a:buFont typeface="Inter Light"/>
              <a:buChar char="●"/>
              <a:defRPr sz="1100" b="0" i="0" u="none" strike="noStrike" cap="none">
                <a:solidFill>
                  <a:schemeClr val="dk1"/>
                </a:solidFill>
                <a:latin typeface="Inter Light"/>
                <a:ea typeface="Inter Light"/>
                <a:cs typeface="Inter Light"/>
                <a:sym typeface="Inter Light"/>
              </a:defRPr>
            </a:lvl4pPr>
            <a:lvl5pPr marL="2286000" marR="0" lvl="4" indent="-298450" algn="l" rtl="0">
              <a:lnSpc>
                <a:spcPct val="115000"/>
              </a:lnSpc>
              <a:spcBef>
                <a:spcPts val="800"/>
              </a:spcBef>
              <a:spcAft>
                <a:spcPts val="0"/>
              </a:spcAft>
              <a:buClr>
                <a:schemeClr val="dk1"/>
              </a:buClr>
              <a:buSzPts val="1100"/>
              <a:buFont typeface="Inter Light"/>
              <a:buChar char="○"/>
              <a:defRPr sz="1100" b="0" i="0" u="none" strike="noStrike" cap="none">
                <a:solidFill>
                  <a:schemeClr val="dk1"/>
                </a:solidFill>
                <a:latin typeface="Inter Light"/>
                <a:ea typeface="Inter Light"/>
                <a:cs typeface="Inter Light"/>
                <a:sym typeface="Inter Light"/>
              </a:defRPr>
            </a:lvl5pPr>
            <a:lvl6pPr marL="2743200" marR="0" lvl="5" indent="-298450" algn="l" rtl="0">
              <a:lnSpc>
                <a:spcPct val="115000"/>
              </a:lnSpc>
              <a:spcBef>
                <a:spcPts val="800"/>
              </a:spcBef>
              <a:spcAft>
                <a:spcPts val="0"/>
              </a:spcAft>
              <a:buClr>
                <a:schemeClr val="dk1"/>
              </a:buClr>
              <a:buSzPts val="1100"/>
              <a:buFont typeface="Inter Light"/>
              <a:buChar char="■"/>
              <a:defRPr sz="1100" b="0" i="0" u="none" strike="noStrike" cap="none">
                <a:solidFill>
                  <a:schemeClr val="dk1"/>
                </a:solidFill>
                <a:latin typeface="Inter Light"/>
                <a:ea typeface="Inter Light"/>
                <a:cs typeface="Inter Light"/>
                <a:sym typeface="Inter Light"/>
              </a:defRPr>
            </a:lvl6pPr>
            <a:lvl7pPr marL="3200400" marR="0" lvl="6" indent="-298450" algn="l" rtl="0">
              <a:lnSpc>
                <a:spcPct val="115000"/>
              </a:lnSpc>
              <a:spcBef>
                <a:spcPts val="800"/>
              </a:spcBef>
              <a:spcAft>
                <a:spcPts val="0"/>
              </a:spcAft>
              <a:buClr>
                <a:schemeClr val="dk1"/>
              </a:buClr>
              <a:buSzPts val="1100"/>
              <a:buFont typeface="Inter Light"/>
              <a:buChar char="●"/>
              <a:defRPr sz="1100" b="0" i="0" u="none" strike="noStrike" cap="none">
                <a:solidFill>
                  <a:schemeClr val="dk1"/>
                </a:solidFill>
                <a:latin typeface="Inter Light"/>
                <a:ea typeface="Inter Light"/>
                <a:cs typeface="Inter Light"/>
                <a:sym typeface="Inter Light"/>
              </a:defRPr>
            </a:lvl7pPr>
            <a:lvl8pPr marL="3657600" marR="0" lvl="7" indent="-298450" algn="l" rtl="0">
              <a:lnSpc>
                <a:spcPct val="115000"/>
              </a:lnSpc>
              <a:spcBef>
                <a:spcPts val="800"/>
              </a:spcBef>
              <a:spcAft>
                <a:spcPts val="0"/>
              </a:spcAft>
              <a:buClr>
                <a:schemeClr val="dk1"/>
              </a:buClr>
              <a:buSzPts val="1100"/>
              <a:buFont typeface="Inter Light"/>
              <a:buChar char="○"/>
              <a:defRPr sz="1100" b="0" i="0" u="none" strike="noStrike" cap="none">
                <a:solidFill>
                  <a:schemeClr val="dk1"/>
                </a:solidFill>
                <a:latin typeface="Inter Light"/>
                <a:ea typeface="Inter Light"/>
                <a:cs typeface="Inter Light"/>
                <a:sym typeface="Inter Light"/>
              </a:defRPr>
            </a:lvl8pPr>
            <a:lvl9pPr marL="4114800" marR="0" lvl="8" indent="-298450" algn="l" rtl="0">
              <a:lnSpc>
                <a:spcPct val="115000"/>
              </a:lnSpc>
              <a:spcBef>
                <a:spcPts val="800"/>
              </a:spcBef>
              <a:spcAft>
                <a:spcPts val="800"/>
              </a:spcAft>
              <a:buClr>
                <a:schemeClr val="dk1"/>
              </a:buClr>
              <a:buSzPts val="1100"/>
              <a:buFont typeface="Inter Light"/>
              <a:buChar char="■"/>
              <a:defRPr sz="1100" b="0" i="0" u="none" strike="noStrike" cap="none">
                <a:solidFill>
                  <a:schemeClr val="dk1"/>
                </a:solidFill>
                <a:latin typeface="Inter Light"/>
                <a:ea typeface="Inter Light"/>
                <a:cs typeface="Inter Light"/>
                <a:sym typeface="Inter Light"/>
              </a:defRPr>
            </a:lvl9pPr>
          </a:lstStyle>
          <a:p>
            <a:pPr marL="0" indent="0" algn="r">
              <a:buFont typeface="Inter Light"/>
              <a:buNone/>
            </a:pPr>
            <a:r>
              <a:rPr lang="en" sz="1000">
                <a:solidFill>
                  <a:schemeClr val="lt1"/>
                </a:solidFill>
              </a:rPr>
              <a:t>2026</a:t>
            </a:r>
            <a:endParaRPr lang="en" sz="1000" dirty="0">
              <a:solidFill>
                <a:schemeClr val="lt1"/>
              </a:solidFill>
            </a:endParaRPr>
          </a:p>
        </p:txBody>
      </p:sp>
      <p:sp>
        <p:nvSpPr>
          <p:cNvPr id="2" name="Google Shape;379;p44">
            <a:extLst>
              <a:ext uri="{FF2B5EF4-FFF2-40B4-BE49-F238E27FC236}">
                <a16:creationId xmlns:a16="http://schemas.microsoft.com/office/drawing/2014/main" id="{2FD9338B-8302-0363-702D-B9190B2353AD}"/>
              </a:ext>
            </a:extLst>
          </p:cNvPr>
          <p:cNvSpPr txBox="1"/>
          <p:nvPr/>
        </p:nvSpPr>
        <p:spPr>
          <a:xfrm flipH="1">
            <a:off x="5030075" y="4200568"/>
            <a:ext cx="3883200" cy="600164"/>
          </a:xfrm>
          <a:prstGeom prst="rect">
            <a:avLst/>
          </a:prstGeom>
          <a:noFill/>
          <a:ln>
            <a:noFill/>
          </a:ln>
        </p:spPr>
        <p:txBody>
          <a:bodyPr spcFirstLastPara="1" wrap="square" lIns="0" tIns="0" rIns="0" bIns="0" anchor="ctr" anchorCtr="0">
            <a:spAutoFit/>
          </a:bodyPr>
          <a:lstStyle/>
          <a:p>
            <a:pPr marL="0" lvl="0" indent="0" algn="r" rtl="0">
              <a:lnSpc>
                <a:spcPct val="100000"/>
              </a:lnSpc>
              <a:spcBef>
                <a:spcPts val="0"/>
              </a:spcBef>
              <a:spcAft>
                <a:spcPts val="0"/>
              </a:spcAft>
              <a:buNone/>
            </a:pPr>
            <a:r>
              <a:rPr lang="en" sz="3900" dirty="0">
                <a:solidFill>
                  <a:schemeClr val="lt1"/>
                </a:solidFill>
                <a:latin typeface="Taviraj"/>
                <a:ea typeface="Taviraj"/>
                <a:cs typeface="Taviraj"/>
                <a:sym typeface="Taviraj"/>
              </a:rPr>
              <a:t>When Tears Fall</a:t>
            </a:r>
            <a:endParaRPr sz="3900" dirty="0">
              <a:solidFill>
                <a:schemeClr val="lt1"/>
              </a:solidFill>
              <a:latin typeface="Taviraj"/>
              <a:ea typeface="Taviraj"/>
              <a:cs typeface="Taviraj"/>
              <a:sym typeface="Taviraj"/>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384"/>
        <p:cNvGrpSpPr/>
        <p:nvPr/>
      </p:nvGrpSpPr>
      <p:grpSpPr>
        <a:xfrm>
          <a:off x="0" y="0"/>
          <a:ext cx="0" cy="0"/>
          <a:chOff x="0" y="0"/>
          <a:chExt cx="0" cy="0"/>
        </a:xfrm>
      </p:grpSpPr>
      <p:sp>
        <p:nvSpPr>
          <p:cNvPr id="385" name="Google Shape;385;p45"/>
          <p:cNvSpPr txBox="1">
            <a:spLocks noGrp="1"/>
          </p:cNvSpPr>
          <p:nvPr>
            <p:ph type="subTitle" idx="4294967295"/>
          </p:nvPr>
        </p:nvSpPr>
        <p:spPr>
          <a:xfrm>
            <a:off x="5786953" y="4804825"/>
            <a:ext cx="3128400" cy="1800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Month Year</a:t>
            </a:r>
            <a:endParaRPr/>
          </a:p>
        </p:txBody>
      </p:sp>
      <p:sp>
        <p:nvSpPr>
          <p:cNvPr id="386" name="Google Shape;386;p45"/>
          <p:cNvSpPr txBox="1">
            <a:spLocks noGrp="1"/>
          </p:cNvSpPr>
          <p:nvPr>
            <p:ph type="sldNum" idx="12"/>
          </p:nvPr>
        </p:nvSpPr>
        <p:spPr>
          <a:xfrm>
            <a:off x="8366700" y="4793240"/>
            <a:ext cx="457200" cy="1188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fld id="{00000000-1234-1234-1234-123412341234}" type="slidenum">
              <a:rPr lang="en">
                <a:latin typeface="Inter"/>
                <a:ea typeface="Inter"/>
                <a:cs typeface="Inter"/>
                <a:sym typeface="Inter"/>
              </a:rPr>
              <a:t>3</a:t>
            </a:fld>
            <a:endParaRPr>
              <a:latin typeface="Inter"/>
              <a:ea typeface="Inter"/>
              <a:cs typeface="Inter"/>
              <a:sym typeface="Inter"/>
            </a:endParaRPr>
          </a:p>
        </p:txBody>
      </p:sp>
      <p:cxnSp>
        <p:nvCxnSpPr>
          <p:cNvPr id="387" name="Google Shape;387;p45"/>
          <p:cNvCxnSpPr/>
          <p:nvPr/>
        </p:nvCxnSpPr>
        <p:spPr>
          <a:xfrm>
            <a:off x="322537" y="4678933"/>
            <a:ext cx="4482900" cy="0"/>
          </a:xfrm>
          <a:prstGeom prst="straightConnector1">
            <a:avLst/>
          </a:prstGeom>
          <a:noFill/>
          <a:ln w="9525" cap="flat" cmpd="sng">
            <a:solidFill>
              <a:schemeClr val="lt1"/>
            </a:solidFill>
            <a:prstDash val="solid"/>
            <a:round/>
            <a:headEnd type="none" w="med" len="med"/>
            <a:tailEnd type="none" w="med" len="med"/>
          </a:ln>
        </p:spPr>
      </p:cxnSp>
      <p:pic>
        <p:nvPicPr>
          <p:cNvPr id="388" name="Google Shape;388;p45" title="logotype-verse-and-voice-23423.png"/>
          <p:cNvPicPr preferRelativeResize="0"/>
          <p:nvPr/>
        </p:nvPicPr>
        <p:blipFill>
          <a:blip r:embed="rId3">
            <a:alphaModFix/>
          </a:blip>
          <a:stretch>
            <a:fillRect/>
          </a:stretch>
        </p:blipFill>
        <p:spPr>
          <a:xfrm>
            <a:off x="322525" y="4088675"/>
            <a:ext cx="1527949" cy="1527949"/>
          </a:xfrm>
          <a:prstGeom prst="rect">
            <a:avLst/>
          </a:prstGeom>
          <a:noFill/>
          <a:ln>
            <a:noFill/>
          </a:ln>
        </p:spPr>
      </p:pic>
      <p:sp>
        <p:nvSpPr>
          <p:cNvPr id="389" name="Google Shape;389;p45"/>
          <p:cNvSpPr txBox="1">
            <a:spLocks noGrp="1"/>
          </p:cNvSpPr>
          <p:nvPr>
            <p:ph type="title"/>
          </p:nvPr>
        </p:nvSpPr>
        <p:spPr>
          <a:xfrm>
            <a:off x="228600" y="332275"/>
            <a:ext cx="6350400" cy="38682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 sz="2100" b="1" dirty="0">
                <a:latin typeface="Arial"/>
                <a:ea typeface="Arial"/>
                <a:cs typeface="Arial"/>
                <a:sym typeface="Arial"/>
              </a:rPr>
              <a:t>&lt;VERSE 2&gt;</a:t>
            </a:r>
            <a:endParaRPr sz="2100" b="1" dirty="0">
              <a:latin typeface="Arial"/>
              <a:ea typeface="Arial"/>
              <a:cs typeface="Arial"/>
              <a:sym typeface="Arial"/>
            </a:endParaRPr>
          </a:p>
          <a:p>
            <a:pPr marL="0" lvl="0" indent="0" algn="l" rtl="0">
              <a:lnSpc>
                <a:spcPct val="115000"/>
              </a:lnSpc>
              <a:spcBef>
                <a:spcPts val="0"/>
              </a:spcBef>
              <a:spcAft>
                <a:spcPts val="0"/>
              </a:spcAft>
              <a:buNone/>
            </a:pPr>
            <a:endParaRPr sz="2000" dirty="0">
              <a:latin typeface="Arial"/>
              <a:ea typeface="Arial"/>
              <a:cs typeface="Arial"/>
              <a:sym typeface="Arial"/>
            </a:endParaRPr>
          </a:p>
          <a:p>
            <a:pPr lvl="0">
              <a:lnSpc>
                <a:spcPct val="115000"/>
              </a:lnSpc>
              <a:buClr>
                <a:schemeClr val="dk1"/>
              </a:buClr>
              <a:buSzPts val="1100"/>
            </a:pPr>
            <a:r>
              <a:rPr lang="en-US" sz="1800" i="1" dirty="0">
                <a:latin typeface="+mn-lt"/>
              </a:rPr>
              <a:t>Psalm 22:11</a:t>
            </a:r>
            <a:r>
              <a:rPr lang="en-US" sz="2000" dirty="0">
                <a:latin typeface="+mn-lt"/>
              </a:rPr>
              <a:t> Trouble is near, there is no one to help</a:t>
            </a:r>
            <a:br>
              <a:rPr lang="en-US" sz="2000" dirty="0">
                <a:latin typeface="+mn-lt"/>
              </a:rPr>
            </a:br>
            <a:r>
              <a:rPr lang="en-US" sz="1800" i="1" dirty="0">
                <a:latin typeface="+mn-lt"/>
              </a:rPr>
              <a:t>Psalm 102:2</a:t>
            </a:r>
            <a:r>
              <a:rPr lang="en-US" sz="2000" dirty="0">
                <a:latin typeface="+mn-lt"/>
              </a:rPr>
              <a:t> Do not hide your face from me, turn your ear to me, answer me quickly</a:t>
            </a:r>
            <a:br>
              <a:rPr lang="en-US" sz="2000" dirty="0">
                <a:latin typeface="+mn-lt"/>
              </a:rPr>
            </a:br>
            <a:r>
              <a:rPr lang="en-US" sz="1800" i="1" dirty="0">
                <a:latin typeface="+mn-lt"/>
              </a:rPr>
              <a:t>Psalm 25:16</a:t>
            </a:r>
            <a:r>
              <a:rPr lang="en-US" sz="2000" dirty="0">
                <a:latin typeface="+mn-lt"/>
              </a:rPr>
              <a:t> Have mercy on me; I am lonely and hurting</a:t>
            </a:r>
            <a:endParaRPr sz="2000" i="1" dirty="0">
              <a:solidFill>
                <a:srgbClr val="FFFFFF"/>
              </a:solidFill>
              <a:latin typeface="+mn-lt"/>
              <a:ea typeface="Arial"/>
              <a:cs typeface="Arial"/>
              <a:sym typeface="Arial"/>
            </a:endParaRPr>
          </a:p>
        </p:txBody>
      </p:sp>
      <p:pic>
        <p:nvPicPr>
          <p:cNvPr id="3" name="Google Shape;380;p44">
            <a:extLst>
              <a:ext uri="{FF2B5EF4-FFF2-40B4-BE49-F238E27FC236}">
                <a16:creationId xmlns:a16="http://schemas.microsoft.com/office/drawing/2014/main" id="{D18F18DB-5867-4A14-B84E-EDFBC3DB6263}"/>
              </a:ext>
            </a:extLst>
          </p:cNvPr>
          <p:cNvPicPr preferRelativeResize="0"/>
          <p:nvPr/>
        </p:nvPicPr>
        <p:blipFill>
          <a:blip r:embed="rId4"/>
          <a:srcRect t="6815" b="6815"/>
          <a:stretch/>
        </p:blipFill>
        <p:spPr>
          <a:xfrm>
            <a:off x="6708425" y="328275"/>
            <a:ext cx="2115476" cy="3868202"/>
          </a:xfrm>
          <a:prstGeom prst="rect">
            <a:avLst/>
          </a:prstGeom>
          <a:noFill/>
          <a:ln>
            <a:noFill/>
          </a:ln>
        </p:spPr>
      </p:pic>
      <p:sp>
        <p:nvSpPr>
          <p:cNvPr id="4" name="Google Shape;375;p44">
            <a:extLst>
              <a:ext uri="{FF2B5EF4-FFF2-40B4-BE49-F238E27FC236}">
                <a16:creationId xmlns:a16="http://schemas.microsoft.com/office/drawing/2014/main" id="{1EB0AFFC-1628-9346-C8C7-F4B4E4337054}"/>
              </a:ext>
            </a:extLst>
          </p:cNvPr>
          <p:cNvSpPr txBox="1">
            <a:spLocks/>
          </p:cNvSpPr>
          <p:nvPr/>
        </p:nvSpPr>
        <p:spPr>
          <a:xfrm>
            <a:off x="1677025" y="4649250"/>
            <a:ext cx="3128400" cy="40680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298450" algn="l" rtl="0">
              <a:lnSpc>
                <a:spcPct val="115000"/>
              </a:lnSpc>
              <a:spcBef>
                <a:spcPts val="0"/>
              </a:spcBef>
              <a:spcAft>
                <a:spcPts val="0"/>
              </a:spcAft>
              <a:buClr>
                <a:schemeClr val="dk1"/>
              </a:buClr>
              <a:buSzPts val="1100"/>
              <a:buFont typeface="Inter Light"/>
              <a:buChar char="●"/>
              <a:defRPr sz="1100" b="0" i="0" u="none" strike="noStrike" cap="none">
                <a:solidFill>
                  <a:schemeClr val="dk1"/>
                </a:solidFill>
                <a:latin typeface="Inter Light"/>
                <a:ea typeface="Inter Light"/>
                <a:cs typeface="Inter Light"/>
                <a:sym typeface="Inter Light"/>
              </a:defRPr>
            </a:lvl1pPr>
            <a:lvl2pPr marL="914400" marR="0" lvl="1" indent="-298450" algn="l" rtl="0">
              <a:lnSpc>
                <a:spcPct val="115000"/>
              </a:lnSpc>
              <a:spcBef>
                <a:spcPts val="800"/>
              </a:spcBef>
              <a:spcAft>
                <a:spcPts val="0"/>
              </a:spcAft>
              <a:buClr>
                <a:schemeClr val="dk1"/>
              </a:buClr>
              <a:buSzPts val="1100"/>
              <a:buFont typeface="Inter Light"/>
              <a:buChar char="○"/>
              <a:defRPr sz="1100" b="0" i="0" u="none" strike="noStrike" cap="none">
                <a:solidFill>
                  <a:schemeClr val="dk1"/>
                </a:solidFill>
                <a:latin typeface="Inter Light"/>
                <a:ea typeface="Inter Light"/>
                <a:cs typeface="Inter Light"/>
                <a:sym typeface="Inter Light"/>
              </a:defRPr>
            </a:lvl2pPr>
            <a:lvl3pPr marL="1371600" marR="0" lvl="2" indent="-298450" algn="l" rtl="0">
              <a:lnSpc>
                <a:spcPct val="115000"/>
              </a:lnSpc>
              <a:spcBef>
                <a:spcPts val="800"/>
              </a:spcBef>
              <a:spcAft>
                <a:spcPts val="0"/>
              </a:spcAft>
              <a:buClr>
                <a:schemeClr val="dk1"/>
              </a:buClr>
              <a:buSzPts val="1100"/>
              <a:buFont typeface="Inter Light"/>
              <a:buChar char="■"/>
              <a:defRPr sz="1100" b="0" i="0" u="none" strike="noStrike" cap="none">
                <a:solidFill>
                  <a:schemeClr val="dk1"/>
                </a:solidFill>
                <a:latin typeface="Inter Light"/>
                <a:ea typeface="Inter Light"/>
                <a:cs typeface="Inter Light"/>
                <a:sym typeface="Inter Light"/>
              </a:defRPr>
            </a:lvl3pPr>
            <a:lvl4pPr marL="1828800" marR="0" lvl="3" indent="-298450" algn="l" rtl="0">
              <a:lnSpc>
                <a:spcPct val="115000"/>
              </a:lnSpc>
              <a:spcBef>
                <a:spcPts val="800"/>
              </a:spcBef>
              <a:spcAft>
                <a:spcPts val="0"/>
              </a:spcAft>
              <a:buClr>
                <a:schemeClr val="dk1"/>
              </a:buClr>
              <a:buSzPts val="1100"/>
              <a:buFont typeface="Inter Light"/>
              <a:buChar char="●"/>
              <a:defRPr sz="1100" b="0" i="0" u="none" strike="noStrike" cap="none">
                <a:solidFill>
                  <a:schemeClr val="dk1"/>
                </a:solidFill>
                <a:latin typeface="Inter Light"/>
                <a:ea typeface="Inter Light"/>
                <a:cs typeface="Inter Light"/>
                <a:sym typeface="Inter Light"/>
              </a:defRPr>
            </a:lvl4pPr>
            <a:lvl5pPr marL="2286000" marR="0" lvl="4" indent="-298450" algn="l" rtl="0">
              <a:lnSpc>
                <a:spcPct val="115000"/>
              </a:lnSpc>
              <a:spcBef>
                <a:spcPts val="800"/>
              </a:spcBef>
              <a:spcAft>
                <a:spcPts val="0"/>
              </a:spcAft>
              <a:buClr>
                <a:schemeClr val="dk1"/>
              </a:buClr>
              <a:buSzPts val="1100"/>
              <a:buFont typeface="Inter Light"/>
              <a:buChar char="○"/>
              <a:defRPr sz="1100" b="0" i="0" u="none" strike="noStrike" cap="none">
                <a:solidFill>
                  <a:schemeClr val="dk1"/>
                </a:solidFill>
                <a:latin typeface="Inter Light"/>
                <a:ea typeface="Inter Light"/>
                <a:cs typeface="Inter Light"/>
                <a:sym typeface="Inter Light"/>
              </a:defRPr>
            </a:lvl5pPr>
            <a:lvl6pPr marL="2743200" marR="0" lvl="5" indent="-298450" algn="l" rtl="0">
              <a:lnSpc>
                <a:spcPct val="115000"/>
              </a:lnSpc>
              <a:spcBef>
                <a:spcPts val="800"/>
              </a:spcBef>
              <a:spcAft>
                <a:spcPts val="0"/>
              </a:spcAft>
              <a:buClr>
                <a:schemeClr val="dk1"/>
              </a:buClr>
              <a:buSzPts val="1100"/>
              <a:buFont typeface="Inter Light"/>
              <a:buChar char="■"/>
              <a:defRPr sz="1100" b="0" i="0" u="none" strike="noStrike" cap="none">
                <a:solidFill>
                  <a:schemeClr val="dk1"/>
                </a:solidFill>
                <a:latin typeface="Inter Light"/>
                <a:ea typeface="Inter Light"/>
                <a:cs typeface="Inter Light"/>
                <a:sym typeface="Inter Light"/>
              </a:defRPr>
            </a:lvl6pPr>
            <a:lvl7pPr marL="3200400" marR="0" lvl="6" indent="-298450" algn="l" rtl="0">
              <a:lnSpc>
                <a:spcPct val="115000"/>
              </a:lnSpc>
              <a:spcBef>
                <a:spcPts val="800"/>
              </a:spcBef>
              <a:spcAft>
                <a:spcPts val="0"/>
              </a:spcAft>
              <a:buClr>
                <a:schemeClr val="dk1"/>
              </a:buClr>
              <a:buSzPts val="1100"/>
              <a:buFont typeface="Inter Light"/>
              <a:buChar char="●"/>
              <a:defRPr sz="1100" b="0" i="0" u="none" strike="noStrike" cap="none">
                <a:solidFill>
                  <a:schemeClr val="dk1"/>
                </a:solidFill>
                <a:latin typeface="Inter Light"/>
                <a:ea typeface="Inter Light"/>
                <a:cs typeface="Inter Light"/>
                <a:sym typeface="Inter Light"/>
              </a:defRPr>
            </a:lvl7pPr>
            <a:lvl8pPr marL="3657600" marR="0" lvl="7" indent="-298450" algn="l" rtl="0">
              <a:lnSpc>
                <a:spcPct val="115000"/>
              </a:lnSpc>
              <a:spcBef>
                <a:spcPts val="800"/>
              </a:spcBef>
              <a:spcAft>
                <a:spcPts val="0"/>
              </a:spcAft>
              <a:buClr>
                <a:schemeClr val="dk1"/>
              </a:buClr>
              <a:buSzPts val="1100"/>
              <a:buFont typeface="Inter Light"/>
              <a:buChar char="○"/>
              <a:defRPr sz="1100" b="0" i="0" u="none" strike="noStrike" cap="none">
                <a:solidFill>
                  <a:schemeClr val="dk1"/>
                </a:solidFill>
                <a:latin typeface="Inter Light"/>
                <a:ea typeface="Inter Light"/>
                <a:cs typeface="Inter Light"/>
                <a:sym typeface="Inter Light"/>
              </a:defRPr>
            </a:lvl8pPr>
            <a:lvl9pPr marL="4114800" marR="0" lvl="8" indent="-298450" algn="l" rtl="0">
              <a:lnSpc>
                <a:spcPct val="115000"/>
              </a:lnSpc>
              <a:spcBef>
                <a:spcPts val="800"/>
              </a:spcBef>
              <a:spcAft>
                <a:spcPts val="800"/>
              </a:spcAft>
              <a:buClr>
                <a:schemeClr val="dk1"/>
              </a:buClr>
              <a:buSzPts val="1100"/>
              <a:buFont typeface="Inter Light"/>
              <a:buChar char="■"/>
              <a:defRPr sz="1100" b="0" i="0" u="none" strike="noStrike" cap="none">
                <a:solidFill>
                  <a:schemeClr val="dk1"/>
                </a:solidFill>
                <a:latin typeface="Inter Light"/>
                <a:ea typeface="Inter Light"/>
                <a:cs typeface="Inter Light"/>
                <a:sym typeface="Inter Light"/>
              </a:defRPr>
            </a:lvl9pPr>
          </a:lstStyle>
          <a:p>
            <a:pPr marL="0" indent="0" algn="r">
              <a:buFont typeface="Inter Light"/>
              <a:buNone/>
            </a:pPr>
            <a:r>
              <a:rPr lang="en" sz="1000">
                <a:solidFill>
                  <a:schemeClr val="lt1"/>
                </a:solidFill>
              </a:rPr>
              <a:t>2026</a:t>
            </a:r>
            <a:endParaRPr lang="en" sz="1000" dirty="0">
              <a:solidFill>
                <a:schemeClr val="lt1"/>
              </a:solidFill>
            </a:endParaRPr>
          </a:p>
        </p:txBody>
      </p:sp>
      <p:sp>
        <p:nvSpPr>
          <p:cNvPr id="2" name="Google Shape;379;p44">
            <a:extLst>
              <a:ext uri="{FF2B5EF4-FFF2-40B4-BE49-F238E27FC236}">
                <a16:creationId xmlns:a16="http://schemas.microsoft.com/office/drawing/2014/main" id="{B2B2E4CC-54AB-1A78-AECA-17F7F81A3618}"/>
              </a:ext>
            </a:extLst>
          </p:cNvPr>
          <p:cNvSpPr txBox="1"/>
          <p:nvPr/>
        </p:nvSpPr>
        <p:spPr>
          <a:xfrm flipH="1">
            <a:off x="5030075" y="4200568"/>
            <a:ext cx="3883200" cy="600164"/>
          </a:xfrm>
          <a:prstGeom prst="rect">
            <a:avLst/>
          </a:prstGeom>
          <a:noFill/>
          <a:ln>
            <a:noFill/>
          </a:ln>
        </p:spPr>
        <p:txBody>
          <a:bodyPr spcFirstLastPara="1" wrap="square" lIns="0" tIns="0" rIns="0" bIns="0" anchor="ctr" anchorCtr="0">
            <a:spAutoFit/>
          </a:bodyPr>
          <a:lstStyle/>
          <a:p>
            <a:pPr marL="0" lvl="0" indent="0" algn="r" rtl="0">
              <a:lnSpc>
                <a:spcPct val="100000"/>
              </a:lnSpc>
              <a:spcBef>
                <a:spcPts val="0"/>
              </a:spcBef>
              <a:spcAft>
                <a:spcPts val="0"/>
              </a:spcAft>
              <a:buNone/>
            </a:pPr>
            <a:r>
              <a:rPr lang="en" sz="3900" dirty="0">
                <a:solidFill>
                  <a:schemeClr val="lt1"/>
                </a:solidFill>
                <a:latin typeface="Taviraj"/>
                <a:ea typeface="Taviraj"/>
                <a:cs typeface="Taviraj"/>
                <a:sym typeface="Taviraj"/>
              </a:rPr>
              <a:t>When Tears Fall</a:t>
            </a:r>
            <a:endParaRPr sz="3900" dirty="0">
              <a:solidFill>
                <a:schemeClr val="lt1"/>
              </a:solidFill>
              <a:latin typeface="Taviraj"/>
              <a:ea typeface="Taviraj"/>
              <a:cs typeface="Taviraj"/>
              <a:sym typeface="Taviraj"/>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396">
          <a:extLst>
            <a:ext uri="{FF2B5EF4-FFF2-40B4-BE49-F238E27FC236}">
              <a16:creationId xmlns:a16="http://schemas.microsoft.com/office/drawing/2014/main" id="{E3964738-DD6F-AD50-D178-4DF185C34049}"/>
            </a:ext>
          </a:extLst>
        </p:cNvPr>
        <p:cNvGrpSpPr/>
        <p:nvPr/>
      </p:nvGrpSpPr>
      <p:grpSpPr>
        <a:xfrm>
          <a:off x="0" y="0"/>
          <a:ext cx="0" cy="0"/>
          <a:chOff x="0" y="0"/>
          <a:chExt cx="0" cy="0"/>
        </a:xfrm>
      </p:grpSpPr>
      <p:sp>
        <p:nvSpPr>
          <p:cNvPr id="397" name="Google Shape;397;p46">
            <a:extLst>
              <a:ext uri="{FF2B5EF4-FFF2-40B4-BE49-F238E27FC236}">
                <a16:creationId xmlns:a16="http://schemas.microsoft.com/office/drawing/2014/main" id="{77D759CD-C5CE-8A34-17DE-D83507E61767}"/>
              </a:ext>
            </a:extLst>
          </p:cNvPr>
          <p:cNvSpPr txBox="1">
            <a:spLocks noGrp="1"/>
          </p:cNvSpPr>
          <p:nvPr>
            <p:ph type="subTitle" idx="4294967295"/>
          </p:nvPr>
        </p:nvSpPr>
        <p:spPr>
          <a:xfrm>
            <a:off x="5786953" y="4804825"/>
            <a:ext cx="3128400" cy="1800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Month Year</a:t>
            </a:r>
            <a:endParaRPr/>
          </a:p>
        </p:txBody>
      </p:sp>
      <p:sp>
        <p:nvSpPr>
          <p:cNvPr id="398" name="Google Shape;398;p46">
            <a:extLst>
              <a:ext uri="{FF2B5EF4-FFF2-40B4-BE49-F238E27FC236}">
                <a16:creationId xmlns:a16="http://schemas.microsoft.com/office/drawing/2014/main" id="{D8B969F0-F8BD-79BE-4473-544BFA4D0F52}"/>
              </a:ext>
            </a:extLst>
          </p:cNvPr>
          <p:cNvSpPr txBox="1">
            <a:spLocks noGrp="1"/>
          </p:cNvSpPr>
          <p:nvPr>
            <p:ph type="sldNum" idx="12"/>
          </p:nvPr>
        </p:nvSpPr>
        <p:spPr>
          <a:xfrm>
            <a:off x="8366700" y="4793240"/>
            <a:ext cx="457200" cy="1188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fld id="{00000000-1234-1234-1234-123412341234}" type="slidenum">
              <a:rPr lang="en">
                <a:latin typeface="Inter"/>
                <a:ea typeface="Inter"/>
                <a:cs typeface="Inter"/>
                <a:sym typeface="Inter"/>
              </a:rPr>
              <a:t>4</a:t>
            </a:fld>
            <a:endParaRPr>
              <a:latin typeface="Inter"/>
              <a:ea typeface="Inter"/>
              <a:cs typeface="Inter"/>
              <a:sym typeface="Inter"/>
            </a:endParaRPr>
          </a:p>
        </p:txBody>
      </p:sp>
      <p:cxnSp>
        <p:nvCxnSpPr>
          <p:cNvPr id="399" name="Google Shape;399;p46">
            <a:extLst>
              <a:ext uri="{FF2B5EF4-FFF2-40B4-BE49-F238E27FC236}">
                <a16:creationId xmlns:a16="http://schemas.microsoft.com/office/drawing/2014/main" id="{FD42A5E3-CBE7-0848-7D5B-010764466B81}"/>
              </a:ext>
            </a:extLst>
          </p:cNvPr>
          <p:cNvCxnSpPr/>
          <p:nvPr/>
        </p:nvCxnSpPr>
        <p:spPr>
          <a:xfrm>
            <a:off x="322537" y="4678933"/>
            <a:ext cx="4482900" cy="0"/>
          </a:xfrm>
          <a:prstGeom prst="straightConnector1">
            <a:avLst/>
          </a:prstGeom>
          <a:noFill/>
          <a:ln w="9525" cap="flat" cmpd="sng">
            <a:solidFill>
              <a:schemeClr val="lt1"/>
            </a:solidFill>
            <a:prstDash val="solid"/>
            <a:round/>
            <a:headEnd type="none" w="med" len="med"/>
            <a:tailEnd type="none" w="med" len="med"/>
          </a:ln>
        </p:spPr>
      </p:cxnSp>
      <p:pic>
        <p:nvPicPr>
          <p:cNvPr id="400" name="Google Shape;400;p46" title="logotype-verse-and-voice-23423.png">
            <a:extLst>
              <a:ext uri="{FF2B5EF4-FFF2-40B4-BE49-F238E27FC236}">
                <a16:creationId xmlns:a16="http://schemas.microsoft.com/office/drawing/2014/main" id="{1F2CC9E5-10BF-1A3B-2778-EF886380DE51}"/>
              </a:ext>
            </a:extLst>
          </p:cNvPr>
          <p:cNvPicPr preferRelativeResize="0"/>
          <p:nvPr/>
        </p:nvPicPr>
        <p:blipFill>
          <a:blip r:embed="rId3">
            <a:alphaModFix/>
          </a:blip>
          <a:stretch>
            <a:fillRect/>
          </a:stretch>
        </p:blipFill>
        <p:spPr>
          <a:xfrm>
            <a:off x="322525" y="4088675"/>
            <a:ext cx="1527949" cy="1527949"/>
          </a:xfrm>
          <a:prstGeom prst="rect">
            <a:avLst/>
          </a:prstGeom>
          <a:noFill/>
          <a:ln>
            <a:noFill/>
          </a:ln>
        </p:spPr>
      </p:pic>
      <p:sp>
        <p:nvSpPr>
          <p:cNvPr id="401" name="Google Shape;401;p46">
            <a:extLst>
              <a:ext uri="{FF2B5EF4-FFF2-40B4-BE49-F238E27FC236}">
                <a16:creationId xmlns:a16="http://schemas.microsoft.com/office/drawing/2014/main" id="{0B2A9D32-C28B-D585-0A71-43F7421F3E33}"/>
              </a:ext>
            </a:extLst>
          </p:cNvPr>
          <p:cNvSpPr txBox="1">
            <a:spLocks noGrp="1"/>
          </p:cNvSpPr>
          <p:nvPr>
            <p:ph type="title"/>
          </p:nvPr>
        </p:nvSpPr>
        <p:spPr>
          <a:xfrm>
            <a:off x="228600" y="332275"/>
            <a:ext cx="6350400" cy="38682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 sz="2100" b="1" dirty="0">
                <a:latin typeface="Arial"/>
                <a:ea typeface="Arial"/>
                <a:cs typeface="Arial"/>
                <a:sym typeface="Arial"/>
              </a:rPr>
              <a:t>&lt;CHORUS&gt;</a:t>
            </a:r>
            <a:endParaRPr sz="2100" b="1" dirty="0">
              <a:latin typeface="Arial"/>
              <a:ea typeface="Arial"/>
              <a:cs typeface="Arial"/>
              <a:sym typeface="Arial"/>
            </a:endParaRPr>
          </a:p>
          <a:p>
            <a:pPr marL="0" lvl="0" indent="0" algn="l" rtl="0">
              <a:lnSpc>
                <a:spcPct val="115000"/>
              </a:lnSpc>
              <a:spcBef>
                <a:spcPts val="0"/>
              </a:spcBef>
              <a:spcAft>
                <a:spcPts val="0"/>
              </a:spcAft>
              <a:buClr>
                <a:schemeClr val="dk1"/>
              </a:buClr>
              <a:buSzPts val="1100"/>
              <a:buFont typeface="Arial"/>
              <a:buNone/>
            </a:pPr>
            <a:endParaRPr sz="2000" dirty="0">
              <a:latin typeface="+mn-lt"/>
              <a:ea typeface="Arial"/>
              <a:cs typeface="Arial"/>
              <a:sym typeface="Arial"/>
            </a:endParaRPr>
          </a:p>
          <a:p>
            <a:pPr lvl="0">
              <a:lnSpc>
                <a:spcPct val="115000"/>
              </a:lnSpc>
              <a:buClr>
                <a:schemeClr val="dk1"/>
              </a:buClr>
              <a:buSzPts val="1100"/>
            </a:pPr>
            <a:r>
              <a:rPr lang="en-US" sz="1800" i="1" dirty="0">
                <a:latin typeface="+mn-lt"/>
              </a:rPr>
              <a:t>Psalm 145:18 </a:t>
            </a:r>
            <a:r>
              <a:rPr lang="en-US" sz="2000" dirty="0">
                <a:latin typeface="+mn-lt"/>
              </a:rPr>
              <a:t>The Lord is near to all who call on him sincerely</a:t>
            </a:r>
            <a:br>
              <a:rPr lang="en-US" sz="2000" dirty="0">
                <a:latin typeface="+mn-lt"/>
              </a:rPr>
            </a:br>
            <a:r>
              <a:rPr lang="en-US" sz="1800" i="1" dirty="0">
                <a:latin typeface="+mn-lt"/>
              </a:rPr>
              <a:t>Psalm 34:17 </a:t>
            </a:r>
            <a:r>
              <a:rPr lang="en-US" sz="2000" dirty="0">
                <a:latin typeface="+mn-lt"/>
              </a:rPr>
              <a:t>The righteous cry out, the Lord hears; rescues them from all their troubles</a:t>
            </a:r>
            <a:endParaRPr sz="2000" dirty="0">
              <a:latin typeface="+mn-lt"/>
              <a:ea typeface="Arial"/>
              <a:cs typeface="Arial"/>
              <a:sym typeface="Arial"/>
            </a:endParaRPr>
          </a:p>
        </p:txBody>
      </p:sp>
      <p:pic>
        <p:nvPicPr>
          <p:cNvPr id="3" name="Google Shape;380;p44">
            <a:extLst>
              <a:ext uri="{FF2B5EF4-FFF2-40B4-BE49-F238E27FC236}">
                <a16:creationId xmlns:a16="http://schemas.microsoft.com/office/drawing/2014/main" id="{37925AEE-B90F-A10E-AB8C-CDFE56D11F66}"/>
              </a:ext>
            </a:extLst>
          </p:cNvPr>
          <p:cNvPicPr preferRelativeResize="0"/>
          <p:nvPr/>
        </p:nvPicPr>
        <p:blipFill>
          <a:blip r:embed="rId4"/>
          <a:srcRect t="6815" b="6815"/>
          <a:stretch/>
        </p:blipFill>
        <p:spPr>
          <a:xfrm>
            <a:off x="6708425" y="328275"/>
            <a:ext cx="2115476" cy="3868202"/>
          </a:xfrm>
          <a:prstGeom prst="rect">
            <a:avLst/>
          </a:prstGeom>
          <a:noFill/>
          <a:ln>
            <a:noFill/>
          </a:ln>
        </p:spPr>
      </p:pic>
      <p:sp>
        <p:nvSpPr>
          <p:cNvPr id="4" name="Google Shape;375;p44">
            <a:extLst>
              <a:ext uri="{FF2B5EF4-FFF2-40B4-BE49-F238E27FC236}">
                <a16:creationId xmlns:a16="http://schemas.microsoft.com/office/drawing/2014/main" id="{59550B6E-F203-D2B7-C9E9-BACFFADB9FCC}"/>
              </a:ext>
            </a:extLst>
          </p:cNvPr>
          <p:cNvSpPr txBox="1">
            <a:spLocks/>
          </p:cNvSpPr>
          <p:nvPr/>
        </p:nvSpPr>
        <p:spPr>
          <a:xfrm>
            <a:off x="1677025" y="4649250"/>
            <a:ext cx="3128400" cy="40680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298450" algn="l" rtl="0">
              <a:lnSpc>
                <a:spcPct val="115000"/>
              </a:lnSpc>
              <a:spcBef>
                <a:spcPts val="0"/>
              </a:spcBef>
              <a:spcAft>
                <a:spcPts val="0"/>
              </a:spcAft>
              <a:buClr>
                <a:schemeClr val="dk1"/>
              </a:buClr>
              <a:buSzPts val="1100"/>
              <a:buFont typeface="Inter Light"/>
              <a:buChar char="●"/>
              <a:defRPr sz="1100" b="0" i="0" u="none" strike="noStrike" cap="none">
                <a:solidFill>
                  <a:schemeClr val="dk1"/>
                </a:solidFill>
                <a:latin typeface="Inter Light"/>
                <a:ea typeface="Inter Light"/>
                <a:cs typeface="Inter Light"/>
                <a:sym typeface="Inter Light"/>
              </a:defRPr>
            </a:lvl1pPr>
            <a:lvl2pPr marL="914400" marR="0" lvl="1" indent="-298450" algn="l" rtl="0">
              <a:lnSpc>
                <a:spcPct val="115000"/>
              </a:lnSpc>
              <a:spcBef>
                <a:spcPts val="800"/>
              </a:spcBef>
              <a:spcAft>
                <a:spcPts val="0"/>
              </a:spcAft>
              <a:buClr>
                <a:schemeClr val="dk1"/>
              </a:buClr>
              <a:buSzPts val="1100"/>
              <a:buFont typeface="Inter Light"/>
              <a:buChar char="○"/>
              <a:defRPr sz="1100" b="0" i="0" u="none" strike="noStrike" cap="none">
                <a:solidFill>
                  <a:schemeClr val="dk1"/>
                </a:solidFill>
                <a:latin typeface="Inter Light"/>
                <a:ea typeface="Inter Light"/>
                <a:cs typeface="Inter Light"/>
                <a:sym typeface="Inter Light"/>
              </a:defRPr>
            </a:lvl2pPr>
            <a:lvl3pPr marL="1371600" marR="0" lvl="2" indent="-298450" algn="l" rtl="0">
              <a:lnSpc>
                <a:spcPct val="115000"/>
              </a:lnSpc>
              <a:spcBef>
                <a:spcPts val="800"/>
              </a:spcBef>
              <a:spcAft>
                <a:spcPts val="0"/>
              </a:spcAft>
              <a:buClr>
                <a:schemeClr val="dk1"/>
              </a:buClr>
              <a:buSzPts val="1100"/>
              <a:buFont typeface="Inter Light"/>
              <a:buChar char="■"/>
              <a:defRPr sz="1100" b="0" i="0" u="none" strike="noStrike" cap="none">
                <a:solidFill>
                  <a:schemeClr val="dk1"/>
                </a:solidFill>
                <a:latin typeface="Inter Light"/>
                <a:ea typeface="Inter Light"/>
                <a:cs typeface="Inter Light"/>
                <a:sym typeface="Inter Light"/>
              </a:defRPr>
            </a:lvl3pPr>
            <a:lvl4pPr marL="1828800" marR="0" lvl="3" indent="-298450" algn="l" rtl="0">
              <a:lnSpc>
                <a:spcPct val="115000"/>
              </a:lnSpc>
              <a:spcBef>
                <a:spcPts val="800"/>
              </a:spcBef>
              <a:spcAft>
                <a:spcPts val="0"/>
              </a:spcAft>
              <a:buClr>
                <a:schemeClr val="dk1"/>
              </a:buClr>
              <a:buSzPts val="1100"/>
              <a:buFont typeface="Inter Light"/>
              <a:buChar char="●"/>
              <a:defRPr sz="1100" b="0" i="0" u="none" strike="noStrike" cap="none">
                <a:solidFill>
                  <a:schemeClr val="dk1"/>
                </a:solidFill>
                <a:latin typeface="Inter Light"/>
                <a:ea typeface="Inter Light"/>
                <a:cs typeface="Inter Light"/>
                <a:sym typeface="Inter Light"/>
              </a:defRPr>
            </a:lvl4pPr>
            <a:lvl5pPr marL="2286000" marR="0" lvl="4" indent="-298450" algn="l" rtl="0">
              <a:lnSpc>
                <a:spcPct val="115000"/>
              </a:lnSpc>
              <a:spcBef>
                <a:spcPts val="800"/>
              </a:spcBef>
              <a:spcAft>
                <a:spcPts val="0"/>
              </a:spcAft>
              <a:buClr>
                <a:schemeClr val="dk1"/>
              </a:buClr>
              <a:buSzPts val="1100"/>
              <a:buFont typeface="Inter Light"/>
              <a:buChar char="○"/>
              <a:defRPr sz="1100" b="0" i="0" u="none" strike="noStrike" cap="none">
                <a:solidFill>
                  <a:schemeClr val="dk1"/>
                </a:solidFill>
                <a:latin typeface="Inter Light"/>
                <a:ea typeface="Inter Light"/>
                <a:cs typeface="Inter Light"/>
                <a:sym typeface="Inter Light"/>
              </a:defRPr>
            </a:lvl5pPr>
            <a:lvl6pPr marL="2743200" marR="0" lvl="5" indent="-298450" algn="l" rtl="0">
              <a:lnSpc>
                <a:spcPct val="115000"/>
              </a:lnSpc>
              <a:spcBef>
                <a:spcPts val="800"/>
              </a:spcBef>
              <a:spcAft>
                <a:spcPts val="0"/>
              </a:spcAft>
              <a:buClr>
                <a:schemeClr val="dk1"/>
              </a:buClr>
              <a:buSzPts val="1100"/>
              <a:buFont typeface="Inter Light"/>
              <a:buChar char="■"/>
              <a:defRPr sz="1100" b="0" i="0" u="none" strike="noStrike" cap="none">
                <a:solidFill>
                  <a:schemeClr val="dk1"/>
                </a:solidFill>
                <a:latin typeface="Inter Light"/>
                <a:ea typeface="Inter Light"/>
                <a:cs typeface="Inter Light"/>
                <a:sym typeface="Inter Light"/>
              </a:defRPr>
            </a:lvl6pPr>
            <a:lvl7pPr marL="3200400" marR="0" lvl="6" indent="-298450" algn="l" rtl="0">
              <a:lnSpc>
                <a:spcPct val="115000"/>
              </a:lnSpc>
              <a:spcBef>
                <a:spcPts val="800"/>
              </a:spcBef>
              <a:spcAft>
                <a:spcPts val="0"/>
              </a:spcAft>
              <a:buClr>
                <a:schemeClr val="dk1"/>
              </a:buClr>
              <a:buSzPts val="1100"/>
              <a:buFont typeface="Inter Light"/>
              <a:buChar char="●"/>
              <a:defRPr sz="1100" b="0" i="0" u="none" strike="noStrike" cap="none">
                <a:solidFill>
                  <a:schemeClr val="dk1"/>
                </a:solidFill>
                <a:latin typeface="Inter Light"/>
                <a:ea typeface="Inter Light"/>
                <a:cs typeface="Inter Light"/>
                <a:sym typeface="Inter Light"/>
              </a:defRPr>
            </a:lvl7pPr>
            <a:lvl8pPr marL="3657600" marR="0" lvl="7" indent="-298450" algn="l" rtl="0">
              <a:lnSpc>
                <a:spcPct val="115000"/>
              </a:lnSpc>
              <a:spcBef>
                <a:spcPts val="800"/>
              </a:spcBef>
              <a:spcAft>
                <a:spcPts val="0"/>
              </a:spcAft>
              <a:buClr>
                <a:schemeClr val="dk1"/>
              </a:buClr>
              <a:buSzPts val="1100"/>
              <a:buFont typeface="Inter Light"/>
              <a:buChar char="○"/>
              <a:defRPr sz="1100" b="0" i="0" u="none" strike="noStrike" cap="none">
                <a:solidFill>
                  <a:schemeClr val="dk1"/>
                </a:solidFill>
                <a:latin typeface="Inter Light"/>
                <a:ea typeface="Inter Light"/>
                <a:cs typeface="Inter Light"/>
                <a:sym typeface="Inter Light"/>
              </a:defRPr>
            </a:lvl8pPr>
            <a:lvl9pPr marL="4114800" marR="0" lvl="8" indent="-298450" algn="l" rtl="0">
              <a:lnSpc>
                <a:spcPct val="115000"/>
              </a:lnSpc>
              <a:spcBef>
                <a:spcPts val="800"/>
              </a:spcBef>
              <a:spcAft>
                <a:spcPts val="800"/>
              </a:spcAft>
              <a:buClr>
                <a:schemeClr val="dk1"/>
              </a:buClr>
              <a:buSzPts val="1100"/>
              <a:buFont typeface="Inter Light"/>
              <a:buChar char="■"/>
              <a:defRPr sz="1100" b="0" i="0" u="none" strike="noStrike" cap="none">
                <a:solidFill>
                  <a:schemeClr val="dk1"/>
                </a:solidFill>
                <a:latin typeface="Inter Light"/>
                <a:ea typeface="Inter Light"/>
                <a:cs typeface="Inter Light"/>
                <a:sym typeface="Inter Light"/>
              </a:defRPr>
            </a:lvl9pPr>
          </a:lstStyle>
          <a:p>
            <a:pPr marL="0" indent="0" algn="r">
              <a:buFont typeface="Inter Light"/>
              <a:buNone/>
            </a:pPr>
            <a:r>
              <a:rPr lang="en" sz="1000">
                <a:solidFill>
                  <a:schemeClr val="lt1"/>
                </a:solidFill>
              </a:rPr>
              <a:t>2026</a:t>
            </a:r>
            <a:endParaRPr lang="en" sz="1000" dirty="0">
              <a:solidFill>
                <a:schemeClr val="lt1"/>
              </a:solidFill>
            </a:endParaRPr>
          </a:p>
        </p:txBody>
      </p:sp>
      <p:sp>
        <p:nvSpPr>
          <p:cNvPr id="6" name="Google Shape;379;p44">
            <a:extLst>
              <a:ext uri="{FF2B5EF4-FFF2-40B4-BE49-F238E27FC236}">
                <a16:creationId xmlns:a16="http://schemas.microsoft.com/office/drawing/2014/main" id="{B41D2F54-9BAC-292A-7EF5-D5075BF5D203}"/>
              </a:ext>
            </a:extLst>
          </p:cNvPr>
          <p:cNvSpPr txBox="1"/>
          <p:nvPr/>
        </p:nvSpPr>
        <p:spPr>
          <a:xfrm flipH="1">
            <a:off x="5030075" y="4200568"/>
            <a:ext cx="3883200" cy="600164"/>
          </a:xfrm>
          <a:prstGeom prst="rect">
            <a:avLst/>
          </a:prstGeom>
          <a:noFill/>
          <a:ln>
            <a:noFill/>
          </a:ln>
        </p:spPr>
        <p:txBody>
          <a:bodyPr spcFirstLastPara="1" wrap="square" lIns="0" tIns="0" rIns="0" bIns="0" anchor="ctr" anchorCtr="0">
            <a:spAutoFit/>
          </a:bodyPr>
          <a:lstStyle/>
          <a:p>
            <a:pPr marL="0" lvl="0" indent="0" algn="r" rtl="0">
              <a:lnSpc>
                <a:spcPct val="100000"/>
              </a:lnSpc>
              <a:spcBef>
                <a:spcPts val="0"/>
              </a:spcBef>
              <a:spcAft>
                <a:spcPts val="0"/>
              </a:spcAft>
              <a:buNone/>
            </a:pPr>
            <a:r>
              <a:rPr lang="en" sz="3900" dirty="0">
                <a:solidFill>
                  <a:schemeClr val="lt1"/>
                </a:solidFill>
                <a:latin typeface="Taviraj"/>
                <a:ea typeface="Taviraj"/>
                <a:cs typeface="Taviraj"/>
                <a:sym typeface="Taviraj"/>
              </a:rPr>
              <a:t>When Tears Fall</a:t>
            </a:r>
            <a:endParaRPr sz="3900" dirty="0">
              <a:solidFill>
                <a:schemeClr val="lt1"/>
              </a:solidFill>
              <a:latin typeface="Taviraj"/>
              <a:ea typeface="Taviraj"/>
              <a:cs typeface="Taviraj"/>
              <a:sym typeface="Taviraj"/>
            </a:endParaRPr>
          </a:p>
        </p:txBody>
      </p:sp>
    </p:spTree>
    <p:extLst>
      <p:ext uri="{BB962C8B-B14F-4D97-AF65-F5344CB8AC3E}">
        <p14:creationId xmlns:p14="http://schemas.microsoft.com/office/powerpoint/2010/main" val="407390474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408"/>
        <p:cNvGrpSpPr/>
        <p:nvPr/>
      </p:nvGrpSpPr>
      <p:grpSpPr>
        <a:xfrm>
          <a:off x="0" y="0"/>
          <a:ext cx="0" cy="0"/>
          <a:chOff x="0" y="0"/>
          <a:chExt cx="0" cy="0"/>
        </a:xfrm>
      </p:grpSpPr>
      <p:sp>
        <p:nvSpPr>
          <p:cNvPr id="409" name="Google Shape;409;p47"/>
          <p:cNvSpPr txBox="1">
            <a:spLocks noGrp="1"/>
          </p:cNvSpPr>
          <p:nvPr>
            <p:ph type="subTitle" idx="4294967295"/>
          </p:nvPr>
        </p:nvSpPr>
        <p:spPr>
          <a:xfrm>
            <a:off x="5786953" y="4804825"/>
            <a:ext cx="3128400" cy="1800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Month Year</a:t>
            </a:r>
            <a:endParaRPr/>
          </a:p>
        </p:txBody>
      </p:sp>
      <p:sp>
        <p:nvSpPr>
          <p:cNvPr id="410" name="Google Shape;410;p47"/>
          <p:cNvSpPr txBox="1">
            <a:spLocks noGrp="1"/>
          </p:cNvSpPr>
          <p:nvPr>
            <p:ph type="sldNum" idx="12"/>
          </p:nvPr>
        </p:nvSpPr>
        <p:spPr>
          <a:xfrm>
            <a:off x="8366700" y="4793240"/>
            <a:ext cx="457200" cy="1188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fld id="{00000000-1234-1234-1234-123412341234}" type="slidenum">
              <a:rPr lang="en">
                <a:latin typeface="Inter"/>
                <a:ea typeface="Inter"/>
                <a:cs typeface="Inter"/>
                <a:sym typeface="Inter"/>
              </a:rPr>
              <a:t>5</a:t>
            </a:fld>
            <a:endParaRPr>
              <a:latin typeface="Inter"/>
              <a:ea typeface="Inter"/>
              <a:cs typeface="Inter"/>
              <a:sym typeface="Inter"/>
            </a:endParaRPr>
          </a:p>
        </p:txBody>
      </p:sp>
      <p:cxnSp>
        <p:nvCxnSpPr>
          <p:cNvPr id="411" name="Google Shape;411;p47"/>
          <p:cNvCxnSpPr/>
          <p:nvPr/>
        </p:nvCxnSpPr>
        <p:spPr>
          <a:xfrm>
            <a:off x="322537" y="4678933"/>
            <a:ext cx="4482900" cy="0"/>
          </a:xfrm>
          <a:prstGeom prst="straightConnector1">
            <a:avLst/>
          </a:prstGeom>
          <a:noFill/>
          <a:ln w="9525" cap="flat" cmpd="sng">
            <a:solidFill>
              <a:schemeClr val="lt1"/>
            </a:solidFill>
            <a:prstDash val="solid"/>
            <a:round/>
            <a:headEnd type="none" w="med" len="med"/>
            <a:tailEnd type="none" w="med" len="med"/>
          </a:ln>
        </p:spPr>
      </p:cxnSp>
      <p:pic>
        <p:nvPicPr>
          <p:cNvPr id="412" name="Google Shape;412;p47" title="logotype-verse-and-voice-23423.png"/>
          <p:cNvPicPr preferRelativeResize="0"/>
          <p:nvPr/>
        </p:nvPicPr>
        <p:blipFill>
          <a:blip r:embed="rId3">
            <a:alphaModFix/>
          </a:blip>
          <a:stretch>
            <a:fillRect/>
          </a:stretch>
        </p:blipFill>
        <p:spPr>
          <a:xfrm>
            <a:off x="322525" y="4088675"/>
            <a:ext cx="1527949" cy="1527949"/>
          </a:xfrm>
          <a:prstGeom prst="rect">
            <a:avLst/>
          </a:prstGeom>
          <a:noFill/>
          <a:ln>
            <a:noFill/>
          </a:ln>
        </p:spPr>
      </p:pic>
      <p:sp>
        <p:nvSpPr>
          <p:cNvPr id="413" name="Google Shape;413;p47"/>
          <p:cNvSpPr txBox="1">
            <a:spLocks noGrp="1"/>
          </p:cNvSpPr>
          <p:nvPr>
            <p:ph type="title"/>
          </p:nvPr>
        </p:nvSpPr>
        <p:spPr>
          <a:xfrm>
            <a:off x="228600" y="332275"/>
            <a:ext cx="6350400" cy="38682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 sz="2100" b="1" dirty="0">
                <a:latin typeface="Arial"/>
                <a:ea typeface="Arial"/>
                <a:cs typeface="Arial"/>
                <a:sym typeface="Arial"/>
              </a:rPr>
              <a:t>&lt;BRIDGE&gt;</a:t>
            </a:r>
            <a:endParaRPr sz="2100" b="1" dirty="0">
              <a:latin typeface="Arial"/>
              <a:ea typeface="Arial"/>
              <a:cs typeface="Arial"/>
              <a:sym typeface="Arial"/>
            </a:endParaRPr>
          </a:p>
          <a:p>
            <a:pPr marL="0" lvl="0" indent="0" algn="l" rtl="0">
              <a:lnSpc>
                <a:spcPct val="115000"/>
              </a:lnSpc>
              <a:spcBef>
                <a:spcPts val="0"/>
              </a:spcBef>
              <a:spcAft>
                <a:spcPts val="0"/>
              </a:spcAft>
              <a:buNone/>
            </a:pPr>
            <a:endParaRPr sz="2000" dirty="0">
              <a:latin typeface="Arial"/>
              <a:ea typeface="Arial"/>
              <a:cs typeface="Arial"/>
              <a:sym typeface="Arial"/>
            </a:endParaRPr>
          </a:p>
          <a:p>
            <a:pPr lvl="0">
              <a:lnSpc>
                <a:spcPct val="115000"/>
              </a:lnSpc>
              <a:buClr>
                <a:schemeClr val="dk1"/>
              </a:buClr>
              <a:buSzPts val="1100"/>
            </a:pPr>
            <a:r>
              <a:rPr lang="en-US" sz="1800" i="1" dirty="0">
                <a:latin typeface="+mn-lt"/>
              </a:rPr>
              <a:t>Psalm 42:11 </a:t>
            </a:r>
            <a:r>
              <a:rPr lang="en-US" sz="2000" dirty="0">
                <a:latin typeface="+mn-lt"/>
              </a:rPr>
              <a:t>Why am I discouraged? Why is my heart so sad? Hope in God! I shall still praise him, my Savior, my God</a:t>
            </a:r>
            <a:endParaRPr sz="2000" dirty="0">
              <a:latin typeface="+mn-lt"/>
              <a:ea typeface="Arial"/>
              <a:cs typeface="Arial"/>
              <a:sym typeface="Arial"/>
            </a:endParaRPr>
          </a:p>
        </p:txBody>
      </p:sp>
      <p:pic>
        <p:nvPicPr>
          <p:cNvPr id="6" name="Google Shape;380;p44">
            <a:extLst>
              <a:ext uri="{FF2B5EF4-FFF2-40B4-BE49-F238E27FC236}">
                <a16:creationId xmlns:a16="http://schemas.microsoft.com/office/drawing/2014/main" id="{D98BA048-5502-53A7-A39A-4ADEF87187AA}"/>
              </a:ext>
            </a:extLst>
          </p:cNvPr>
          <p:cNvPicPr preferRelativeResize="0"/>
          <p:nvPr/>
        </p:nvPicPr>
        <p:blipFill>
          <a:blip r:embed="rId4"/>
          <a:srcRect t="6815" b="6815"/>
          <a:stretch/>
        </p:blipFill>
        <p:spPr>
          <a:xfrm>
            <a:off x="6708425" y="328275"/>
            <a:ext cx="2115476" cy="3868202"/>
          </a:xfrm>
          <a:prstGeom prst="rect">
            <a:avLst/>
          </a:prstGeom>
          <a:noFill/>
          <a:ln>
            <a:noFill/>
          </a:ln>
        </p:spPr>
      </p:pic>
      <p:sp>
        <p:nvSpPr>
          <p:cNvPr id="2" name="Google Shape;375;p44">
            <a:extLst>
              <a:ext uri="{FF2B5EF4-FFF2-40B4-BE49-F238E27FC236}">
                <a16:creationId xmlns:a16="http://schemas.microsoft.com/office/drawing/2014/main" id="{B795F9C4-A9D0-676E-786B-CC148771E972}"/>
              </a:ext>
            </a:extLst>
          </p:cNvPr>
          <p:cNvSpPr txBox="1">
            <a:spLocks/>
          </p:cNvSpPr>
          <p:nvPr/>
        </p:nvSpPr>
        <p:spPr>
          <a:xfrm>
            <a:off x="1677025" y="4649250"/>
            <a:ext cx="3128400" cy="40680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298450" algn="l" rtl="0">
              <a:lnSpc>
                <a:spcPct val="115000"/>
              </a:lnSpc>
              <a:spcBef>
                <a:spcPts val="0"/>
              </a:spcBef>
              <a:spcAft>
                <a:spcPts val="0"/>
              </a:spcAft>
              <a:buClr>
                <a:schemeClr val="dk1"/>
              </a:buClr>
              <a:buSzPts val="1100"/>
              <a:buFont typeface="Inter Light"/>
              <a:buChar char="●"/>
              <a:defRPr sz="1100" b="0" i="0" u="none" strike="noStrike" cap="none">
                <a:solidFill>
                  <a:schemeClr val="dk1"/>
                </a:solidFill>
                <a:latin typeface="Inter Light"/>
                <a:ea typeface="Inter Light"/>
                <a:cs typeface="Inter Light"/>
                <a:sym typeface="Inter Light"/>
              </a:defRPr>
            </a:lvl1pPr>
            <a:lvl2pPr marL="914400" marR="0" lvl="1" indent="-298450" algn="l" rtl="0">
              <a:lnSpc>
                <a:spcPct val="115000"/>
              </a:lnSpc>
              <a:spcBef>
                <a:spcPts val="800"/>
              </a:spcBef>
              <a:spcAft>
                <a:spcPts val="0"/>
              </a:spcAft>
              <a:buClr>
                <a:schemeClr val="dk1"/>
              </a:buClr>
              <a:buSzPts val="1100"/>
              <a:buFont typeface="Inter Light"/>
              <a:buChar char="○"/>
              <a:defRPr sz="1100" b="0" i="0" u="none" strike="noStrike" cap="none">
                <a:solidFill>
                  <a:schemeClr val="dk1"/>
                </a:solidFill>
                <a:latin typeface="Inter Light"/>
                <a:ea typeface="Inter Light"/>
                <a:cs typeface="Inter Light"/>
                <a:sym typeface="Inter Light"/>
              </a:defRPr>
            </a:lvl2pPr>
            <a:lvl3pPr marL="1371600" marR="0" lvl="2" indent="-298450" algn="l" rtl="0">
              <a:lnSpc>
                <a:spcPct val="115000"/>
              </a:lnSpc>
              <a:spcBef>
                <a:spcPts val="800"/>
              </a:spcBef>
              <a:spcAft>
                <a:spcPts val="0"/>
              </a:spcAft>
              <a:buClr>
                <a:schemeClr val="dk1"/>
              </a:buClr>
              <a:buSzPts val="1100"/>
              <a:buFont typeface="Inter Light"/>
              <a:buChar char="■"/>
              <a:defRPr sz="1100" b="0" i="0" u="none" strike="noStrike" cap="none">
                <a:solidFill>
                  <a:schemeClr val="dk1"/>
                </a:solidFill>
                <a:latin typeface="Inter Light"/>
                <a:ea typeface="Inter Light"/>
                <a:cs typeface="Inter Light"/>
                <a:sym typeface="Inter Light"/>
              </a:defRPr>
            </a:lvl3pPr>
            <a:lvl4pPr marL="1828800" marR="0" lvl="3" indent="-298450" algn="l" rtl="0">
              <a:lnSpc>
                <a:spcPct val="115000"/>
              </a:lnSpc>
              <a:spcBef>
                <a:spcPts val="800"/>
              </a:spcBef>
              <a:spcAft>
                <a:spcPts val="0"/>
              </a:spcAft>
              <a:buClr>
                <a:schemeClr val="dk1"/>
              </a:buClr>
              <a:buSzPts val="1100"/>
              <a:buFont typeface="Inter Light"/>
              <a:buChar char="●"/>
              <a:defRPr sz="1100" b="0" i="0" u="none" strike="noStrike" cap="none">
                <a:solidFill>
                  <a:schemeClr val="dk1"/>
                </a:solidFill>
                <a:latin typeface="Inter Light"/>
                <a:ea typeface="Inter Light"/>
                <a:cs typeface="Inter Light"/>
                <a:sym typeface="Inter Light"/>
              </a:defRPr>
            </a:lvl4pPr>
            <a:lvl5pPr marL="2286000" marR="0" lvl="4" indent="-298450" algn="l" rtl="0">
              <a:lnSpc>
                <a:spcPct val="115000"/>
              </a:lnSpc>
              <a:spcBef>
                <a:spcPts val="800"/>
              </a:spcBef>
              <a:spcAft>
                <a:spcPts val="0"/>
              </a:spcAft>
              <a:buClr>
                <a:schemeClr val="dk1"/>
              </a:buClr>
              <a:buSzPts val="1100"/>
              <a:buFont typeface="Inter Light"/>
              <a:buChar char="○"/>
              <a:defRPr sz="1100" b="0" i="0" u="none" strike="noStrike" cap="none">
                <a:solidFill>
                  <a:schemeClr val="dk1"/>
                </a:solidFill>
                <a:latin typeface="Inter Light"/>
                <a:ea typeface="Inter Light"/>
                <a:cs typeface="Inter Light"/>
                <a:sym typeface="Inter Light"/>
              </a:defRPr>
            </a:lvl5pPr>
            <a:lvl6pPr marL="2743200" marR="0" lvl="5" indent="-298450" algn="l" rtl="0">
              <a:lnSpc>
                <a:spcPct val="115000"/>
              </a:lnSpc>
              <a:spcBef>
                <a:spcPts val="800"/>
              </a:spcBef>
              <a:spcAft>
                <a:spcPts val="0"/>
              </a:spcAft>
              <a:buClr>
                <a:schemeClr val="dk1"/>
              </a:buClr>
              <a:buSzPts val="1100"/>
              <a:buFont typeface="Inter Light"/>
              <a:buChar char="■"/>
              <a:defRPr sz="1100" b="0" i="0" u="none" strike="noStrike" cap="none">
                <a:solidFill>
                  <a:schemeClr val="dk1"/>
                </a:solidFill>
                <a:latin typeface="Inter Light"/>
                <a:ea typeface="Inter Light"/>
                <a:cs typeface="Inter Light"/>
                <a:sym typeface="Inter Light"/>
              </a:defRPr>
            </a:lvl6pPr>
            <a:lvl7pPr marL="3200400" marR="0" lvl="6" indent="-298450" algn="l" rtl="0">
              <a:lnSpc>
                <a:spcPct val="115000"/>
              </a:lnSpc>
              <a:spcBef>
                <a:spcPts val="800"/>
              </a:spcBef>
              <a:spcAft>
                <a:spcPts val="0"/>
              </a:spcAft>
              <a:buClr>
                <a:schemeClr val="dk1"/>
              </a:buClr>
              <a:buSzPts val="1100"/>
              <a:buFont typeface="Inter Light"/>
              <a:buChar char="●"/>
              <a:defRPr sz="1100" b="0" i="0" u="none" strike="noStrike" cap="none">
                <a:solidFill>
                  <a:schemeClr val="dk1"/>
                </a:solidFill>
                <a:latin typeface="Inter Light"/>
                <a:ea typeface="Inter Light"/>
                <a:cs typeface="Inter Light"/>
                <a:sym typeface="Inter Light"/>
              </a:defRPr>
            </a:lvl7pPr>
            <a:lvl8pPr marL="3657600" marR="0" lvl="7" indent="-298450" algn="l" rtl="0">
              <a:lnSpc>
                <a:spcPct val="115000"/>
              </a:lnSpc>
              <a:spcBef>
                <a:spcPts val="800"/>
              </a:spcBef>
              <a:spcAft>
                <a:spcPts val="0"/>
              </a:spcAft>
              <a:buClr>
                <a:schemeClr val="dk1"/>
              </a:buClr>
              <a:buSzPts val="1100"/>
              <a:buFont typeface="Inter Light"/>
              <a:buChar char="○"/>
              <a:defRPr sz="1100" b="0" i="0" u="none" strike="noStrike" cap="none">
                <a:solidFill>
                  <a:schemeClr val="dk1"/>
                </a:solidFill>
                <a:latin typeface="Inter Light"/>
                <a:ea typeface="Inter Light"/>
                <a:cs typeface="Inter Light"/>
                <a:sym typeface="Inter Light"/>
              </a:defRPr>
            </a:lvl8pPr>
            <a:lvl9pPr marL="4114800" marR="0" lvl="8" indent="-298450" algn="l" rtl="0">
              <a:lnSpc>
                <a:spcPct val="115000"/>
              </a:lnSpc>
              <a:spcBef>
                <a:spcPts val="800"/>
              </a:spcBef>
              <a:spcAft>
                <a:spcPts val="800"/>
              </a:spcAft>
              <a:buClr>
                <a:schemeClr val="dk1"/>
              </a:buClr>
              <a:buSzPts val="1100"/>
              <a:buFont typeface="Inter Light"/>
              <a:buChar char="■"/>
              <a:defRPr sz="1100" b="0" i="0" u="none" strike="noStrike" cap="none">
                <a:solidFill>
                  <a:schemeClr val="dk1"/>
                </a:solidFill>
                <a:latin typeface="Inter Light"/>
                <a:ea typeface="Inter Light"/>
                <a:cs typeface="Inter Light"/>
                <a:sym typeface="Inter Light"/>
              </a:defRPr>
            </a:lvl9pPr>
          </a:lstStyle>
          <a:p>
            <a:pPr marL="0" indent="0" algn="r">
              <a:buFont typeface="Inter Light"/>
              <a:buNone/>
            </a:pPr>
            <a:r>
              <a:rPr lang="en" sz="1000">
                <a:solidFill>
                  <a:schemeClr val="lt1"/>
                </a:solidFill>
              </a:rPr>
              <a:t>2026</a:t>
            </a:r>
            <a:endParaRPr lang="en" sz="1000" dirty="0">
              <a:solidFill>
                <a:schemeClr val="lt1"/>
              </a:solidFill>
            </a:endParaRPr>
          </a:p>
        </p:txBody>
      </p:sp>
      <p:sp>
        <p:nvSpPr>
          <p:cNvPr id="3" name="Google Shape;379;p44">
            <a:extLst>
              <a:ext uri="{FF2B5EF4-FFF2-40B4-BE49-F238E27FC236}">
                <a16:creationId xmlns:a16="http://schemas.microsoft.com/office/drawing/2014/main" id="{6FC61501-2B7B-9D70-CB36-DB66ED95FE85}"/>
              </a:ext>
            </a:extLst>
          </p:cNvPr>
          <p:cNvSpPr txBox="1"/>
          <p:nvPr/>
        </p:nvSpPr>
        <p:spPr>
          <a:xfrm flipH="1">
            <a:off x="5030075" y="4200568"/>
            <a:ext cx="3883200" cy="600164"/>
          </a:xfrm>
          <a:prstGeom prst="rect">
            <a:avLst/>
          </a:prstGeom>
          <a:noFill/>
          <a:ln>
            <a:noFill/>
          </a:ln>
        </p:spPr>
        <p:txBody>
          <a:bodyPr spcFirstLastPara="1" wrap="square" lIns="0" tIns="0" rIns="0" bIns="0" anchor="ctr" anchorCtr="0">
            <a:spAutoFit/>
          </a:bodyPr>
          <a:lstStyle/>
          <a:p>
            <a:pPr marL="0" lvl="0" indent="0" algn="r" rtl="0">
              <a:lnSpc>
                <a:spcPct val="100000"/>
              </a:lnSpc>
              <a:spcBef>
                <a:spcPts val="0"/>
              </a:spcBef>
              <a:spcAft>
                <a:spcPts val="0"/>
              </a:spcAft>
              <a:buNone/>
            </a:pPr>
            <a:r>
              <a:rPr lang="en" sz="3900" dirty="0">
                <a:solidFill>
                  <a:schemeClr val="lt1"/>
                </a:solidFill>
                <a:latin typeface="Taviraj"/>
                <a:ea typeface="Taviraj"/>
                <a:cs typeface="Taviraj"/>
                <a:sym typeface="Taviraj"/>
              </a:rPr>
              <a:t>When Tears Fall</a:t>
            </a:r>
            <a:endParaRPr sz="3900" dirty="0">
              <a:solidFill>
                <a:schemeClr val="lt1"/>
              </a:solidFill>
              <a:latin typeface="Taviraj"/>
              <a:ea typeface="Taviraj"/>
              <a:cs typeface="Taviraj"/>
              <a:sym typeface="Taviraj"/>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396">
          <a:extLst>
            <a:ext uri="{FF2B5EF4-FFF2-40B4-BE49-F238E27FC236}">
              <a16:creationId xmlns:a16="http://schemas.microsoft.com/office/drawing/2014/main" id="{A22A2568-D25B-917B-2A7A-5CACC1E46388}"/>
            </a:ext>
          </a:extLst>
        </p:cNvPr>
        <p:cNvGrpSpPr/>
        <p:nvPr/>
      </p:nvGrpSpPr>
      <p:grpSpPr>
        <a:xfrm>
          <a:off x="0" y="0"/>
          <a:ext cx="0" cy="0"/>
          <a:chOff x="0" y="0"/>
          <a:chExt cx="0" cy="0"/>
        </a:xfrm>
      </p:grpSpPr>
      <p:sp>
        <p:nvSpPr>
          <p:cNvPr id="397" name="Google Shape;397;p46">
            <a:extLst>
              <a:ext uri="{FF2B5EF4-FFF2-40B4-BE49-F238E27FC236}">
                <a16:creationId xmlns:a16="http://schemas.microsoft.com/office/drawing/2014/main" id="{4DB6A8DC-0665-B0B2-E578-00F102DB110F}"/>
              </a:ext>
            </a:extLst>
          </p:cNvPr>
          <p:cNvSpPr txBox="1">
            <a:spLocks noGrp="1"/>
          </p:cNvSpPr>
          <p:nvPr>
            <p:ph type="subTitle" idx="4294967295"/>
          </p:nvPr>
        </p:nvSpPr>
        <p:spPr>
          <a:xfrm>
            <a:off x="5786953" y="4804825"/>
            <a:ext cx="3128400" cy="1800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Month Year</a:t>
            </a:r>
            <a:endParaRPr/>
          </a:p>
        </p:txBody>
      </p:sp>
      <p:sp>
        <p:nvSpPr>
          <p:cNvPr id="398" name="Google Shape;398;p46">
            <a:extLst>
              <a:ext uri="{FF2B5EF4-FFF2-40B4-BE49-F238E27FC236}">
                <a16:creationId xmlns:a16="http://schemas.microsoft.com/office/drawing/2014/main" id="{F6247E58-7495-C34F-9EB7-AF7C84098175}"/>
              </a:ext>
            </a:extLst>
          </p:cNvPr>
          <p:cNvSpPr txBox="1">
            <a:spLocks noGrp="1"/>
          </p:cNvSpPr>
          <p:nvPr>
            <p:ph type="sldNum" idx="12"/>
          </p:nvPr>
        </p:nvSpPr>
        <p:spPr>
          <a:xfrm>
            <a:off x="8366700" y="4793240"/>
            <a:ext cx="457200" cy="1188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fld id="{00000000-1234-1234-1234-123412341234}" type="slidenum">
              <a:rPr lang="en">
                <a:latin typeface="Inter"/>
                <a:ea typeface="Inter"/>
                <a:cs typeface="Inter"/>
                <a:sym typeface="Inter"/>
              </a:rPr>
              <a:t>6</a:t>
            </a:fld>
            <a:endParaRPr>
              <a:latin typeface="Inter"/>
              <a:ea typeface="Inter"/>
              <a:cs typeface="Inter"/>
              <a:sym typeface="Inter"/>
            </a:endParaRPr>
          </a:p>
        </p:txBody>
      </p:sp>
      <p:cxnSp>
        <p:nvCxnSpPr>
          <p:cNvPr id="399" name="Google Shape;399;p46">
            <a:extLst>
              <a:ext uri="{FF2B5EF4-FFF2-40B4-BE49-F238E27FC236}">
                <a16:creationId xmlns:a16="http://schemas.microsoft.com/office/drawing/2014/main" id="{E609C024-A89B-82D4-5432-B9D580B72201}"/>
              </a:ext>
            </a:extLst>
          </p:cNvPr>
          <p:cNvCxnSpPr/>
          <p:nvPr/>
        </p:nvCxnSpPr>
        <p:spPr>
          <a:xfrm>
            <a:off x="322537" y="4678933"/>
            <a:ext cx="4482900" cy="0"/>
          </a:xfrm>
          <a:prstGeom prst="straightConnector1">
            <a:avLst/>
          </a:prstGeom>
          <a:noFill/>
          <a:ln w="9525" cap="flat" cmpd="sng">
            <a:solidFill>
              <a:schemeClr val="lt1"/>
            </a:solidFill>
            <a:prstDash val="solid"/>
            <a:round/>
            <a:headEnd type="none" w="med" len="med"/>
            <a:tailEnd type="none" w="med" len="med"/>
          </a:ln>
        </p:spPr>
      </p:cxnSp>
      <p:pic>
        <p:nvPicPr>
          <p:cNvPr id="400" name="Google Shape;400;p46" title="logotype-verse-and-voice-23423.png">
            <a:extLst>
              <a:ext uri="{FF2B5EF4-FFF2-40B4-BE49-F238E27FC236}">
                <a16:creationId xmlns:a16="http://schemas.microsoft.com/office/drawing/2014/main" id="{DAFE756E-B8DA-E8B7-A145-310608F4D14E}"/>
              </a:ext>
            </a:extLst>
          </p:cNvPr>
          <p:cNvPicPr preferRelativeResize="0"/>
          <p:nvPr/>
        </p:nvPicPr>
        <p:blipFill>
          <a:blip r:embed="rId3">
            <a:alphaModFix/>
          </a:blip>
          <a:stretch>
            <a:fillRect/>
          </a:stretch>
        </p:blipFill>
        <p:spPr>
          <a:xfrm>
            <a:off x="322525" y="4088675"/>
            <a:ext cx="1527949" cy="1527949"/>
          </a:xfrm>
          <a:prstGeom prst="rect">
            <a:avLst/>
          </a:prstGeom>
          <a:noFill/>
          <a:ln>
            <a:noFill/>
          </a:ln>
        </p:spPr>
      </p:pic>
      <p:sp>
        <p:nvSpPr>
          <p:cNvPr id="401" name="Google Shape;401;p46">
            <a:extLst>
              <a:ext uri="{FF2B5EF4-FFF2-40B4-BE49-F238E27FC236}">
                <a16:creationId xmlns:a16="http://schemas.microsoft.com/office/drawing/2014/main" id="{905D47A1-9E0C-6544-F591-05FB324644A5}"/>
              </a:ext>
            </a:extLst>
          </p:cNvPr>
          <p:cNvSpPr txBox="1">
            <a:spLocks noGrp="1"/>
          </p:cNvSpPr>
          <p:nvPr>
            <p:ph type="title"/>
          </p:nvPr>
        </p:nvSpPr>
        <p:spPr>
          <a:xfrm>
            <a:off x="228600" y="332275"/>
            <a:ext cx="6350400" cy="38682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 sz="2100" b="1" dirty="0">
                <a:latin typeface="Arial"/>
                <a:ea typeface="Arial"/>
                <a:cs typeface="Arial"/>
                <a:sym typeface="Arial"/>
              </a:rPr>
              <a:t>&lt;CHORUS&gt;</a:t>
            </a:r>
            <a:endParaRPr sz="2100" b="1" dirty="0">
              <a:latin typeface="Arial"/>
              <a:ea typeface="Arial"/>
              <a:cs typeface="Arial"/>
              <a:sym typeface="Arial"/>
            </a:endParaRPr>
          </a:p>
          <a:p>
            <a:pPr marL="0" lvl="0" indent="0" algn="l" rtl="0">
              <a:lnSpc>
                <a:spcPct val="115000"/>
              </a:lnSpc>
              <a:spcBef>
                <a:spcPts val="0"/>
              </a:spcBef>
              <a:spcAft>
                <a:spcPts val="0"/>
              </a:spcAft>
              <a:buClr>
                <a:schemeClr val="dk1"/>
              </a:buClr>
              <a:buSzPts val="1100"/>
              <a:buFont typeface="Arial"/>
              <a:buNone/>
            </a:pPr>
            <a:endParaRPr sz="2000" dirty="0">
              <a:latin typeface="+mn-lt"/>
              <a:ea typeface="Arial"/>
              <a:cs typeface="Arial"/>
              <a:sym typeface="Arial"/>
            </a:endParaRPr>
          </a:p>
          <a:p>
            <a:pPr lvl="0">
              <a:lnSpc>
                <a:spcPct val="115000"/>
              </a:lnSpc>
              <a:buClr>
                <a:schemeClr val="dk1"/>
              </a:buClr>
              <a:buSzPts val="1100"/>
            </a:pPr>
            <a:r>
              <a:rPr lang="en-US" sz="1800" i="1" dirty="0">
                <a:latin typeface="+mn-lt"/>
              </a:rPr>
              <a:t>Psalm 145:18 </a:t>
            </a:r>
            <a:r>
              <a:rPr lang="en-US" sz="2000" dirty="0">
                <a:latin typeface="+mn-lt"/>
              </a:rPr>
              <a:t>The Lord is near to all who call on him sincerely</a:t>
            </a:r>
            <a:br>
              <a:rPr lang="en-US" sz="2000" dirty="0">
                <a:latin typeface="+mn-lt"/>
              </a:rPr>
            </a:br>
            <a:r>
              <a:rPr lang="en-US" sz="1800" i="1" dirty="0">
                <a:latin typeface="+mn-lt"/>
              </a:rPr>
              <a:t>Psalm 34:17 </a:t>
            </a:r>
            <a:r>
              <a:rPr lang="en-US" sz="2000" dirty="0">
                <a:latin typeface="+mn-lt"/>
              </a:rPr>
              <a:t>The righteous cry out, the Lord hears; rescues them from all their troubles</a:t>
            </a:r>
            <a:endParaRPr sz="2000" dirty="0">
              <a:latin typeface="+mn-lt"/>
              <a:ea typeface="Arial"/>
              <a:cs typeface="Arial"/>
              <a:sym typeface="Arial"/>
            </a:endParaRPr>
          </a:p>
        </p:txBody>
      </p:sp>
      <p:pic>
        <p:nvPicPr>
          <p:cNvPr id="3" name="Google Shape;380;p44">
            <a:extLst>
              <a:ext uri="{FF2B5EF4-FFF2-40B4-BE49-F238E27FC236}">
                <a16:creationId xmlns:a16="http://schemas.microsoft.com/office/drawing/2014/main" id="{7204BDFB-A6A3-A19D-E27E-32D5EF5E4526}"/>
              </a:ext>
            </a:extLst>
          </p:cNvPr>
          <p:cNvPicPr preferRelativeResize="0"/>
          <p:nvPr/>
        </p:nvPicPr>
        <p:blipFill>
          <a:blip r:embed="rId4"/>
          <a:srcRect t="6815" b="6815"/>
          <a:stretch/>
        </p:blipFill>
        <p:spPr>
          <a:xfrm>
            <a:off x="6708425" y="328275"/>
            <a:ext cx="2115476" cy="3868202"/>
          </a:xfrm>
          <a:prstGeom prst="rect">
            <a:avLst/>
          </a:prstGeom>
          <a:noFill/>
          <a:ln>
            <a:noFill/>
          </a:ln>
        </p:spPr>
      </p:pic>
      <p:sp>
        <p:nvSpPr>
          <p:cNvPr id="4" name="Google Shape;375;p44">
            <a:extLst>
              <a:ext uri="{FF2B5EF4-FFF2-40B4-BE49-F238E27FC236}">
                <a16:creationId xmlns:a16="http://schemas.microsoft.com/office/drawing/2014/main" id="{FC134EC6-EF5A-A611-2912-FBD7850FE13D}"/>
              </a:ext>
            </a:extLst>
          </p:cNvPr>
          <p:cNvSpPr txBox="1">
            <a:spLocks/>
          </p:cNvSpPr>
          <p:nvPr/>
        </p:nvSpPr>
        <p:spPr>
          <a:xfrm>
            <a:off x="1677025" y="4649250"/>
            <a:ext cx="3128400" cy="40680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298450" algn="l" rtl="0">
              <a:lnSpc>
                <a:spcPct val="115000"/>
              </a:lnSpc>
              <a:spcBef>
                <a:spcPts val="0"/>
              </a:spcBef>
              <a:spcAft>
                <a:spcPts val="0"/>
              </a:spcAft>
              <a:buClr>
                <a:schemeClr val="dk1"/>
              </a:buClr>
              <a:buSzPts val="1100"/>
              <a:buFont typeface="Inter Light"/>
              <a:buChar char="●"/>
              <a:defRPr sz="1100" b="0" i="0" u="none" strike="noStrike" cap="none">
                <a:solidFill>
                  <a:schemeClr val="dk1"/>
                </a:solidFill>
                <a:latin typeface="Inter Light"/>
                <a:ea typeface="Inter Light"/>
                <a:cs typeface="Inter Light"/>
                <a:sym typeface="Inter Light"/>
              </a:defRPr>
            </a:lvl1pPr>
            <a:lvl2pPr marL="914400" marR="0" lvl="1" indent="-298450" algn="l" rtl="0">
              <a:lnSpc>
                <a:spcPct val="115000"/>
              </a:lnSpc>
              <a:spcBef>
                <a:spcPts val="800"/>
              </a:spcBef>
              <a:spcAft>
                <a:spcPts val="0"/>
              </a:spcAft>
              <a:buClr>
                <a:schemeClr val="dk1"/>
              </a:buClr>
              <a:buSzPts val="1100"/>
              <a:buFont typeface="Inter Light"/>
              <a:buChar char="○"/>
              <a:defRPr sz="1100" b="0" i="0" u="none" strike="noStrike" cap="none">
                <a:solidFill>
                  <a:schemeClr val="dk1"/>
                </a:solidFill>
                <a:latin typeface="Inter Light"/>
                <a:ea typeface="Inter Light"/>
                <a:cs typeface="Inter Light"/>
                <a:sym typeface="Inter Light"/>
              </a:defRPr>
            </a:lvl2pPr>
            <a:lvl3pPr marL="1371600" marR="0" lvl="2" indent="-298450" algn="l" rtl="0">
              <a:lnSpc>
                <a:spcPct val="115000"/>
              </a:lnSpc>
              <a:spcBef>
                <a:spcPts val="800"/>
              </a:spcBef>
              <a:spcAft>
                <a:spcPts val="0"/>
              </a:spcAft>
              <a:buClr>
                <a:schemeClr val="dk1"/>
              </a:buClr>
              <a:buSzPts val="1100"/>
              <a:buFont typeface="Inter Light"/>
              <a:buChar char="■"/>
              <a:defRPr sz="1100" b="0" i="0" u="none" strike="noStrike" cap="none">
                <a:solidFill>
                  <a:schemeClr val="dk1"/>
                </a:solidFill>
                <a:latin typeface="Inter Light"/>
                <a:ea typeface="Inter Light"/>
                <a:cs typeface="Inter Light"/>
                <a:sym typeface="Inter Light"/>
              </a:defRPr>
            </a:lvl3pPr>
            <a:lvl4pPr marL="1828800" marR="0" lvl="3" indent="-298450" algn="l" rtl="0">
              <a:lnSpc>
                <a:spcPct val="115000"/>
              </a:lnSpc>
              <a:spcBef>
                <a:spcPts val="800"/>
              </a:spcBef>
              <a:spcAft>
                <a:spcPts val="0"/>
              </a:spcAft>
              <a:buClr>
                <a:schemeClr val="dk1"/>
              </a:buClr>
              <a:buSzPts val="1100"/>
              <a:buFont typeface="Inter Light"/>
              <a:buChar char="●"/>
              <a:defRPr sz="1100" b="0" i="0" u="none" strike="noStrike" cap="none">
                <a:solidFill>
                  <a:schemeClr val="dk1"/>
                </a:solidFill>
                <a:latin typeface="Inter Light"/>
                <a:ea typeface="Inter Light"/>
                <a:cs typeface="Inter Light"/>
                <a:sym typeface="Inter Light"/>
              </a:defRPr>
            </a:lvl4pPr>
            <a:lvl5pPr marL="2286000" marR="0" lvl="4" indent="-298450" algn="l" rtl="0">
              <a:lnSpc>
                <a:spcPct val="115000"/>
              </a:lnSpc>
              <a:spcBef>
                <a:spcPts val="800"/>
              </a:spcBef>
              <a:spcAft>
                <a:spcPts val="0"/>
              </a:spcAft>
              <a:buClr>
                <a:schemeClr val="dk1"/>
              </a:buClr>
              <a:buSzPts val="1100"/>
              <a:buFont typeface="Inter Light"/>
              <a:buChar char="○"/>
              <a:defRPr sz="1100" b="0" i="0" u="none" strike="noStrike" cap="none">
                <a:solidFill>
                  <a:schemeClr val="dk1"/>
                </a:solidFill>
                <a:latin typeface="Inter Light"/>
                <a:ea typeface="Inter Light"/>
                <a:cs typeface="Inter Light"/>
                <a:sym typeface="Inter Light"/>
              </a:defRPr>
            </a:lvl5pPr>
            <a:lvl6pPr marL="2743200" marR="0" lvl="5" indent="-298450" algn="l" rtl="0">
              <a:lnSpc>
                <a:spcPct val="115000"/>
              </a:lnSpc>
              <a:spcBef>
                <a:spcPts val="800"/>
              </a:spcBef>
              <a:spcAft>
                <a:spcPts val="0"/>
              </a:spcAft>
              <a:buClr>
                <a:schemeClr val="dk1"/>
              </a:buClr>
              <a:buSzPts val="1100"/>
              <a:buFont typeface="Inter Light"/>
              <a:buChar char="■"/>
              <a:defRPr sz="1100" b="0" i="0" u="none" strike="noStrike" cap="none">
                <a:solidFill>
                  <a:schemeClr val="dk1"/>
                </a:solidFill>
                <a:latin typeface="Inter Light"/>
                <a:ea typeface="Inter Light"/>
                <a:cs typeface="Inter Light"/>
                <a:sym typeface="Inter Light"/>
              </a:defRPr>
            </a:lvl6pPr>
            <a:lvl7pPr marL="3200400" marR="0" lvl="6" indent="-298450" algn="l" rtl="0">
              <a:lnSpc>
                <a:spcPct val="115000"/>
              </a:lnSpc>
              <a:spcBef>
                <a:spcPts val="800"/>
              </a:spcBef>
              <a:spcAft>
                <a:spcPts val="0"/>
              </a:spcAft>
              <a:buClr>
                <a:schemeClr val="dk1"/>
              </a:buClr>
              <a:buSzPts val="1100"/>
              <a:buFont typeface="Inter Light"/>
              <a:buChar char="●"/>
              <a:defRPr sz="1100" b="0" i="0" u="none" strike="noStrike" cap="none">
                <a:solidFill>
                  <a:schemeClr val="dk1"/>
                </a:solidFill>
                <a:latin typeface="Inter Light"/>
                <a:ea typeface="Inter Light"/>
                <a:cs typeface="Inter Light"/>
                <a:sym typeface="Inter Light"/>
              </a:defRPr>
            </a:lvl7pPr>
            <a:lvl8pPr marL="3657600" marR="0" lvl="7" indent="-298450" algn="l" rtl="0">
              <a:lnSpc>
                <a:spcPct val="115000"/>
              </a:lnSpc>
              <a:spcBef>
                <a:spcPts val="800"/>
              </a:spcBef>
              <a:spcAft>
                <a:spcPts val="0"/>
              </a:spcAft>
              <a:buClr>
                <a:schemeClr val="dk1"/>
              </a:buClr>
              <a:buSzPts val="1100"/>
              <a:buFont typeface="Inter Light"/>
              <a:buChar char="○"/>
              <a:defRPr sz="1100" b="0" i="0" u="none" strike="noStrike" cap="none">
                <a:solidFill>
                  <a:schemeClr val="dk1"/>
                </a:solidFill>
                <a:latin typeface="Inter Light"/>
                <a:ea typeface="Inter Light"/>
                <a:cs typeface="Inter Light"/>
                <a:sym typeface="Inter Light"/>
              </a:defRPr>
            </a:lvl8pPr>
            <a:lvl9pPr marL="4114800" marR="0" lvl="8" indent="-298450" algn="l" rtl="0">
              <a:lnSpc>
                <a:spcPct val="115000"/>
              </a:lnSpc>
              <a:spcBef>
                <a:spcPts val="800"/>
              </a:spcBef>
              <a:spcAft>
                <a:spcPts val="800"/>
              </a:spcAft>
              <a:buClr>
                <a:schemeClr val="dk1"/>
              </a:buClr>
              <a:buSzPts val="1100"/>
              <a:buFont typeface="Inter Light"/>
              <a:buChar char="■"/>
              <a:defRPr sz="1100" b="0" i="0" u="none" strike="noStrike" cap="none">
                <a:solidFill>
                  <a:schemeClr val="dk1"/>
                </a:solidFill>
                <a:latin typeface="Inter Light"/>
                <a:ea typeface="Inter Light"/>
                <a:cs typeface="Inter Light"/>
                <a:sym typeface="Inter Light"/>
              </a:defRPr>
            </a:lvl9pPr>
          </a:lstStyle>
          <a:p>
            <a:pPr marL="0" indent="0" algn="r">
              <a:buFont typeface="Inter Light"/>
              <a:buNone/>
            </a:pPr>
            <a:r>
              <a:rPr lang="en" sz="1000">
                <a:solidFill>
                  <a:schemeClr val="lt1"/>
                </a:solidFill>
              </a:rPr>
              <a:t>2026</a:t>
            </a:r>
            <a:endParaRPr lang="en" sz="1000" dirty="0">
              <a:solidFill>
                <a:schemeClr val="lt1"/>
              </a:solidFill>
            </a:endParaRPr>
          </a:p>
        </p:txBody>
      </p:sp>
      <p:sp>
        <p:nvSpPr>
          <p:cNvPr id="2" name="Google Shape;379;p44">
            <a:extLst>
              <a:ext uri="{FF2B5EF4-FFF2-40B4-BE49-F238E27FC236}">
                <a16:creationId xmlns:a16="http://schemas.microsoft.com/office/drawing/2014/main" id="{EFEF8320-9529-2DD1-91DC-A7A76B3EB200}"/>
              </a:ext>
            </a:extLst>
          </p:cNvPr>
          <p:cNvSpPr txBox="1"/>
          <p:nvPr/>
        </p:nvSpPr>
        <p:spPr>
          <a:xfrm flipH="1">
            <a:off x="5030075" y="4200568"/>
            <a:ext cx="3883200" cy="600164"/>
          </a:xfrm>
          <a:prstGeom prst="rect">
            <a:avLst/>
          </a:prstGeom>
          <a:noFill/>
          <a:ln>
            <a:noFill/>
          </a:ln>
        </p:spPr>
        <p:txBody>
          <a:bodyPr spcFirstLastPara="1" wrap="square" lIns="0" tIns="0" rIns="0" bIns="0" anchor="ctr" anchorCtr="0">
            <a:spAutoFit/>
          </a:bodyPr>
          <a:lstStyle/>
          <a:p>
            <a:pPr marL="0" lvl="0" indent="0" algn="r" rtl="0">
              <a:lnSpc>
                <a:spcPct val="100000"/>
              </a:lnSpc>
              <a:spcBef>
                <a:spcPts val="0"/>
              </a:spcBef>
              <a:spcAft>
                <a:spcPts val="0"/>
              </a:spcAft>
              <a:buNone/>
            </a:pPr>
            <a:r>
              <a:rPr lang="en" sz="3900" dirty="0">
                <a:solidFill>
                  <a:schemeClr val="lt1"/>
                </a:solidFill>
                <a:latin typeface="Taviraj"/>
                <a:ea typeface="Taviraj"/>
                <a:cs typeface="Taviraj"/>
                <a:sym typeface="Taviraj"/>
              </a:rPr>
              <a:t>When Tears Fall</a:t>
            </a:r>
            <a:endParaRPr sz="3900" dirty="0">
              <a:solidFill>
                <a:schemeClr val="lt1"/>
              </a:solidFill>
              <a:latin typeface="Taviraj"/>
              <a:ea typeface="Taviraj"/>
              <a:cs typeface="Taviraj"/>
              <a:sym typeface="Taviraj"/>
            </a:endParaRPr>
          </a:p>
        </p:txBody>
      </p:sp>
    </p:spTree>
    <p:extLst>
      <p:ext uri="{BB962C8B-B14F-4D97-AF65-F5344CB8AC3E}">
        <p14:creationId xmlns:p14="http://schemas.microsoft.com/office/powerpoint/2010/main" val="155398205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422"/>
        <p:cNvGrpSpPr/>
        <p:nvPr/>
      </p:nvGrpSpPr>
      <p:grpSpPr>
        <a:xfrm>
          <a:off x="0" y="0"/>
          <a:ext cx="0" cy="0"/>
          <a:chOff x="0" y="0"/>
          <a:chExt cx="0" cy="0"/>
        </a:xfrm>
      </p:grpSpPr>
      <p:sp>
        <p:nvSpPr>
          <p:cNvPr id="423" name="Google Shape;423;p48"/>
          <p:cNvSpPr txBox="1">
            <a:spLocks noGrp="1"/>
          </p:cNvSpPr>
          <p:nvPr>
            <p:ph type="subTitle" idx="4294967295"/>
          </p:nvPr>
        </p:nvSpPr>
        <p:spPr>
          <a:xfrm>
            <a:off x="5786953" y="4804825"/>
            <a:ext cx="3128400" cy="1800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Month Year</a:t>
            </a:r>
            <a:endParaRPr/>
          </a:p>
        </p:txBody>
      </p:sp>
      <p:sp>
        <p:nvSpPr>
          <p:cNvPr id="424" name="Google Shape;424;p48"/>
          <p:cNvSpPr txBox="1">
            <a:spLocks noGrp="1"/>
          </p:cNvSpPr>
          <p:nvPr>
            <p:ph type="sldNum" idx="12"/>
          </p:nvPr>
        </p:nvSpPr>
        <p:spPr>
          <a:xfrm>
            <a:off x="8366700" y="4793240"/>
            <a:ext cx="457200" cy="1188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fld id="{00000000-1234-1234-1234-123412341234}" type="slidenum">
              <a:rPr lang="en">
                <a:latin typeface="Inter"/>
                <a:ea typeface="Inter"/>
                <a:cs typeface="Inter"/>
                <a:sym typeface="Inter"/>
              </a:rPr>
              <a:t>7</a:t>
            </a:fld>
            <a:endParaRPr>
              <a:latin typeface="Inter"/>
              <a:ea typeface="Inter"/>
              <a:cs typeface="Inter"/>
              <a:sym typeface="Inter"/>
            </a:endParaRPr>
          </a:p>
        </p:txBody>
      </p:sp>
      <p:cxnSp>
        <p:nvCxnSpPr>
          <p:cNvPr id="425" name="Google Shape;425;p48"/>
          <p:cNvCxnSpPr/>
          <p:nvPr/>
        </p:nvCxnSpPr>
        <p:spPr>
          <a:xfrm>
            <a:off x="322537" y="4678933"/>
            <a:ext cx="4482900" cy="0"/>
          </a:xfrm>
          <a:prstGeom prst="straightConnector1">
            <a:avLst/>
          </a:prstGeom>
          <a:noFill/>
          <a:ln w="9525" cap="flat" cmpd="sng">
            <a:solidFill>
              <a:schemeClr val="lt1"/>
            </a:solidFill>
            <a:prstDash val="solid"/>
            <a:round/>
            <a:headEnd type="none" w="med" len="med"/>
            <a:tailEnd type="none" w="med" len="med"/>
          </a:ln>
        </p:spPr>
      </p:cxnSp>
      <p:pic>
        <p:nvPicPr>
          <p:cNvPr id="426" name="Google Shape;426;p48" title="logotype-verse-and-voice-23423.png"/>
          <p:cNvPicPr preferRelativeResize="0"/>
          <p:nvPr/>
        </p:nvPicPr>
        <p:blipFill>
          <a:blip r:embed="rId3">
            <a:alphaModFix/>
          </a:blip>
          <a:stretch>
            <a:fillRect/>
          </a:stretch>
        </p:blipFill>
        <p:spPr>
          <a:xfrm>
            <a:off x="322525" y="4088675"/>
            <a:ext cx="1527949" cy="1527949"/>
          </a:xfrm>
          <a:prstGeom prst="rect">
            <a:avLst/>
          </a:prstGeom>
          <a:noFill/>
          <a:ln>
            <a:noFill/>
          </a:ln>
        </p:spPr>
      </p:pic>
      <p:sp>
        <p:nvSpPr>
          <p:cNvPr id="427" name="Google Shape;427;p48"/>
          <p:cNvSpPr txBox="1">
            <a:spLocks noGrp="1"/>
          </p:cNvSpPr>
          <p:nvPr>
            <p:ph type="title"/>
          </p:nvPr>
        </p:nvSpPr>
        <p:spPr>
          <a:xfrm>
            <a:off x="228600" y="332275"/>
            <a:ext cx="6350400" cy="38682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 sz="2100" b="1" dirty="0">
                <a:latin typeface="Arial"/>
                <a:ea typeface="Arial"/>
                <a:cs typeface="Arial"/>
                <a:sym typeface="Arial"/>
              </a:rPr>
              <a:t>&lt;PRE-ENDING&gt;</a:t>
            </a:r>
            <a:endParaRPr sz="2100" b="1" dirty="0">
              <a:latin typeface="Arial"/>
              <a:ea typeface="Arial"/>
              <a:cs typeface="Arial"/>
              <a:sym typeface="Arial"/>
            </a:endParaRPr>
          </a:p>
          <a:p>
            <a:pPr marL="0" lvl="0" indent="0" algn="l" rtl="0">
              <a:lnSpc>
                <a:spcPct val="115000"/>
              </a:lnSpc>
              <a:spcBef>
                <a:spcPts val="0"/>
              </a:spcBef>
              <a:spcAft>
                <a:spcPts val="0"/>
              </a:spcAft>
              <a:buClr>
                <a:schemeClr val="dk1"/>
              </a:buClr>
              <a:buSzPts val="1100"/>
              <a:buFont typeface="Arial"/>
              <a:buNone/>
            </a:pPr>
            <a:endParaRPr sz="2000" dirty="0">
              <a:latin typeface="Arial"/>
              <a:ea typeface="Arial"/>
              <a:cs typeface="Arial"/>
              <a:sym typeface="Arial"/>
            </a:endParaRPr>
          </a:p>
          <a:p>
            <a:pPr lvl="0">
              <a:lnSpc>
                <a:spcPct val="115000"/>
              </a:lnSpc>
              <a:buClr>
                <a:schemeClr val="dk1"/>
              </a:buClr>
              <a:buSzPts val="1100"/>
            </a:pPr>
            <a:r>
              <a:rPr lang="en-US" sz="1800" i="1" dirty="0">
                <a:latin typeface="+mn-lt"/>
              </a:rPr>
              <a:t>Psalm 30:11 </a:t>
            </a:r>
            <a:r>
              <a:rPr lang="en-US" sz="2000" dirty="0">
                <a:latin typeface="+mn-lt"/>
              </a:rPr>
              <a:t>You changed my sorrow into dancing; you covered me with joy</a:t>
            </a:r>
            <a:br>
              <a:rPr lang="en-US" sz="2000" dirty="0">
                <a:latin typeface="+mn-lt"/>
              </a:rPr>
            </a:br>
            <a:r>
              <a:rPr lang="en-US" sz="1800" i="1" dirty="0">
                <a:latin typeface="+mn-lt"/>
              </a:rPr>
              <a:t>Psalm 30:12 </a:t>
            </a:r>
            <a:r>
              <a:rPr lang="en-US" sz="2000" dirty="0">
                <a:latin typeface="+mn-lt"/>
              </a:rPr>
              <a:t>My heart will sing to you, I will give thanks to you forever</a:t>
            </a:r>
            <a:br>
              <a:rPr lang="en-US" sz="2000" dirty="0">
                <a:latin typeface="+mn-lt"/>
              </a:rPr>
            </a:br>
            <a:br>
              <a:rPr lang="en-US" sz="2000" dirty="0">
                <a:latin typeface="+mn-lt"/>
              </a:rPr>
            </a:br>
            <a:r>
              <a:rPr lang="en-US" sz="1800" i="1" dirty="0">
                <a:latin typeface="+mn-lt"/>
              </a:rPr>
              <a:t>Psalm 30:11 </a:t>
            </a:r>
            <a:r>
              <a:rPr lang="en-US" sz="2000" dirty="0">
                <a:latin typeface="+mn-lt"/>
              </a:rPr>
              <a:t>You changed my sorrow into dancing</a:t>
            </a:r>
            <a:br>
              <a:rPr lang="en-US" sz="2000" dirty="0">
                <a:latin typeface="+mn-lt"/>
              </a:rPr>
            </a:br>
            <a:r>
              <a:rPr lang="en-US" sz="1800" i="1" dirty="0">
                <a:latin typeface="+mn-lt"/>
              </a:rPr>
              <a:t>Psalm 30:12 </a:t>
            </a:r>
            <a:r>
              <a:rPr lang="en-US" sz="2000" dirty="0">
                <a:latin typeface="+mn-lt"/>
              </a:rPr>
              <a:t>My heart will sing to you forever</a:t>
            </a:r>
            <a:endParaRPr sz="2000" dirty="0">
              <a:latin typeface="+mn-lt"/>
              <a:ea typeface="Arial"/>
              <a:cs typeface="Arial"/>
              <a:sym typeface="Arial"/>
            </a:endParaRPr>
          </a:p>
        </p:txBody>
      </p:sp>
      <p:pic>
        <p:nvPicPr>
          <p:cNvPr id="3" name="Google Shape;380;p44">
            <a:extLst>
              <a:ext uri="{FF2B5EF4-FFF2-40B4-BE49-F238E27FC236}">
                <a16:creationId xmlns:a16="http://schemas.microsoft.com/office/drawing/2014/main" id="{00C3CB8B-734C-DC75-6241-272E7463042F}"/>
              </a:ext>
            </a:extLst>
          </p:cNvPr>
          <p:cNvPicPr preferRelativeResize="0"/>
          <p:nvPr/>
        </p:nvPicPr>
        <p:blipFill>
          <a:blip r:embed="rId4"/>
          <a:srcRect t="6815" b="6815"/>
          <a:stretch/>
        </p:blipFill>
        <p:spPr>
          <a:xfrm>
            <a:off x="6708425" y="328275"/>
            <a:ext cx="2115476" cy="3868202"/>
          </a:xfrm>
          <a:prstGeom prst="rect">
            <a:avLst/>
          </a:prstGeom>
          <a:noFill/>
          <a:ln>
            <a:noFill/>
          </a:ln>
        </p:spPr>
      </p:pic>
      <p:sp>
        <p:nvSpPr>
          <p:cNvPr id="4" name="Google Shape;375;p44">
            <a:extLst>
              <a:ext uri="{FF2B5EF4-FFF2-40B4-BE49-F238E27FC236}">
                <a16:creationId xmlns:a16="http://schemas.microsoft.com/office/drawing/2014/main" id="{A8580B70-A185-1440-068E-5A407779DB57}"/>
              </a:ext>
            </a:extLst>
          </p:cNvPr>
          <p:cNvSpPr txBox="1">
            <a:spLocks/>
          </p:cNvSpPr>
          <p:nvPr/>
        </p:nvSpPr>
        <p:spPr>
          <a:xfrm>
            <a:off x="1677025" y="4649250"/>
            <a:ext cx="3128400" cy="40680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298450" algn="l" rtl="0">
              <a:lnSpc>
                <a:spcPct val="115000"/>
              </a:lnSpc>
              <a:spcBef>
                <a:spcPts val="0"/>
              </a:spcBef>
              <a:spcAft>
                <a:spcPts val="0"/>
              </a:spcAft>
              <a:buClr>
                <a:schemeClr val="dk1"/>
              </a:buClr>
              <a:buSzPts val="1100"/>
              <a:buFont typeface="Inter Light"/>
              <a:buChar char="●"/>
              <a:defRPr sz="1100" b="0" i="0" u="none" strike="noStrike" cap="none">
                <a:solidFill>
                  <a:schemeClr val="dk1"/>
                </a:solidFill>
                <a:latin typeface="Inter Light"/>
                <a:ea typeface="Inter Light"/>
                <a:cs typeface="Inter Light"/>
                <a:sym typeface="Inter Light"/>
              </a:defRPr>
            </a:lvl1pPr>
            <a:lvl2pPr marL="914400" marR="0" lvl="1" indent="-298450" algn="l" rtl="0">
              <a:lnSpc>
                <a:spcPct val="115000"/>
              </a:lnSpc>
              <a:spcBef>
                <a:spcPts val="800"/>
              </a:spcBef>
              <a:spcAft>
                <a:spcPts val="0"/>
              </a:spcAft>
              <a:buClr>
                <a:schemeClr val="dk1"/>
              </a:buClr>
              <a:buSzPts val="1100"/>
              <a:buFont typeface="Inter Light"/>
              <a:buChar char="○"/>
              <a:defRPr sz="1100" b="0" i="0" u="none" strike="noStrike" cap="none">
                <a:solidFill>
                  <a:schemeClr val="dk1"/>
                </a:solidFill>
                <a:latin typeface="Inter Light"/>
                <a:ea typeface="Inter Light"/>
                <a:cs typeface="Inter Light"/>
                <a:sym typeface="Inter Light"/>
              </a:defRPr>
            </a:lvl2pPr>
            <a:lvl3pPr marL="1371600" marR="0" lvl="2" indent="-298450" algn="l" rtl="0">
              <a:lnSpc>
                <a:spcPct val="115000"/>
              </a:lnSpc>
              <a:spcBef>
                <a:spcPts val="800"/>
              </a:spcBef>
              <a:spcAft>
                <a:spcPts val="0"/>
              </a:spcAft>
              <a:buClr>
                <a:schemeClr val="dk1"/>
              </a:buClr>
              <a:buSzPts val="1100"/>
              <a:buFont typeface="Inter Light"/>
              <a:buChar char="■"/>
              <a:defRPr sz="1100" b="0" i="0" u="none" strike="noStrike" cap="none">
                <a:solidFill>
                  <a:schemeClr val="dk1"/>
                </a:solidFill>
                <a:latin typeface="Inter Light"/>
                <a:ea typeface="Inter Light"/>
                <a:cs typeface="Inter Light"/>
                <a:sym typeface="Inter Light"/>
              </a:defRPr>
            </a:lvl3pPr>
            <a:lvl4pPr marL="1828800" marR="0" lvl="3" indent="-298450" algn="l" rtl="0">
              <a:lnSpc>
                <a:spcPct val="115000"/>
              </a:lnSpc>
              <a:spcBef>
                <a:spcPts val="800"/>
              </a:spcBef>
              <a:spcAft>
                <a:spcPts val="0"/>
              </a:spcAft>
              <a:buClr>
                <a:schemeClr val="dk1"/>
              </a:buClr>
              <a:buSzPts val="1100"/>
              <a:buFont typeface="Inter Light"/>
              <a:buChar char="●"/>
              <a:defRPr sz="1100" b="0" i="0" u="none" strike="noStrike" cap="none">
                <a:solidFill>
                  <a:schemeClr val="dk1"/>
                </a:solidFill>
                <a:latin typeface="Inter Light"/>
                <a:ea typeface="Inter Light"/>
                <a:cs typeface="Inter Light"/>
                <a:sym typeface="Inter Light"/>
              </a:defRPr>
            </a:lvl4pPr>
            <a:lvl5pPr marL="2286000" marR="0" lvl="4" indent="-298450" algn="l" rtl="0">
              <a:lnSpc>
                <a:spcPct val="115000"/>
              </a:lnSpc>
              <a:spcBef>
                <a:spcPts val="800"/>
              </a:spcBef>
              <a:spcAft>
                <a:spcPts val="0"/>
              </a:spcAft>
              <a:buClr>
                <a:schemeClr val="dk1"/>
              </a:buClr>
              <a:buSzPts val="1100"/>
              <a:buFont typeface="Inter Light"/>
              <a:buChar char="○"/>
              <a:defRPr sz="1100" b="0" i="0" u="none" strike="noStrike" cap="none">
                <a:solidFill>
                  <a:schemeClr val="dk1"/>
                </a:solidFill>
                <a:latin typeface="Inter Light"/>
                <a:ea typeface="Inter Light"/>
                <a:cs typeface="Inter Light"/>
                <a:sym typeface="Inter Light"/>
              </a:defRPr>
            </a:lvl5pPr>
            <a:lvl6pPr marL="2743200" marR="0" lvl="5" indent="-298450" algn="l" rtl="0">
              <a:lnSpc>
                <a:spcPct val="115000"/>
              </a:lnSpc>
              <a:spcBef>
                <a:spcPts val="800"/>
              </a:spcBef>
              <a:spcAft>
                <a:spcPts val="0"/>
              </a:spcAft>
              <a:buClr>
                <a:schemeClr val="dk1"/>
              </a:buClr>
              <a:buSzPts val="1100"/>
              <a:buFont typeface="Inter Light"/>
              <a:buChar char="■"/>
              <a:defRPr sz="1100" b="0" i="0" u="none" strike="noStrike" cap="none">
                <a:solidFill>
                  <a:schemeClr val="dk1"/>
                </a:solidFill>
                <a:latin typeface="Inter Light"/>
                <a:ea typeface="Inter Light"/>
                <a:cs typeface="Inter Light"/>
                <a:sym typeface="Inter Light"/>
              </a:defRPr>
            </a:lvl6pPr>
            <a:lvl7pPr marL="3200400" marR="0" lvl="6" indent="-298450" algn="l" rtl="0">
              <a:lnSpc>
                <a:spcPct val="115000"/>
              </a:lnSpc>
              <a:spcBef>
                <a:spcPts val="800"/>
              </a:spcBef>
              <a:spcAft>
                <a:spcPts val="0"/>
              </a:spcAft>
              <a:buClr>
                <a:schemeClr val="dk1"/>
              </a:buClr>
              <a:buSzPts val="1100"/>
              <a:buFont typeface="Inter Light"/>
              <a:buChar char="●"/>
              <a:defRPr sz="1100" b="0" i="0" u="none" strike="noStrike" cap="none">
                <a:solidFill>
                  <a:schemeClr val="dk1"/>
                </a:solidFill>
                <a:latin typeface="Inter Light"/>
                <a:ea typeface="Inter Light"/>
                <a:cs typeface="Inter Light"/>
                <a:sym typeface="Inter Light"/>
              </a:defRPr>
            </a:lvl7pPr>
            <a:lvl8pPr marL="3657600" marR="0" lvl="7" indent="-298450" algn="l" rtl="0">
              <a:lnSpc>
                <a:spcPct val="115000"/>
              </a:lnSpc>
              <a:spcBef>
                <a:spcPts val="800"/>
              </a:spcBef>
              <a:spcAft>
                <a:spcPts val="0"/>
              </a:spcAft>
              <a:buClr>
                <a:schemeClr val="dk1"/>
              </a:buClr>
              <a:buSzPts val="1100"/>
              <a:buFont typeface="Inter Light"/>
              <a:buChar char="○"/>
              <a:defRPr sz="1100" b="0" i="0" u="none" strike="noStrike" cap="none">
                <a:solidFill>
                  <a:schemeClr val="dk1"/>
                </a:solidFill>
                <a:latin typeface="Inter Light"/>
                <a:ea typeface="Inter Light"/>
                <a:cs typeface="Inter Light"/>
                <a:sym typeface="Inter Light"/>
              </a:defRPr>
            </a:lvl8pPr>
            <a:lvl9pPr marL="4114800" marR="0" lvl="8" indent="-298450" algn="l" rtl="0">
              <a:lnSpc>
                <a:spcPct val="115000"/>
              </a:lnSpc>
              <a:spcBef>
                <a:spcPts val="800"/>
              </a:spcBef>
              <a:spcAft>
                <a:spcPts val="800"/>
              </a:spcAft>
              <a:buClr>
                <a:schemeClr val="dk1"/>
              </a:buClr>
              <a:buSzPts val="1100"/>
              <a:buFont typeface="Inter Light"/>
              <a:buChar char="■"/>
              <a:defRPr sz="1100" b="0" i="0" u="none" strike="noStrike" cap="none">
                <a:solidFill>
                  <a:schemeClr val="dk1"/>
                </a:solidFill>
                <a:latin typeface="Inter Light"/>
                <a:ea typeface="Inter Light"/>
                <a:cs typeface="Inter Light"/>
                <a:sym typeface="Inter Light"/>
              </a:defRPr>
            </a:lvl9pPr>
          </a:lstStyle>
          <a:p>
            <a:pPr marL="0" indent="0" algn="r">
              <a:buFont typeface="Inter Light"/>
              <a:buNone/>
            </a:pPr>
            <a:r>
              <a:rPr lang="en" sz="1000">
                <a:solidFill>
                  <a:schemeClr val="lt1"/>
                </a:solidFill>
              </a:rPr>
              <a:t>2026</a:t>
            </a:r>
            <a:endParaRPr lang="en" sz="1000" dirty="0">
              <a:solidFill>
                <a:schemeClr val="lt1"/>
              </a:solidFill>
            </a:endParaRPr>
          </a:p>
        </p:txBody>
      </p:sp>
      <p:sp>
        <p:nvSpPr>
          <p:cNvPr id="2" name="Google Shape;379;p44">
            <a:extLst>
              <a:ext uri="{FF2B5EF4-FFF2-40B4-BE49-F238E27FC236}">
                <a16:creationId xmlns:a16="http://schemas.microsoft.com/office/drawing/2014/main" id="{219269F2-51C3-4193-D95F-CC7B4CAA0B58}"/>
              </a:ext>
            </a:extLst>
          </p:cNvPr>
          <p:cNvSpPr txBox="1"/>
          <p:nvPr/>
        </p:nvSpPr>
        <p:spPr>
          <a:xfrm flipH="1">
            <a:off x="5030075" y="4200568"/>
            <a:ext cx="3883200" cy="600164"/>
          </a:xfrm>
          <a:prstGeom prst="rect">
            <a:avLst/>
          </a:prstGeom>
          <a:noFill/>
          <a:ln>
            <a:noFill/>
          </a:ln>
        </p:spPr>
        <p:txBody>
          <a:bodyPr spcFirstLastPara="1" wrap="square" lIns="0" tIns="0" rIns="0" bIns="0" anchor="ctr" anchorCtr="0">
            <a:spAutoFit/>
          </a:bodyPr>
          <a:lstStyle/>
          <a:p>
            <a:pPr marL="0" lvl="0" indent="0" algn="r" rtl="0">
              <a:lnSpc>
                <a:spcPct val="100000"/>
              </a:lnSpc>
              <a:spcBef>
                <a:spcPts val="0"/>
              </a:spcBef>
              <a:spcAft>
                <a:spcPts val="0"/>
              </a:spcAft>
              <a:buNone/>
            </a:pPr>
            <a:r>
              <a:rPr lang="en" sz="3900" dirty="0">
                <a:solidFill>
                  <a:schemeClr val="lt1"/>
                </a:solidFill>
                <a:latin typeface="Taviraj"/>
                <a:ea typeface="Taviraj"/>
                <a:cs typeface="Taviraj"/>
                <a:sym typeface="Taviraj"/>
              </a:rPr>
              <a:t>When Tears Fall</a:t>
            </a:r>
            <a:endParaRPr sz="3900" dirty="0">
              <a:solidFill>
                <a:schemeClr val="lt1"/>
              </a:solidFill>
              <a:latin typeface="Taviraj"/>
              <a:ea typeface="Taviraj"/>
              <a:cs typeface="Taviraj"/>
              <a:sym typeface="Taviraj"/>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434"/>
        <p:cNvGrpSpPr/>
        <p:nvPr/>
      </p:nvGrpSpPr>
      <p:grpSpPr>
        <a:xfrm>
          <a:off x="0" y="0"/>
          <a:ext cx="0" cy="0"/>
          <a:chOff x="0" y="0"/>
          <a:chExt cx="0" cy="0"/>
        </a:xfrm>
      </p:grpSpPr>
      <p:sp>
        <p:nvSpPr>
          <p:cNvPr id="435" name="Google Shape;435;p49"/>
          <p:cNvSpPr txBox="1">
            <a:spLocks noGrp="1"/>
          </p:cNvSpPr>
          <p:nvPr>
            <p:ph type="subTitle" idx="4294967295"/>
          </p:nvPr>
        </p:nvSpPr>
        <p:spPr>
          <a:xfrm>
            <a:off x="5786953" y="4804825"/>
            <a:ext cx="3128400" cy="1800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Month Year</a:t>
            </a:r>
            <a:endParaRPr/>
          </a:p>
        </p:txBody>
      </p:sp>
      <p:sp>
        <p:nvSpPr>
          <p:cNvPr id="436" name="Google Shape;436;p49"/>
          <p:cNvSpPr txBox="1">
            <a:spLocks noGrp="1"/>
          </p:cNvSpPr>
          <p:nvPr>
            <p:ph type="sldNum" idx="12"/>
          </p:nvPr>
        </p:nvSpPr>
        <p:spPr>
          <a:xfrm>
            <a:off x="8366700" y="4793240"/>
            <a:ext cx="457200" cy="1188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fld id="{00000000-1234-1234-1234-123412341234}" type="slidenum">
              <a:rPr lang="en">
                <a:latin typeface="Inter"/>
                <a:ea typeface="Inter"/>
                <a:cs typeface="Inter"/>
                <a:sym typeface="Inter"/>
              </a:rPr>
              <a:t>8</a:t>
            </a:fld>
            <a:endParaRPr>
              <a:latin typeface="Inter"/>
              <a:ea typeface="Inter"/>
              <a:cs typeface="Inter"/>
              <a:sym typeface="Inter"/>
            </a:endParaRPr>
          </a:p>
        </p:txBody>
      </p:sp>
      <p:cxnSp>
        <p:nvCxnSpPr>
          <p:cNvPr id="437" name="Google Shape;437;p49"/>
          <p:cNvCxnSpPr/>
          <p:nvPr/>
        </p:nvCxnSpPr>
        <p:spPr>
          <a:xfrm>
            <a:off x="322537" y="4678933"/>
            <a:ext cx="4482900" cy="0"/>
          </a:xfrm>
          <a:prstGeom prst="straightConnector1">
            <a:avLst/>
          </a:prstGeom>
          <a:noFill/>
          <a:ln w="9525" cap="flat" cmpd="sng">
            <a:solidFill>
              <a:schemeClr val="lt1"/>
            </a:solidFill>
            <a:prstDash val="solid"/>
            <a:round/>
            <a:headEnd type="none" w="med" len="med"/>
            <a:tailEnd type="none" w="med" len="med"/>
          </a:ln>
        </p:spPr>
      </p:cxnSp>
      <p:pic>
        <p:nvPicPr>
          <p:cNvPr id="438" name="Google Shape;438;p49" title="logotype-verse-and-voice-23423.png"/>
          <p:cNvPicPr preferRelativeResize="0"/>
          <p:nvPr/>
        </p:nvPicPr>
        <p:blipFill>
          <a:blip r:embed="rId3">
            <a:alphaModFix/>
          </a:blip>
          <a:stretch>
            <a:fillRect/>
          </a:stretch>
        </p:blipFill>
        <p:spPr>
          <a:xfrm>
            <a:off x="322525" y="4088675"/>
            <a:ext cx="1527949" cy="1527949"/>
          </a:xfrm>
          <a:prstGeom prst="rect">
            <a:avLst/>
          </a:prstGeom>
          <a:noFill/>
          <a:ln>
            <a:noFill/>
          </a:ln>
        </p:spPr>
      </p:pic>
      <p:sp>
        <p:nvSpPr>
          <p:cNvPr id="439" name="Google Shape;439;p49"/>
          <p:cNvSpPr txBox="1">
            <a:spLocks noGrp="1"/>
          </p:cNvSpPr>
          <p:nvPr>
            <p:ph type="title"/>
          </p:nvPr>
        </p:nvSpPr>
        <p:spPr>
          <a:xfrm>
            <a:off x="228600" y="332275"/>
            <a:ext cx="6350400" cy="38682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 sz="2100" b="1" dirty="0">
                <a:latin typeface="Arial"/>
                <a:ea typeface="Arial"/>
                <a:cs typeface="Arial"/>
                <a:sym typeface="Arial"/>
              </a:rPr>
              <a:t>&lt;ENDING&gt;</a:t>
            </a:r>
            <a:endParaRPr sz="2100" b="1" dirty="0">
              <a:latin typeface="Arial"/>
              <a:ea typeface="Arial"/>
              <a:cs typeface="Arial"/>
              <a:sym typeface="Arial"/>
            </a:endParaRPr>
          </a:p>
          <a:p>
            <a:pPr lvl="0">
              <a:lnSpc>
                <a:spcPct val="115000"/>
              </a:lnSpc>
              <a:buClr>
                <a:schemeClr val="dk1"/>
              </a:buClr>
              <a:buSzPts val="1100"/>
            </a:pPr>
            <a:br>
              <a:rPr lang="en-US" sz="2000" dirty="0">
                <a:latin typeface="+mn-lt"/>
              </a:rPr>
            </a:br>
            <a:r>
              <a:rPr lang="en-US" sz="1800" i="1" dirty="0">
                <a:latin typeface="+mn-lt"/>
              </a:rPr>
              <a:t>Psalm 145:18 </a:t>
            </a:r>
            <a:r>
              <a:rPr lang="en-US" sz="2000" dirty="0">
                <a:latin typeface="+mn-lt"/>
              </a:rPr>
              <a:t>The Lord is near</a:t>
            </a:r>
            <a:br>
              <a:rPr lang="en-US" sz="2000" dirty="0">
                <a:latin typeface="+mn-lt"/>
              </a:rPr>
            </a:br>
            <a:r>
              <a:rPr lang="en-US" sz="1800" i="1" dirty="0">
                <a:latin typeface="+mn-lt"/>
              </a:rPr>
              <a:t>Psalm 34:17 </a:t>
            </a:r>
            <a:r>
              <a:rPr lang="en-US" sz="2000" dirty="0">
                <a:latin typeface="+mn-lt"/>
              </a:rPr>
              <a:t>The Lord hears</a:t>
            </a:r>
            <a:br>
              <a:rPr lang="en-US" sz="2000" dirty="0">
                <a:latin typeface="+mn-lt"/>
              </a:rPr>
            </a:br>
            <a:r>
              <a:rPr lang="en-US" sz="1800" i="1" dirty="0">
                <a:latin typeface="+mn-lt"/>
              </a:rPr>
              <a:t>Psalm 42:11 </a:t>
            </a:r>
            <a:r>
              <a:rPr lang="en-US" sz="2000" dirty="0">
                <a:latin typeface="+mn-lt"/>
              </a:rPr>
              <a:t>Hope in God! I shall still praise him</a:t>
            </a:r>
            <a:br>
              <a:rPr lang="en-US" sz="2000" dirty="0">
                <a:latin typeface="+mn-lt"/>
              </a:rPr>
            </a:br>
            <a:r>
              <a:rPr lang="en-US" sz="1800" i="1" dirty="0">
                <a:latin typeface="+mn-lt"/>
              </a:rPr>
              <a:t>Psalm 145:18 </a:t>
            </a:r>
            <a:r>
              <a:rPr lang="en-US" sz="2000" dirty="0">
                <a:latin typeface="+mn-lt"/>
              </a:rPr>
              <a:t>The Lord is near</a:t>
            </a:r>
            <a:endParaRPr sz="2000" dirty="0">
              <a:latin typeface="+mn-lt"/>
              <a:ea typeface="Arial"/>
              <a:cs typeface="Arial"/>
              <a:sym typeface="Arial"/>
            </a:endParaRPr>
          </a:p>
          <a:p>
            <a:pPr marL="0" lvl="0" indent="0" algn="l" rtl="0">
              <a:lnSpc>
                <a:spcPct val="115000"/>
              </a:lnSpc>
              <a:spcBef>
                <a:spcPts val="0"/>
              </a:spcBef>
              <a:spcAft>
                <a:spcPts val="0"/>
              </a:spcAft>
              <a:buClr>
                <a:schemeClr val="dk1"/>
              </a:buClr>
              <a:buSzPts val="1100"/>
              <a:buFont typeface="Arial"/>
              <a:buNone/>
            </a:pPr>
            <a:endParaRPr sz="2000" dirty="0">
              <a:latin typeface="Arial"/>
              <a:ea typeface="Arial"/>
              <a:cs typeface="Arial"/>
              <a:sym typeface="Arial"/>
            </a:endParaRPr>
          </a:p>
        </p:txBody>
      </p:sp>
      <p:pic>
        <p:nvPicPr>
          <p:cNvPr id="3" name="Google Shape;380;p44">
            <a:extLst>
              <a:ext uri="{FF2B5EF4-FFF2-40B4-BE49-F238E27FC236}">
                <a16:creationId xmlns:a16="http://schemas.microsoft.com/office/drawing/2014/main" id="{56E40894-94B6-9709-448D-81B8E943B510}"/>
              </a:ext>
            </a:extLst>
          </p:cNvPr>
          <p:cNvPicPr preferRelativeResize="0"/>
          <p:nvPr/>
        </p:nvPicPr>
        <p:blipFill>
          <a:blip r:embed="rId4"/>
          <a:srcRect t="6815" b="6815"/>
          <a:stretch/>
        </p:blipFill>
        <p:spPr>
          <a:xfrm>
            <a:off x="6708425" y="328275"/>
            <a:ext cx="2115476" cy="3868202"/>
          </a:xfrm>
          <a:prstGeom prst="rect">
            <a:avLst/>
          </a:prstGeom>
          <a:noFill/>
          <a:ln>
            <a:noFill/>
          </a:ln>
        </p:spPr>
      </p:pic>
      <p:sp>
        <p:nvSpPr>
          <p:cNvPr id="4" name="Google Shape;375;p44">
            <a:extLst>
              <a:ext uri="{FF2B5EF4-FFF2-40B4-BE49-F238E27FC236}">
                <a16:creationId xmlns:a16="http://schemas.microsoft.com/office/drawing/2014/main" id="{616979C2-9BC3-1F10-C905-38E12A8B2089}"/>
              </a:ext>
            </a:extLst>
          </p:cNvPr>
          <p:cNvSpPr txBox="1">
            <a:spLocks/>
          </p:cNvSpPr>
          <p:nvPr/>
        </p:nvSpPr>
        <p:spPr>
          <a:xfrm>
            <a:off x="1677025" y="4649250"/>
            <a:ext cx="3128400" cy="40680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298450" algn="l" rtl="0">
              <a:lnSpc>
                <a:spcPct val="115000"/>
              </a:lnSpc>
              <a:spcBef>
                <a:spcPts val="0"/>
              </a:spcBef>
              <a:spcAft>
                <a:spcPts val="0"/>
              </a:spcAft>
              <a:buClr>
                <a:schemeClr val="dk1"/>
              </a:buClr>
              <a:buSzPts val="1100"/>
              <a:buFont typeface="Inter Light"/>
              <a:buChar char="●"/>
              <a:defRPr sz="1100" b="0" i="0" u="none" strike="noStrike" cap="none">
                <a:solidFill>
                  <a:schemeClr val="dk1"/>
                </a:solidFill>
                <a:latin typeface="Inter Light"/>
                <a:ea typeface="Inter Light"/>
                <a:cs typeface="Inter Light"/>
                <a:sym typeface="Inter Light"/>
              </a:defRPr>
            </a:lvl1pPr>
            <a:lvl2pPr marL="914400" marR="0" lvl="1" indent="-298450" algn="l" rtl="0">
              <a:lnSpc>
                <a:spcPct val="115000"/>
              </a:lnSpc>
              <a:spcBef>
                <a:spcPts val="800"/>
              </a:spcBef>
              <a:spcAft>
                <a:spcPts val="0"/>
              </a:spcAft>
              <a:buClr>
                <a:schemeClr val="dk1"/>
              </a:buClr>
              <a:buSzPts val="1100"/>
              <a:buFont typeface="Inter Light"/>
              <a:buChar char="○"/>
              <a:defRPr sz="1100" b="0" i="0" u="none" strike="noStrike" cap="none">
                <a:solidFill>
                  <a:schemeClr val="dk1"/>
                </a:solidFill>
                <a:latin typeface="Inter Light"/>
                <a:ea typeface="Inter Light"/>
                <a:cs typeface="Inter Light"/>
                <a:sym typeface="Inter Light"/>
              </a:defRPr>
            </a:lvl2pPr>
            <a:lvl3pPr marL="1371600" marR="0" lvl="2" indent="-298450" algn="l" rtl="0">
              <a:lnSpc>
                <a:spcPct val="115000"/>
              </a:lnSpc>
              <a:spcBef>
                <a:spcPts val="800"/>
              </a:spcBef>
              <a:spcAft>
                <a:spcPts val="0"/>
              </a:spcAft>
              <a:buClr>
                <a:schemeClr val="dk1"/>
              </a:buClr>
              <a:buSzPts val="1100"/>
              <a:buFont typeface="Inter Light"/>
              <a:buChar char="■"/>
              <a:defRPr sz="1100" b="0" i="0" u="none" strike="noStrike" cap="none">
                <a:solidFill>
                  <a:schemeClr val="dk1"/>
                </a:solidFill>
                <a:latin typeface="Inter Light"/>
                <a:ea typeface="Inter Light"/>
                <a:cs typeface="Inter Light"/>
                <a:sym typeface="Inter Light"/>
              </a:defRPr>
            </a:lvl3pPr>
            <a:lvl4pPr marL="1828800" marR="0" lvl="3" indent="-298450" algn="l" rtl="0">
              <a:lnSpc>
                <a:spcPct val="115000"/>
              </a:lnSpc>
              <a:spcBef>
                <a:spcPts val="800"/>
              </a:spcBef>
              <a:spcAft>
                <a:spcPts val="0"/>
              </a:spcAft>
              <a:buClr>
                <a:schemeClr val="dk1"/>
              </a:buClr>
              <a:buSzPts val="1100"/>
              <a:buFont typeface="Inter Light"/>
              <a:buChar char="●"/>
              <a:defRPr sz="1100" b="0" i="0" u="none" strike="noStrike" cap="none">
                <a:solidFill>
                  <a:schemeClr val="dk1"/>
                </a:solidFill>
                <a:latin typeface="Inter Light"/>
                <a:ea typeface="Inter Light"/>
                <a:cs typeface="Inter Light"/>
                <a:sym typeface="Inter Light"/>
              </a:defRPr>
            </a:lvl4pPr>
            <a:lvl5pPr marL="2286000" marR="0" lvl="4" indent="-298450" algn="l" rtl="0">
              <a:lnSpc>
                <a:spcPct val="115000"/>
              </a:lnSpc>
              <a:spcBef>
                <a:spcPts val="800"/>
              </a:spcBef>
              <a:spcAft>
                <a:spcPts val="0"/>
              </a:spcAft>
              <a:buClr>
                <a:schemeClr val="dk1"/>
              </a:buClr>
              <a:buSzPts val="1100"/>
              <a:buFont typeface="Inter Light"/>
              <a:buChar char="○"/>
              <a:defRPr sz="1100" b="0" i="0" u="none" strike="noStrike" cap="none">
                <a:solidFill>
                  <a:schemeClr val="dk1"/>
                </a:solidFill>
                <a:latin typeface="Inter Light"/>
                <a:ea typeface="Inter Light"/>
                <a:cs typeface="Inter Light"/>
                <a:sym typeface="Inter Light"/>
              </a:defRPr>
            </a:lvl5pPr>
            <a:lvl6pPr marL="2743200" marR="0" lvl="5" indent="-298450" algn="l" rtl="0">
              <a:lnSpc>
                <a:spcPct val="115000"/>
              </a:lnSpc>
              <a:spcBef>
                <a:spcPts val="800"/>
              </a:spcBef>
              <a:spcAft>
                <a:spcPts val="0"/>
              </a:spcAft>
              <a:buClr>
                <a:schemeClr val="dk1"/>
              </a:buClr>
              <a:buSzPts val="1100"/>
              <a:buFont typeface="Inter Light"/>
              <a:buChar char="■"/>
              <a:defRPr sz="1100" b="0" i="0" u="none" strike="noStrike" cap="none">
                <a:solidFill>
                  <a:schemeClr val="dk1"/>
                </a:solidFill>
                <a:latin typeface="Inter Light"/>
                <a:ea typeface="Inter Light"/>
                <a:cs typeface="Inter Light"/>
                <a:sym typeface="Inter Light"/>
              </a:defRPr>
            </a:lvl6pPr>
            <a:lvl7pPr marL="3200400" marR="0" lvl="6" indent="-298450" algn="l" rtl="0">
              <a:lnSpc>
                <a:spcPct val="115000"/>
              </a:lnSpc>
              <a:spcBef>
                <a:spcPts val="800"/>
              </a:spcBef>
              <a:spcAft>
                <a:spcPts val="0"/>
              </a:spcAft>
              <a:buClr>
                <a:schemeClr val="dk1"/>
              </a:buClr>
              <a:buSzPts val="1100"/>
              <a:buFont typeface="Inter Light"/>
              <a:buChar char="●"/>
              <a:defRPr sz="1100" b="0" i="0" u="none" strike="noStrike" cap="none">
                <a:solidFill>
                  <a:schemeClr val="dk1"/>
                </a:solidFill>
                <a:latin typeface="Inter Light"/>
                <a:ea typeface="Inter Light"/>
                <a:cs typeface="Inter Light"/>
                <a:sym typeface="Inter Light"/>
              </a:defRPr>
            </a:lvl7pPr>
            <a:lvl8pPr marL="3657600" marR="0" lvl="7" indent="-298450" algn="l" rtl="0">
              <a:lnSpc>
                <a:spcPct val="115000"/>
              </a:lnSpc>
              <a:spcBef>
                <a:spcPts val="800"/>
              </a:spcBef>
              <a:spcAft>
                <a:spcPts val="0"/>
              </a:spcAft>
              <a:buClr>
                <a:schemeClr val="dk1"/>
              </a:buClr>
              <a:buSzPts val="1100"/>
              <a:buFont typeface="Inter Light"/>
              <a:buChar char="○"/>
              <a:defRPr sz="1100" b="0" i="0" u="none" strike="noStrike" cap="none">
                <a:solidFill>
                  <a:schemeClr val="dk1"/>
                </a:solidFill>
                <a:latin typeface="Inter Light"/>
                <a:ea typeface="Inter Light"/>
                <a:cs typeface="Inter Light"/>
                <a:sym typeface="Inter Light"/>
              </a:defRPr>
            </a:lvl8pPr>
            <a:lvl9pPr marL="4114800" marR="0" lvl="8" indent="-298450" algn="l" rtl="0">
              <a:lnSpc>
                <a:spcPct val="115000"/>
              </a:lnSpc>
              <a:spcBef>
                <a:spcPts val="800"/>
              </a:spcBef>
              <a:spcAft>
                <a:spcPts val="800"/>
              </a:spcAft>
              <a:buClr>
                <a:schemeClr val="dk1"/>
              </a:buClr>
              <a:buSzPts val="1100"/>
              <a:buFont typeface="Inter Light"/>
              <a:buChar char="■"/>
              <a:defRPr sz="1100" b="0" i="0" u="none" strike="noStrike" cap="none">
                <a:solidFill>
                  <a:schemeClr val="dk1"/>
                </a:solidFill>
                <a:latin typeface="Inter Light"/>
                <a:ea typeface="Inter Light"/>
                <a:cs typeface="Inter Light"/>
                <a:sym typeface="Inter Light"/>
              </a:defRPr>
            </a:lvl9pPr>
          </a:lstStyle>
          <a:p>
            <a:pPr marL="0" indent="0" algn="r">
              <a:buFont typeface="Inter Light"/>
              <a:buNone/>
            </a:pPr>
            <a:r>
              <a:rPr lang="en" sz="1000">
                <a:solidFill>
                  <a:schemeClr val="lt1"/>
                </a:solidFill>
              </a:rPr>
              <a:t>2026</a:t>
            </a:r>
            <a:endParaRPr lang="en" sz="1000" dirty="0">
              <a:solidFill>
                <a:schemeClr val="lt1"/>
              </a:solidFill>
            </a:endParaRPr>
          </a:p>
        </p:txBody>
      </p:sp>
      <p:sp>
        <p:nvSpPr>
          <p:cNvPr id="2" name="Google Shape;379;p44">
            <a:extLst>
              <a:ext uri="{FF2B5EF4-FFF2-40B4-BE49-F238E27FC236}">
                <a16:creationId xmlns:a16="http://schemas.microsoft.com/office/drawing/2014/main" id="{C0BC4BF1-4318-6093-5AD8-A5667D5142B5}"/>
              </a:ext>
            </a:extLst>
          </p:cNvPr>
          <p:cNvSpPr txBox="1"/>
          <p:nvPr/>
        </p:nvSpPr>
        <p:spPr>
          <a:xfrm flipH="1">
            <a:off x="5030075" y="4200568"/>
            <a:ext cx="3883200" cy="600164"/>
          </a:xfrm>
          <a:prstGeom prst="rect">
            <a:avLst/>
          </a:prstGeom>
          <a:noFill/>
          <a:ln>
            <a:noFill/>
          </a:ln>
        </p:spPr>
        <p:txBody>
          <a:bodyPr spcFirstLastPara="1" wrap="square" lIns="0" tIns="0" rIns="0" bIns="0" anchor="ctr" anchorCtr="0">
            <a:spAutoFit/>
          </a:bodyPr>
          <a:lstStyle/>
          <a:p>
            <a:pPr marL="0" lvl="0" indent="0" algn="r" rtl="0">
              <a:lnSpc>
                <a:spcPct val="100000"/>
              </a:lnSpc>
              <a:spcBef>
                <a:spcPts val="0"/>
              </a:spcBef>
              <a:spcAft>
                <a:spcPts val="0"/>
              </a:spcAft>
              <a:buNone/>
            </a:pPr>
            <a:r>
              <a:rPr lang="en" sz="3900" dirty="0">
                <a:solidFill>
                  <a:schemeClr val="lt1"/>
                </a:solidFill>
                <a:latin typeface="Taviraj"/>
                <a:ea typeface="Taviraj"/>
                <a:cs typeface="Taviraj"/>
                <a:sym typeface="Taviraj"/>
              </a:rPr>
              <a:t>When Tears Fall</a:t>
            </a:r>
            <a:endParaRPr sz="3900" dirty="0">
              <a:solidFill>
                <a:schemeClr val="lt1"/>
              </a:solidFill>
              <a:latin typeface="Taviraj"/>
              <a:ea typeface="Taviraj"/>
              <a:cs typeface="Taviraj"/>
              <a:sym typeface="Taviraj"/>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432">
          <a:extLst>
            <a:ext uri="{FF2B5EF4-FFF2-40B4-BE49-F238E27FC236}">
              <a16:creationId xmlns:a16="http://schemas.microsoft.com/office/drawing/2014/main" id="{50572336-8D9E-E91B-6AA0-446F37529B7E}"/>
            </a:ext>
          </a:extLst>
        </p:cNvPr>
        <p:cNvGrpSpPr/>
        <p:nvPr/>
      </p:nvGrpSpPr>
      <p:grpSpPr>
        <a:xfrm>
          <a:off x="0" y="0"/>
          <a:ext cx="0" cy="0"/>
          <a:chOff x="0" y="0"/>
          <a:chExt cx="0" cy="0"/>
        </a:xfrm>
      </p:grpSpPr>
      <p:sp>
        <p:nvSpPr>
          <p:cNvPr id="433" name="Google Shape;433;p49">
            <a:extLst>
              <a:ext uri="{FF2B5EF4-FFF2-40B4-BE49-F238E27FC236}">
                <a16:creationId xmlns:a16="http://schemas.microsoft.com/office/drawing/2014/main" id="{C37B7885-EE80-D673-5B6C-A1E8E24D94AE}"/>
              </a:ext>
            </a:extLst>
          </p:cNvPr>
          <p:cNvSpPr txBox="1">
            <a:spLocks noGrp="1"/>
          </p:cNvSpPr>
          <p:nvPr>
            <p:ph type="subTitle" idx="4294967295"/>
          </p:nvPr>
        </p:nvSpPr>
        <p:spPr>
          <a:xfrm>
            <a:off x="5786953" y="4804825"/>
            <a:ext cx="3128400" cy="1800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dirty="0"/>
              <a:t>Month Year</a:t>
            </a:r>
            <a:endParaRPr dirty="0"/>
          </a:p>
        </p:txBody>
      </p:sp>
      <p:sp>
        <p:nvSpPr>
          <p:cNvPr id="434" name="Google Shape;434;p49">
            <a:extLst>
              <a:ext uri="{FF2B5EF4-FFF2-40B4-BE49-F238E27FC236}">
                <a16:creationId xmlns:a16="http://schemas.microsoft.com/office/drawing/2014/main" id="{EE70F4BA-92CC-4EB0-5C2A-E8BFDD066C8E}"/>
              </a:ext>
            </a:extLst>
          </p:cNvPr>
          <p:cNvSpPr txBox="1">
            <a:spLocks noGrp="1"/>
          </p:cNvSpPr>
          <p:nvPr>
            <p:ph type="sldNum" idx="12"/>
          </p:nvPr>
        </p:nvSpPr>
        <p:spPr>
          <a:xfrm>
            <a:off x="8366700" y="4793240"/>
            <a:ext cx="457200" cy="1188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fld id="{00000000-1234-1234-1234-123412341234}" type="slidenum">
              <a:rPr lang="en">
                <a:latin typeface="Inter"/>
                <a:ea typeface="Inter"/>
                <a:cs typeface="Inter"/>
                <a:sym typeface="Inter"/>
              </a:rPr>
              <a:t>9</a:t>
            </a:fld>
            <a:endParaRPr>
              <a:latin typeface="Inter"/>
              <a:ea typeface="Inter"/>
              <a:cs typeface="Inter"/>
              <a:sym typeface="Inter"/>
            </a:endParaRPr>
          </a:p>
        </p:txBody>
      </p:sp>
      <p:cxnSp>
        <p:nvCxnSpPr>
          <p:cNvPr id="435" name="Google Shape;435;p49">
            <a:extLst>
              <a:ext uri="{FF2B5EF4-FFF2-40B4-BE49-F238E27FC236}">
                <a16:creationId xmlns:a16="http://schemas.microsoft.com/office/drawing/2014/main" id="{5A311B95-1115-8D3C-5470-2390AAE55D40}"/>
              </a:ext>
            </a:extLst>
          </p:cNvPr>
          <p:cNvCxnSpPr/>
          <p:nvPr/>
        </p:nvCxnSpPr>
        <p:spPr>
          <a:xfrm>
            <a:off x="322537" y="4678933"/>
            <a:ext cx="4482900" cy="0"/>
          </a:xfrm>
          <a:prstGeom prst="straightConnector1">
            <a:avLst/>
          </a:prstGeom>
          <a:noFill/>
          <a:ln w="9525" cap="flat" cmpd="sng">
            <a:solidFill>
              <a:schemeClr val="lt1"/>
            </a:solidFill>
            <a:prstDash val="solid"/>
            <a:round/>
            <a:headEnd type="none" w="med" len="med"/>
            <a:tailEnd type="none" w="med" len="med"/>
          </a:ln>
        </p:spPr>
      </p:cxnSp>
      <p:pic>
        <p:nvPicPr>
          <p:cNvPr id="436" name="Google Shape;436;p49" title="logotype-verse-and-voice-23423.png">
            <a:extLst>
              <a:ext uri="{FF2B5EF4-FFF2-40B4-BE49-F238E27FC236}">
                <a16:creationId xmlns:a16="http://schemas.microsoft.com/office/drawing/2014/main" id="{DA1CCB8E-CCCC-06D7-8C94-DB89DC8C693B}"/>
              </a:ext>
            </a:extLst>
          </p:cNvPr>
          <p:cNvPicPr preferRelativeResize="0"/>
          <p:nvPr/>
        </p:nvPicPr>
        <p:blipFill>
          <a:blip r:embed="rId3">
            <a:alphaModFix/>
          </a:blip>
          <a:stretch>
            <a:fillRect/>
          </a:stretch>
        </p:blipFill>
        <p:spPr>
          <a:xfrm>
            <a:off x="322525" y="4088675"/>
            <a:ext cx="1527949" cy="1527949"/>
          </a:xfrm>
          <a:prstGeom prst="rect">
            <a:avLst/>
          </a:prstGeom>
          <a:noFill/>
          <a:ln>
            <a:noFill/>
          </a:ln>
        </p:spPr>
      </p:pic>
      <p:sp>
        <p:nvSpPr>
          <p:cNvPr id="437" name="Google Shape;437;p49">
            <a:extLst>
              <a:ext uri="{FF2B5EF4-FFF2-40B4-BE49-F238E27FC236}">
                <a16:creationId xmlns:a16="http://schemas.microsoft.com/office/drawing/2014/main" id="{C801C090-F069-C86C-54AE-50B9FEE4261D}"/>
              </a:ext>
            </a:extLst>
          </p:cNvPr>
          <p:cNvSpPr txBox="1">
            <a:spLocks noGrp="1"/>
          </p:cNvSpPr>
          <p:nvPr>
            <p:ph type="title"/>
          </p:nvPr>
        </p:nvSpPr>
        <p:spPr>
          <a:xfrm>
            <a:off x="228600" y="158675"/>
            <a:ext cx="6350400" cy="4041800"/>
          </a:xfrm>
          <a:prstGeom prst="rect">
            <a:avLst/>
          </a:prstGeom>
        </p:spPr>
        <p:txBody>
          <a:bodyPr spcFirstLastPara="1" wrap="square" lIns="91425" tIns="91425" rIns="91425" bIns="91425" anchor="t" anchorCtr="0">
            <a:noAutofit/>
          </a:bodyPr>
          <a:lstStyle/>
          <a:p>
            <a:r>
              <a:rPr lang="en-US" sz="700" b="1" dirty="0">
                <a:latin typeface="+mn-lt"/>
              </a:rPr>
              <a:t>©2026 Awake and Renew. All Rights Reserved. </a:t>
            </a:r>
            <a:r>
              <a:rPr lang="en-US" sz="700" dirty="0">
                <a:latin typeface="+mn-lt"/>
              </a:rPr>
              <a:t>Lyrics across Awake and Renew projects are curated as a precise thematic “mosaic” using verbatim excerpts and linguistic fragments from various English translations. This methodology aligns individual scriptural passages to musical meter while strictly preserving the underlying theological context. </a:t>
            </a:r>
            <a:r>
              <a:rPr lang="en-US" sz="700" b="1" dirty="0">
                <a:latin typeface="+mn-lt"/>
              </a:rPr>
              <a:t>For current licensing, distribution, and usage permissions, please visit awakeandrenew.org/license.</a:t>
            </a:r>
            <a:br>
              <a:rPr lang="en-US" sz="700" b="1" dirty="0">
                <a:latin typeface="+mn-lt"/>
              </a:rPr>
            </a:br>
            <a:r>
              <a:rPr lang="en-US" sz="400" dirty="0">
                <a:latin typeface="+mn-lt"/>
              </a:rPr>
              <a:t> </a:t>
            </a:r>
            <a:br>
              <a:rPr lang="en-US" sz="400" dirty="0">
                <a:latin typeface="+mn-lt"/>
              </a:rPr>
            </a:br>
            <a:r>
              <a:rPr lang="en-US" sz="700" dirty="0">
                <a:latin typeface="+mn-lt"/>
              </a:rPr>
              <a:t>Per publisher guidance and licensing frameworks, select phrasing, vocabulary, and cross-references from the following translations are utilized as foundational source texts to compile our lyrical arrangements:</a:t>
            </a:r>
            <a:br>
              <a:rPr lang="en-US" sz="700" dirty="0">
                <a:latin typeface="+mn-lt"/>
              </a:rPr>
            </a:br>
            <a:r>
              <a:rPr lang="en-US" sz="700" dirty="0">
                <a:latin typeface="+mn-lt"/>
              </a:rPr>
              <a:t>- </a:t>
            </a:r>
            <a:r>
              <a:rPr lang="en-US" sz="700" b="1" dirty="0">
                <a:latin typeface="+mn-lt"/>
              </a:rPr>
              <a:t>New King James Version (NKJV)</a:t>
            </a:r>
            <a:br>
              <a:rPr lang="en-US" sz="700" dirty="0">
                <a:latin typeface="+mn-lt"/>
              </a:rPr>
            </a:br>
            <a:r>
              <a:rPr lang="en-US" sz="700" dirty="0">
                <a:latin typeface="+mn-lt"/>
              </a:rPr>
              <a:t>- </a:t>
            </a:r>
            <a:r>
              <a:rPr lang="en-US" sz="700" b="1" dirty="0">
                <a:latin typeface="+mn-lt"/>
              </a:rPr>
              <a:t>New Century Version (NCV)</a:t>
            </a:r>
            <a:br>
              <a:rPr lang="en-US" sz="700" dirty="0">
                <a:latin typeface="+mn-lt"/>
              </a:rPr>
            </a:br>
            <a:r>
              <a:rPr lang="en-US" sz="700" dirty="0">
                <a:latin typeface="+mn-lt"/>
              </a:rPr>
              <a:t>- </a:t>
            </a:r>
            <a:r>
              <a:rPr lang="en-US" sz="700" b="1" dirty="0">
                <a:latin typeface="+mn-lt"/>
              </a:rPr>
              <a:t>New English Translation (NET)</a:t>
            </a:r>
            <a:br>
              <a:rPr lang="en-US" sz="700" dirty="0">
                <a:latin typeface="+mn-lt"/>
              </a:rPr>
            </a:br>
            <a:r>
              <a:rPr lang="en-US" sz="700" i="1" dirty="0">
                <a:latin typeface="+mn-lt"/>
              </a:rPr>
              <a:t>Note: Because these specific selections are curated, adapted to meter, and integrated into a multi-translation mosaic, formal corporate legal notices for these versions are omitted from the section below at the explicit request of the rights holder.</a:t>
            </a:r>
            <a:br>
              <a:rPr lang="en-US" sz="700" i="1" dirty="0">
                <a:latin typeface="+mn-lt"/>
              </a:rPr>
            </a:br>
            <a:r>
              <a:rPr lang="en-US" sz="400" i="1" dirty="0">
                <a:latin typeface="+mn-lt"/>
              </a:rPr>
              <a:t> </a:t>
            </a:r>
            <a:br>
              <a:rPr lang="en-US" sz="400" dirty="0">
                <a:latin typeface="+mn-lt"/>
              </a:rPr>
            </a:br>
            <a:r>
              <a:rPr lang="en-US" sz="700" i="1" dirty="0">
                <a:latin typeface="+mn-lt"/>
              </a:rPr>
              <a:t>Scripture quotations from the following translations are used by permission and are subject to the formal corporate copyright guidelines of their respective publishers:</a:t>
            </a:r>
            <a:br>
              <a:rPr lang="en-US" sz="700" i="1" dirty="0">
                <a:latin typeface="+mn-lt"/>
              </a:rPr>
            </a:br>
            <a:r>
              <a:rPr lang="en-US" sz="700" b="1" dirty="0">
                <a:latin typeface="+mn-lt"/>
              </a:rPr>
              <a:t>BSB — Berean Study Bible / Berean Standard Bible</a:t>
            </a:r>
            <a:r>
              <a:rPr lang="en-US" sz="700" dirty="0">
                <a:latin typeface="+mn-lt"/>
              </a:rPr>
              <a:t> - The Holy Bible, Berean Standard Bible, BSB is produced in cooperation with Bible Hub, Discovery Bible, OpenBible.com, and the Berean Bible Translation Committee. This text of God’s Word has been dedicated to the public domain. (Note: As of April 30, 2023, the BSB is now public domain and no longer requires copyright attribution, though attribution is appreciated but not required.)</a:t>
            </a:r>
            <a:br>
              <a:rPr lang="en-US" sz="700" dirty="0">
                <a:latin typeface="+mn-lt"/>
              </a:rPr>
            </a:br>
            <a:r>
              <a:rPr lang="en-US" sz="700" b="1" dirty="0">
                <a:latin typeface="+mn-lt"/>
              </a:rPr>
              <a:t>CSB — Christian Standard Bible</a:t>
            </a:r>
            <a:r>
              <a:rPr lang="en-US" sz="700" dirty="0">
                <a:latin typeface="+mn-lt"/>
              </a:rPr>
              <a:t> - </a:t>
            </a:r>
            <a:r>
              <a:rPr lang="en-US" sz="700" i="1" dirty="0">
                <a:latin typeface="+mn-lt"/>
              </a:rPr>
              <a:t>Scripture quotations are from the Christian Standard Bible®, Copyright © 2017 by Holman Bible Publishers. Used by permission. Christian Standard Bible® and CSB® are federally registered trademarks of Holman Bible Publishers.</a:t>
            </a:r>
            <a:br>
              <a:rPr lang="en-US" sz="700" dirty="0">
                <a:latin typeface="+mn-lt"/>
              </a:rPr>
            </a:br>
            <a:r>
              <a:rPr lang="en-US" sz="700" b="1" dirty="0">
                <a:latin typeface="+mn-lt"/>
              </a:rPr>
              <a:t>DARBY — Darby Translation</a:t>
            </a:r>
            <a:r>
              <a:rPr lang="en-US" sz="700" dirty="0">
                <a:latin typeface="+mn-lt"/>
              </a:rPr>
              <a:t> - Scripture quotations marked (Dar) are taken from the DARBY BIBLE, published in 1867, 1872, 1884, 1890; public domain.</a:t>
            </a:r>
            <a:br>
              <a:rPr lang="en-US" sz="700" dirty="0">
                <a:latin typeface="+mn-lt"/>
              </a:rPr>
            </a:br>
            <a:r>
              <a:rPr lang="en-US" sz="700" b="1" dirty="0">
                <a:latin typeface="+mn-lt"/>
              </a:rPr>
              <a:t>ESV — English Standard Version</a:t>
            </a:r>
            <a:r>
              <a:rPr lang="en-US" sz="700" dirty="0">
                <a:latin typeface="+mn-lt"/>
              </a:rPr>
              <a:t> - Scripture quotations are from the ESV® Bible (The Holy Bible, English Standard Version®), copyright © 2001 by Crossway, a publishing ministry of Good News Publishers. Used by permission. All rights reserved.</a:t>
            </a:r>
            <a:br>
              <a:rPr lang="en-US" sz="700" dirty="0">
                <a:latin typeface="+mn-lt"/>
              </a:rPr>
            </a:br>
            <a:r>
              <a:rPr lang="en-US" sz="700" b="1" dirty="0">
                <a:latin typeface="+mn-lt"/>
              </a:rPr>
              <a:t>GB — Geneva Bible</a:t>
            </a:r>
            <a:r>
              <a:rPr lang="en-US" sz="700" dirty="0">
                <a:latin typeface="+mn-lt"/>
              </a:rPr>
              <a:t> - Scripture quotations marked (Geneva) are taken from the Geneva Bible, 1560/1599. Public domain.</a:t>
            </a:r>
            <a:br>
              <a:rPr lang="en-US" sz="700" dirty="0">
                <a:latin typeface="+mn-lt"/>
              </a:rPr>
            </a:br>
            <a:r>
              <a:rPr lang="en-US" sz="700" b="1" dirty="0">
                <a:latin typeface="+mn-lt"/>
              </a:rPr>
              <a:t>GNT — Good News Translation</a:t>
            </a:r>
            <a:r>
              <a:rPr lang="en-US" sz="700" dirty="0">
                <a:latin typeface="+mn-lt"/>
              </a:rPr>
              <a:t> - Scripture quotations marked (GNT) are from the Good News Translation in Today’s English Version – Second Edition Copyright © 1992 by American Bible Society. Used by Permission.</a:t>
            </a:r>
            <a:br>
              <a:rPr lang="en-US" sz="700" dirty="0">
                <a:latin typeface="+mn-lt"/>
              </a:rPr>
            </a:br>
            <a:r>
              <a:rPr lang="en-US" sz="700" b="1" dirty="0">
                <a:latin typeface="+mn-lt"/>
              </a:rPr>
              <a:t>GWT — GOD’S WORD Translation</a:t>
            </a:r>
            <a:r>
              <a:rPr lang="en-US" sz="700" dirty="0">
                <a:latin typeface="+mn-lt"/>
              </a:rPr>
              <a:t> - Scripture quotations marked (GW or GWT) are taken from GOD’S WORD®. © 1995, 2003, 2013, 2014, 2019, 2020 by God’s Word to the Nations Mission Society. Used by permission.</a:t>
            </a:r>
            <a:br>
              <a:rPr lang="en-US" sz="700" dirty="0">
                <a:latin typeface="+mn-lt"/>
              </a:rPr>
            </a:br>
            <a:r>
              <a:rPr lang="en-US" sz="700" b="1" dirty="0">
                <a:latin typeface="+mn-lt"/>
              </a:rPr>
              <a:t>HCSB — Holman Christian Standard Bible</a:t>
            </a:r>
            <a:r>
              <a:rPr lang="en-US" sz="700" dirty="0">
                <a:latin typeface="+mn-lt"/>
              </a:rPr>
              <a:t> - </a:t>
            </a:r>
            <a:r>
              <a:rPr lang="en-US" sz="700" i="1" dirty="0">
                <a:latin typeface="+mn-lt"/>
              </a:rPr>
              <a:t>Scripture quotations are from the Holman Christian Standard Bible®, Copyright © 1999, 2000, 2002, 2003, 2009 by Holman Bible Publishers. Used by permission.</a:t>
            </a:r>
            <a:br>
              <a:rPr lang="en-US" sz="700" dirty="0">
                <a:latin typeface="+mn-lt"/>
              </a:rPr>
            </a:br>
            <a:r>
              <a:rPr lang="en-US" sz="700" b="1" dirty="0">
                <a:latin typeface="+mn-lt"/>
              </a:rPr>
              <a:t>JPS 1917 — JPS Tanakh</a:t>
            </a:r>
            <a:r>
              <a:rPr lang="en-US" sz="700" dirty="0">
                <a:latin typeface="+mn-lt"/>
              </a:rPr>
              <a:t> - Scripture quotations marked (JPS 1917) are taken from the Holy Scriptures According to the Masoretic Text, Jewish Publication Society, 1917. Public domain.</a:t>
            </a:r>
            <a:br>
              <a:rPr lang="en-US" sz="700" dirty="0">
                <a:latin typeface="+mn-lt"/>
              </a:rPr>
            </a:br>
            <a:r>
              <a:rPr lang="en-US" sz="700" b="1" dirty="0">
                <a:latin typeface="+mn-lt"/>
              </a:rPr>
              <a:t>KJV — King James Version</a:t>
            </a:r>
            <a:r>
              <a:rPr lang="en-US" sz="700" dirty="0">
                <a:latin typeface="+mn-lt"/>
              </a:rPr>
              <a:t> - Scripture quotations marked (KJV) are taken from the KING JAMES VERSION, public domain. (Note: The KJV is public domain in the United States and most countries, but is still under Crown copyright in the United Kingdom.)</a:t>
            </a:r>
            <a:br>
              <a:rPr lang="en-US" sz="700" dirty="0">
                <a:latin typeface="+mn-lt"/>
              </a:rPr>
            </a:br>
            <a:r>
              <a:rPr lang="en-US" sz="700" b="1" dirty="0">
                <a:latin typeface="+mn-lt"/>
              </a:rPr>
              <a:t>LEB — </a:t>
            </a:r>
            <a:r>
              <a:rPr lang="en-US" sz="700" b="1" dirty="0" err="1">
                <a:latin typeface="+mn-lt"/>
              </a:rPr>
              <a:t>Lexham</a:t>
            </a:r>
            <a:r>
              <a:rPr lang="en-US" sz="700" b="1" dirty="0">
                <a:latin typeface="+mn-lt"/>
              </a:rPr>
              <a:t> English Bible</a:t>
            </a:r>
            <a:r>
              <a:rPr lang="en-US" sz="700" dirty="0">
                <a:latin typeface="+mn-lt"/>
              </a:rPr>
              <a:t> - </a:t>
            </a:r>
            <a:r>
              <a:rPr lang="en-US" sz="700" i="1" dirty="0">
                <a:latin typeface="+mn-lt"/>
              </a:rPr>
              <a:t>Scripture quotations are from the </a:t>
            </a:r>
            <a:r>
              <a:rPr lang="en-US" sz="700" i="1" dirty="0" err="1">
                <a:latin typeface="+mn-lt"/>
              </a:rPr>
              <a:t>Lexham</a:t>
            </a:r>
            <a:r>
              <a:rPr lang="en-US" sz="700" i="1" dirty="0">
                <a:latin typeface="+mn-lt"/>
              </a:rPr>
              <a:t> English Bible, copyright © 2012 Logos Bible Software. </a:t>
            </a:r>
            <a:r>
              <a:rPr lang="en-US" sz="700" i="1" dirty="0" err="1">
                <a:latin typeface="+mn-lt"/>
              </a:rPr>
              <a:t>Lexham</a:t>
            </a:r>
            <a:r>
              <a:rPr lang="en-US" sz="700" i="1" dirty="0">
                <a:latin typeface="+mn-lt"/>
              </a:rPr>
              <a:t> is a registered trademark of Logos Bible Software.</a:t>
            </a:r>
            <a:br>
              <a:rPr lang="en-US" sz="700" dirty="0">
                <a:latin typeface="+mn-lt"/>
              </a:rPr>
            </a:br>
            <a:r>
              <a:rPr lang="en-US" sz="700" b="1" dirty="0">
                <a:latin typeface="+mn-lt"/>
              </a:rPr>
              <a:t>NASB — New American Standard Bible</a:t>
            </a:r>
            <a:r>
              <a:rPr lang="en-US" sz="700" dirty="0">
                <a:latin typeface="+mn-lt"/>
              </a:rPr>
              <a:t> - </a:t>
            </a:r>
            <a:r>
              <a:rPr lang="en-US" sz="700" i="1" dirty="0">
                <a:latin typeface="+mn-lt"/>
              </a:rPr>
              <a:t>Scripture quotations taken from the New American Standard Bible® (NASB®), copyright © 1960, 1962, 1963, 1968, 1971, 1972, 1973, 1975, 1977, 1995, 2020 by The Lockman Foundation. Used by permission. www.lockman.org</a:t>
            </a:r>
            <a:br>
              <a:rPr lang="en-US" sz="700" dirty="0">
                <a:latin typeface="+mn-lt"/>
              </a:rPr>
            </a:br>
            <a:r>
              <a:rPr lang="en-US" sz="700" b="1" dirty="0">
                <a:latin typeface="+mn-lt"/>
              </a:rPr>
              <a:t>NLT — New Living Translation</a:t>
            </a:r>
            <a:r>
              <a:rPr lang="en-US" sz="700" dirty="0">
                <a:latin typeface="+mn-lt"/>
              </a:rPr>
              <a:t> - Scripture quotations marked (NLT) are taken from the Holy Bible, New Living Translation, copyright © 1996, 2004, 2015 by Tyndale House Foundation. Used by permission of Tyndale House Publishers, Inc., Carol Stream, Illinois 60188. All rights reserved.</a:t>
            </a:r>
            <a:br>
              <a:rPr lang="en-US" sz="700" dirty="0">
                <a:latin typeface="+mn-lt"/>
              </a:rPr>
            </a:br>
            <a:r>
              <a:rPr lang="en-US" sz="700" b="1" dirty="0">
                <a:latin typeface="+mn-lt"/>
              </a:rPr>
              <a:t>NRSV — New Revised Standard Version</a:t>
            </a:r>
            <a:r>
              <a:rPr lang="en-US" sz="700" dirty="0">
                <a:latin typeface="+mn-lt"/>
              </a:rPr>
              <a:t> - S</a:t>
            </a:r>
            <a:r>
              <a:rPr lang="en-US" sz="700" i="1" dirty="0">
                <a:latin typeface="+mn-lt"/>
              </a:rPr>
              <a:t>cripture quotations are from the New Revised Standard Version Bible, copyright © 1989 National Council of the Churches of Christ in the United States of America. Used by permission. All rights reserved.</a:t>
            </a:r>
            <a:br>
              <a:rPr lang="en-US" sz="700" dirty="0">
                <a:latin typeface="+mn-lt"/>
              </a:rPr>
            </a:br>
            <a:r>
              <a:rPr lang="en-US" sz="700" b="1" dirty="0">
                <a:latin typeface="+mn-lt"/>
              </a:rPr>
              <a:t>RSV — Revised Standard Version</a:t>
            </a:r>
            <a:r>
              <a:rPr lang="en-US" sz="700" dirty="0">
                <a:latin typeface="+mn-lt"/>
              </a:rPr>
              <a:t> - Scripture quotations are from the Revised Standard Version of the Bible, copyright © 1946, 1952, and 1971 by the Division of Christian Education of the National Council of the Churches of Christ in the United States of America. Used by permission. All rights reserved worldwide.</a:t>
            </a:r>
            <a:br>
              <a:rPr lang="en-US" sz="700" dirty="0">
                <a:latin typeface="+mn-lt"/>
              </a:rPr>
            </a:br>
            <a:r>
              <a:rPr lang="en-US" sz="700" b="1" dirty="0">
                <a:latin typeface="+mn-lt"/>
              </a:rPr>
              <a:t>Tanakh — JPS Tanakh</a:t>
            </a:r>
            <a:r>
              <a:rPr lang="en-US" sz="700" dirty="0">
                <a:latin typeface="+mn-lt"/>
              </a:rPr>
              <a:t> - Scripture quotations marked (Tanakh) are taken from the TANAKH: The Holy Scriptures. Copyright © 1985, 1999 by the Jewish Publication Society. All rights reserved. Used by permission.</a:t>
            </a:r>
            <a:br>
              <a:rPr lang="en-US" sz="700" dirty="0">
                <a:latin typeface="+mn-lt"/>
              </a:rPr>
            </a:br>
            <a:r>
              <a:rPr lang="en-US" sz="700" b="1" dirty="0">
                <a:latin typeface="+mn-lt"/>
              </a:rPr>
              <a:t>WEB — World English Bible</a:t>
            </a:r>
            <a:r>
              <a:rPr lang="en-US" sz="700" dirty="0">
                <a:latin typeface="+mn-lt"/>
              </a:rPr>
              <a:t> - Scripture quotations marked (WEB) are taken from the World English Bible, public domain.</a:t>
            </a:r>
            <a:br>
              <a:rPr lang="en-US" dirty="0"/>
            </a:br>
            <a:endParaRPr sz="700" i="1" dirty="0">
              <a:latin typeface="+mn-lt"/>
              <a:ea typeface="Arial"/>
              <a:cs typeface="Arial"/>
              <a:sym typeface="Arial"/>
            </a:endParaRPr>
          </a:p>
        </p:txBody>
      </p:sp>
      <p:sp>
        <p:nvSpPr>
          <p:cNvPr id="6" name="Google Shape;375;p44">
            <a:extLst>
              <a:ext uri="{FF2B5EF4-FFF2-40B4-BE49-F238E27FC236}">
                <a16:creationId xmlns:a16="http://schemas.microsoft.com/office/drawing/2014/main" id="{7E76FB1B-016E-0555-22FE-0BBD24EA5D82}"/>
              </a:ext>
            </a:extLst>
          </p:cNvPr>
          <p:cNvSpPr txBox="1">
            <a:spLocks/>
          </p:cNvSpPr>
          <p:nvPr/>
        </p:nvSpPr>
        <p:spPr>
          <a:xfrm>
            <a:off x="1677025" y="4649250"/>
            <a:ext cx="3128400" cy="40680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298450" algn="l" rtl="0">
              <a:lnSpc>
                <a:spcPct val="115000"/>
              </a:lnSpc>
              <a:spcBef>
                <a:spcPts val="0"/>
              </a:spcBef>
              <a:spcAft>
                <a:spcPts val="0"/>
              </a:spcAft>
              <a:buClr>
                <a:schemeClr val="dk1"/>
              </a:buClr>
              <a:buSzPts val="1100"/>
              <a:buFont typeface="Inter Light"/>
              <a:buChar char="●"/>
              <a:defRPr sz="1100" b="0" i="0" u="none" strike="noStrike" cap="none">
                <a:solidFill>
                  <a:schemeClr val="dk1"/>
                </a:solidFill>
                <a:latin typeface="Inter Light"/>
                <a:ea typeface="Inter Light"/>
                <a:cs typeface="Inter Light"/>
                <a:sym typeface="Inter Light"/>
              </a:defRPr>
            </a:lvl1pPr>
            <a:lvl2pPr marL="914400" marR="0" lvl="1" indent="-298450" algn="l" rtl="0">
              <a:lnSpc>
                <a:spcPct val="115000"/>
              </a:lnSpc>
              <a:spcBef>
                <a:spcPts val="800"/>
              </a:spcBef>
              <a:spcAft>
                <a:spcPts val="0"/>
              </a:spcAft>
              <a:buClr>
                <a:schemeClr val="dk1"/>
              </a:buClr>
              <a:buSzPts val="1100"/>
              <a:buFont typeface="Inter Light"/>
              <a:buChar char="○"/>
              <a:defRPr sz="1100" b="0" i="0" u="none" strike="noStrike" cap="none">
                <a:solidFill>
                  <a:schemeClr val="dk1"/>
                </a:solidFill>
                <a:latin typeface="Inter Light"/>
                <a:ea typeface="Inter Light"/>
                <a:cs typeface="Inter Light"/>
                <a:sym typeface="Inter Light"/>
              </a:defRPr>
            </a:lvl2pPr>
            <a:lvl3pPr marL="1371600" marR="0" lvl="2" indent="-298450" algn="l" rtl="0">
              <a:lnSpc>
                <a:spcPct val="115000"/>
              </a:lnSpc>
              <a:spcBef>
                <a:spcPts val="800"/>
              </a:spcBef>
              <a:spcAft>
                <a:spcPts val="0"/>
              </a:spcAft>
              <a:buClr>
                <a:schemeClr val="dk1"/>
              </a:buClr>
              <a:buSzPts val="1100"/>
              <a:buFont typeface="Inter Light"/>
              <a:buChar char="■"/>
              <a:defRPr sz="1100" b="0" i="0" u="none" strike="noStrike" cap="none">
                <a:solidFill>
                  <a:schemeClr val="dk1"/>
                </a:solidFill>
                <a:latin typeface="Inter Light"/>
                <a:ea typeface="Inter Light"/>
                <a:cs typeface="Inter Light"/>
                <a:sym typeface="Inter Light"/>
              </a:defRPr>
            </a:lvl3pPr>
            <a:lvl4pPr marL="1828800" marR="0" lvl="3" indent="-298450" algn="l" rtl="0">
              <a:lnSpc>
                <a:spcPct val="115000"/>
              </a:lnSpc>
              <a:spcBef>
                <a:spcPts val="800"/>
              </a:spcBef>
              <a:spcAft>
                <a:spcPts val="0"/>
              </a:spcAft>
              <a:buClr>
                <a:schemeClr val="dk1"/>
              </a:buClr>
              <a:buSzPts val="1100"/>
              <a:buFont typeface="Inter Light"/>
              <a:buChar char="●"/>
              <a:defRPr sz="1100" b="0" i="0" u="none" strike="noStrike" cap="none">
                <a:solidFill>
                  <a:schemeClr val="dk1"/>
                </a:solidFill>
                <a:latin typeface="Inter Light"/>
                <a:ea typeface="Inter Light"/>
                <a:cs typeface="Inter Light"/>
                <a:sym typeface="Inter Light"/>
              </a:defRPr>
            </a:lvl4pPr>
            <a:lvl5pPr marL="2286000" marR="0" lvl="4" indent="-298450" algn="l" rtl="0">
              <a:lnSpc>
                <a:spcPct val="115000"/>
              </a:lnSpc>
              <a:spcBef>
                <a:spcPts val="800"/>
              </a:spcBef>
              <a:spcAft>
                <a:spcPts val="0"/>
              </a:spcAft>
              <a:buClr>
                <a:schemeClr val="dk1"/>
              </a:buClr>
              <a:buSzPts val="1100"/>
              <a:buFont typeface="Inter Light"/>
              <a:buChar char="○"/>
              <a:defRPr sz="1100" b="0" i="0" u="none" strike="noStrike" cap="none">
                <a:solidFill>
                  <a:schemeClr val="dk1"/>
                </a:solidFill>
                <a:latin typeface="Inter Light"/>
                <a:ea typeface="Inter Light"/>
                <a:cs typeface="Inter Light"/>
                <a:sym typeface="Inter Light"/>
              </a:defRPr>
            </a:lvl5pPr>
            <a:lvl6pPr marL="2743200" marR="0" lvl="5" indent="-298450" algn="l" rtl="0">
              <a:lnSpc>
                <a:spcPct val="115000"/>
              </a:lnSpc>
              <a:spcBef>
                <a:spcPts val="800"/>
              </a:spcBef>
              <a:spcAft>
                <a:spcPts val="0"/>
              </a:spcAft>
              <a:buClr>
                <a:schemeClr val="dk1"/>
              </a:buClr>
              <a:buSzPts val="1100"/>
              <a:buFont typeface="Inter Light"/>
              <a:buChar char="■"/>
              <a:defRPr sz="1100" b="0" i="0" u="none" strike="noStrike" cap="none">
                <a:solidFill>
                  <a:schemeClr val="dk1"/>
                </a:solidFill>
                <a:latin typeface="Inter Light"/>
                <a:ea typeface="Inter Light"/>
                <a:cs typeface="Inter Light"/>
                <a:sym typeface="Inter Light"/>
              </a:defRPr>
            </a:lvl6pPr>
            <a:lvl7pPr marL="3200400" marR="0" lvl="6" indent="-298450" algn="l" rtl="0">
              <a:lnSpc>
                <a:spcPct val="115000"/>
              </a:lnSpc>
              <a:spcBef>
                <a:spcPts val="800"/>
              </a:spcBef>
              <a:spcAft>
                <a:spcPts val="0"/>
              </a:spcAft>
              <a:buClr>
                <a:schemeClr val="dk1"/>
              </a:buClr>
              <a:buSzPts val="1100"/>
              <a:buFont typeface="Inter Light"/>
              <a:buChar char="●"/>
              <a:defRPr sz="1100" b="0" i="0" u="none" strike="noStrike" cap="none">
                <a:solidFill>
                  <a:schemeClr val="dk1"/>
                </a:solidFill>
                <a:latin typeface="Inter Light"/>
                <a:ea typeface="Inter Light"/>
                <a:cs typeface="Inter Light"/>
                <a:sym typeface="Inter Light"/>
              </a:defRPr>
            </a:lvl7pPr>
            <a:lvl8pPr marL="3657600" marR="0" lvl="7" indent="-298450" algn="l" rtl="0">
              <a:lnSpc>
                <a:spcPct val="115000"/>
              </a:lnSpc>
              <a:spcBef>
                <a:spcPts val="800"/>
              </a:spcBef>
              <a:spcAft>
                <a:spcPts val="0"/>
              </a:spcAft>
              <a:buClr>
                <a:schemeClr val="dk1"/>
              </a:buClr>
              <a:buSzPts val="1100"/>
              <a:buFont typeface="Inter Light"/>
              <a:buChar char="○"/>
              <a:defRPr sz="1100" b="0" i="0" u="none" strike="noStrike" cap="none">
                <a:solidFill>
                  <a:schemeClr val="dk1"/>
                </a:solidFill>
                <a:latin typeface="Inter Light"/>
                <a:ea typeface="Inter Light"/>
                <a:cs typeface="Inter Light"/>
                <a:sym typeface="Inter Light"/>
              </a:defRPr>
            </a:lvl8pPr>
            <a:lvl9pPr marL="4114800" marR="0" lvl="8" indent="-298450" algn="l" rtl="0">
              <a:lnSpc>
                <a:spcPct val="115000"/>
              </a:lnSpc>
              <a:spcBef>
                <a:spcPts val="800"/>
              </a:spcBef>
              <a:spcAft>
                <a:spcPts val="800"/>
              </a:spcAft>
              <a:buClr>
                <a:schemeClr val="dk1"/>
              </a:buClr>
              <a:buSzPts val="1100"/>
              <a:buFont typeface="Inter Light"/>
              <a:buChar char="■"/>
              <a:defRPr sz="1100" b="0" i="0" u="none" strike="noStrike" cap="none">
                <a:solidFill>
                  <a:schemeClr val="dk1"/>
                </a:solidFill>
                <a:latin typeface="Inter Light"/>
                <a:ea typeface="Inter Light"/>
                <a:cs typeface="Inter Light"/>
                <a:sym typeface="Inter Light"/>
              </a:defRPr>
            </a:lvl9pPr>
          </a:lstStyle>
          <a:p>
            <a:pPr marL="0" indent="0" algn="r">
              <a:buFont typeface="Inter Light"/>
              <a:buNone/>
            </a:pPr>
            <a:r>
              <a:rPr lang="en" sz="1000">
                <a:solidFill>
                  <a:schemeClr val="lt1"/>
                </a:solidFill>
              </a:rPr>
              <a:t>2026</a:t>
            </a:r>
            <a:endParaRPr lang="en" sz="1000" dirty="0">
              <a:solidFill>
                <a:schemeClr val="lt1"/>
              </a:solidFill>
            </a:endParaRPr>
          </a:p>
        </p:txBody>
      </p:sp>
      <p:pic>
        <p:nvPicPr>
          <p:cNvPr id="2" name="Google Shape;380;p44">
            <a:extLst>
              <a:ext uri="{FF2B5EF4-FFF2-40B4-BE49-F238E27FC236}">
                <a16:creationId xmlns:a16="http://schemas.microsoft.com/office/drawing/2014/main" id="{61F33B4A-888A-557F-A635-E913101400B3}"/>
              </a:ext>
            </a:extLst>
          </p:cNvPr>
          <p:cNvPicPr preferRelativeResize="0"/>
          <p:nvPr/>
        </p:nvPicPr>
        <p:blipFill>
          <a:blip r:embed="rId4"/>
          <a:srcRect t="6815" b="6815"/>
          <a:stretch/>
        </p:blipFill>
        <p:spPr>
          <a:xfrm>
            <a:off x="6708425" y="328275"/>
            <a:ext cx="2115476" cy="3868202"/>
          </a:xfrm>
          <a:prstGeom prst="rect">
            <a:avLst/>
          </a:prstGeom>
          <a:noFill/>
          <a:ln>
            <a:noFill/>
          </a:ln>
        </p:spPr>
      </p:pic>
      <p:sp>
        <p:nvSpPr>
          <p:cNvPr id="3" name="Google Shape;379;p44">
            <a:extLst>
              <a:ext uri="{FF2B5EF4-FFF2-40B4-BE49-F238E27FC236}">
                <a16:creationId xmlns:a16="http://schemas.microsoft.com/office/drawing/2014/main" id="{A164E78D-8E91-CAD7-8BC2-353B9F64CC9F}"/>
              </a:ext>
            </a:extLst>
          </p:cNvPr>
          <p:cNvSpPr txBox="1"/>
          <p:nvPr/>
        </p:nvSpPr>
        <p:spPr>
          <a:xfrm flipH="1">
            <a:off x="5030075" y="4200568"/>
            <a:ext cx="3883200" cy="600164"/>
          </a:xfrm>
          <a:prstGeom prst="rect">
            <a:avLst/>
          </a:prstGeom>
          <a:noFill/>
          <a:ln>
            <a:noFill/>
          </a:ln>
        </p:spPr>
        <p:txBody>
          <a:bodyPr spcFirstLastPara="1" wrap="square" lIns="0" tIns="0" rIns="0" bIns="0" anchor="ctr" anchorCtr="0">
            <a:spAutoFit/>
          </a:bodyPr>
          <a:lstStyle/>
          <a:p>
            <a:pPr marL="0" lvl="0" indent="0" algn="r" rtl="0">
              <a:lnSpc>
                <a:spcPct val="100000"/>
              </a:lnSpc>
              <a:spcBef>
                <a:spcPts val="0"/>
              </a:spcBef>
              <a:spcAft>
                <a:spcPts val="0"/>
              </a:spcAft>
              <a:buNone/>
            </a:pPr>
            <a:r>
              <a:rPr lang="en" sz="3900" dirty="0">
                <a:solidFill>
                  <a:schemeClr val="lt1"/>
                </a:solidFill>
                <a:latin typeface="Taviraj"/>
                <a:ea typeface="Taviraj"/>
                <a:cs typeface="Taviraj"/>
                <a:sym typeface="Taviraj"/>
              </a:rPr>
              <a:t>When Tears Fall</a:t>
            </a:r>
            <a:endParaRPr sz="3900" dirty="0">
              <a:solidFill>
                <a:schemeClr val="lt1"/>
              </a:solidFill>
              <a:latin typeface="Taviraj"/>
              <a:ea typeface="Taviraj"/>
              <a:cs typeface="Taviraj"/>
              <a:sym typeface="Taviraj"/>
            </a:endParaRPr>
          </a:p>
        </p:txBody>
      </p:sp>
    </p:spTree>
    <p:extLst>
      <p:ext uri="{BB962C8B-B14F-4D97-AF65-F5344CB8AC3E}">
        <p14:creationId xmlns:p14="http://schemas.microsoft.com/office/powerpoint/2010/main" val="3014912059"/>
      </p:ext>
    </p:extLst>
  </p:cSld>
  <p:clrMapOvr>
    <a:masterClrMapping/>
  </p:clrMapOvr>
</p:sld>
</file>

<file path=ppt/theme/theme1.xml><?xml version="1.0" encoding="utf-8"?>
<a:theme xmlns:a="http://schemas.openxmlformats.org/drawingml/2006/main" name="Orientation New Team Member">
  <a:themeElements>
    <a:clrScheme name="Simple Light">
      <a:dk1>
        <a:srgbClr val="000000"/>
      </a:dk1>
      <a:lt1>
        <a:srgbClr val="FFFFFF"/>
      </a:lt1>
      <a:dk2>
        <a:srgbClr val="434343"/>
      </a:dk2>
      <a:lt2>
        <a:srgbClr val="FFFAE6"/>
      </a:lt2>
      <a:accent1>
        <a:srgbClr val="CC6131"/>
      </a:accent1>
      <a:accent2>
        <a:srgbClr val="646F3D"/>
      </a:accent2>
      <a:accent3>
        <a:srgbClr val="3E5072"/>
      </a:accent3>
      <a:accent4>
        <a:srgbClr val="EC7A49"/>
      </a:accent4>
      <a:accent5>
        <a:srgbClr val="B05024"/>
      </a:accent5>
      <a:accent6>
        <a:srgbClr val="C4BEA7"/>
      </a:accent6>
      <a:hlink>
        <a:srgbClr val="1B1B1B"/>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1329</Words>
  <Application>Microsoft Office PowerPoint</Application>
  <PresentationFormat>On-screen Show (16:9)</PresentationFormat>
  <Paragraphs>58</Paragraphs>
  <Slides>9</Slides>
  <Notes>9</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9</vt:i4>
      </vt:variant>
    </vt:vector>
  </HeadingPairs>
  <TitlesOfParts>
    <vt:vector size="17" baseType="lpstr">
      <vt:lpstr>Arial</vt:lpstr>
      <vt:lpstr>Taviraj SemiBold</vt:lpstr>
      <vt:lpstr>Inter</vt:lpstr>
      <vt:lpstr>Inter Light</vt:lpstr>
      <vt:lpstr>Taviraj Light</vt:lpstr>
      <vt:lpstr>Taviraj</vt:lpstr>
      <vt:lpstr>Taviraj Medium</vt:lpstr>
      <vt:lpstr>Orientation New Team Member</vt:lpstr>
      <vt:lpstr>&lt;VERSE 1&gt;  Psalm 6:6 I am worn out from my groaning. Every night I flood my bed with tears, drench my couch with weeping Psalm 13:2 How long must I wrestle, sorrow in my heart each day</vt:lpstr>
      <vt:lpstr>&lt;CHORUS&gt;  Psalm 145:18 The Lord is near to all who call on him sincerely Psalm 34:17 The righteous cry out, the Lord hears; rescues them from all their troubles</vt:lpstr>
      <vt:lpstr>&lt;VERSE 2&gt;  Psalm 22:11 Trouble is near, there is no one to help Psalm 102:2 Do not hide your face from me, turn your ear to me, answer me quickly Psalm 25:16 Have mercy on me; I am lonely and hurting</vt:lpstr>
      <vt:lpstr>&lt;CHORUS&gt;  Psalm 145:18 The Lord is near to all who call on him sincerely Psalm 34:17 The righteous cry out, the Lord hears; rescues them from all their troubles</vt:lpstr>
      <vt:lpstr>&lt;BRIDGE&gt;  Psalm 42:11 Why am I discouraged? Why is my heart so sad? Hope in God! I shall still praise him, my Savior, my God</vt:lpstr>
      <vt:lpstr>&lt;CHORUS&gt;  Psalm 145:18 The Lord is near to all who call on him sincerely Psalm 34:17 The righteous cry out, the Lord hears; rescues them from all their troubles</vt:lpstr>
      <vt:lpstr>&lt;PRE-ENDING&gt;  Psalm 30:11 You changed my sorrow into dancing; you covered me with joy Psalm 30:12 My heart will sing to you, I will give thanks to you forever  Psalm 30:11 You changed my sorrow into dancing Psalm 30:12 My heart will sing to you forever</vt:lpstr>
      <vt:lpstr>&lt;ENDING&gt;  Psalm 145:18 The Lord is near Psalm 34:17 The Lord hears Psalm 42:11 Hope in God! I shall still praise him Psalm 145:18 The Lord is near </vt:lpstr>
      <vt:lpstr>©2026 Awake and Renew. All Rights Reserved. Lyrics across Awake and Renew projects are curated as a precise thematic “mosaic” using verbatim excerpts and linguistic fragments from various English translations. This methodology aligns individual scriptural passages to musical meter while strictly preserving the underlying theological context. For current licensing, distribution, and usage permissions, please visit awakeandrenew.org/license.   Per publisher guidance and licensing frameworks, select phrasing, vocabulary, and cross-references from the following translations are utilized as foundational source texts to compile our lyrical arrangements: - New King James Version (NKJV) - New Century Version (NCV) - New English Translation (NET) Note: Because these specific selections are curated, adapted to meter, and integrated into a multi-translation mosaic, formal corporate legal notices for these versions are omitted from the section below at the explicit request of the rights holder.   Scripture quotations from the following translations are used by permission and are subject to the formal corporate copyright guidelines of their respective publishers: BSB — Berean Study Bible / Berean Standard Bible - The Holy Bible, Berean Standard Bible, BSB is produced in cooperation with Bible Hub, Discovery Bible, OpenBible.com, and the Berean Bible Translation Committee. This text of God’s Word has been dedicated to the public domain. (Note: As of April 30, 2023, the BSB is now public domain and no longer requires copyright attribution, though attribution is appreciated but not required.) CSB — Christian Standard Bible - Scripture quotations are from the Christian Standard Bible®, Copyright © 2017 by Holman Bible Publishers. Used by permission. Christian Standard Bible® and CSB® are federally registered trademarks of Holman Bible Publishers. DARBY — Darby Translation - Scripture quotations marked (Dar) are taken from the DARBY BIBLE, published in 1867, 1872, 1884, 1890; public domain. ESV — English Standard Version - Scripture quotations are from the ESV® Bible (The Holy Bible, English Standard Version®), copyright © 2001 by Crossway, a publishing ministry of Good News Publishers. Used by permission. All rights reserved. GB — Geneva Bible - Scripture quotations marked (Geneva) are taken from the Geneva Bible, 1560/1599. Public domain. GNT — Good News Translation - Scripture quotations marked (GNT) are from the Good News Translation in Today’s English Version – Second Edition Copyright © 1992 by American Bible Society. Used by Permission. GWT — GOD’S WORD Translation - Scripture quotations marked (GW or GWT) are taken from GOD’S WORD®. © 1995, 2003, 2013, 2014, 2019, 2020 by God’s Word to the Nations Mission Society. Used by permission. HCSB — Holman Christian Standard Bible - Scripture quotations are from the Holman Christian Standard Bible®, Copyright © 1999, 2000, 2002, 2003, 2009 by Holman Bible Publishers. Used by permission. JPS 1917 — JPS Tanakh - Scripture quotations marked (JPS 1917) are taken from the Holy Scriptures According to the Masoretic Text, Jewish Publication Society, 1917. Public domain. KJV — King James Version - Scripture quotations marked (KJV) are taken from the KING JAMES VERSION, public domain. (Note: The KJV is public domain in the United States and most countries, but is still under Crown copyright in the United Kingdom.) LEB — Lexham English Bible - Scripture quotations are from the Lexham English Bible, copyright © 2012 Logos Bible Software. Lexham is a registered trademark of Logos Bible Software. NASB — New American Standard Bible - Scripture quotations taken from the New American Standard Bible® (NASB®), copyright © 1960, 1962, 1963, 1968, 1971, 1972, 1973, 1975, 1977, 1995, 2020 by The Lockman Foundation. Used by permission. www.lockman.org NLT — New Living Translation - Scripture quotations marked (NLT) are taken from the Holy Bible, New Living Translation, copyright © 1996, 2004, 2015 by Tyndale House Foundation. Used by permission of Tyndale House Publishers, Inc., Carol Stream, Illinois 60188. All rights reserved. NRSV — New Revised Standard Version - Scripture quotations are from the New Revised Standard Version Bible, copyright © 1989 National Council of the Churches of Christ in the United States of America. Used by permission. All rights reserved. RSV — Revised Standard Version - Scripture quotations are from the Revised Standard Version of the Bible, copyright © 1946, 1952, and 1971 by the Division of Christian Education of the National Council of the Churches of Christ in the United States of America. Used by permission. All rights reserved worldwide. Tanakh — JPS Tanakh - Scripture quotations marked (Tanakh) are taken from the TANAKH: The Holy Scriptures. Copyright © 1985, 1999 by the Jewish Publication Society. All rights reserved. Used by permission. WEB — World English Bible - Scripture quotations marked (WEB) are taken from the World English Bible, public domain.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lastModifiedBy>ischubert</cp:lastModifiedBy>
  <cp:revision>8</cp:revision>
  <dcterms:modified xsi:type="dcterms:W3CDTF">2026-08-04T22:36:55Z</dcterms:modified>
</cp:coreProperties>
</file>