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63" r:id="rId3"/>
    <p:sldId id="264" r:id="rId4"/>
    <p:sldId id="265" r:id="rId5"/>
    <p:sldId id="266" r:id="rId6"/>
    <p:sldId id="267" r:id="rId7"/>
    <p:sldId id="268" r:id="rId8"/>
    <p:sldId id="270" r:id="rId9"/>
    <p:sldId id="269" r:id="rId10"/>
    <p:sldId id="271" r:id="rId11"/>
    <p:sldId id="272" r:id="rId12"/>
  </p:sldIdLst>
  <p:sldSz cx="9144000" cy="5143500" type="screen16x9"/>
  <p:notesSz cx="6858000" cy="9144000"/>
  <p:embeddedFontLst>
    <p:embeddedFont>
      <p:font typeface="Inter" panose="020B0604020202020204" charset="0"/>
      <p:regular r:id="rId14"/>
      <p:bold r:id="rId15"/>
      <p:italic r:id="rId16"/>
      <p:boldItalic r:id="rId17"/>
    </p:embeddedFont>
    <p:embeddedFont>
      <p:font typeface="Inter Light" panose="020B0604020202020204" charset="0"/>
      <p:regular r:id="rId18"/>
      <p:bold r:id="rId19"/>
      <p:italic r:id="rId20"/>
      <p:boldItalic r:id="rId21"/>
    </p:embeddedFont>
    <p:embeddedFont>
      <p:font typeface="Taviraj" panose="020B0604020202020204" charset="-34"/>
      <p:regular r:id="rId22"/>
      <p:bold r:id="rId23"/>
      <p:italic r:id="rId24"/>
      <p:boldItalic r:id="rId25"/>
    </p:embeddedFont>
    <p:embeddedFont>
      <p:font typeface="Taviraj Light" panose="020B0604020202020204" charset="-34"/>
      <p:regular r:id="rId26"/>
      <p:bold r:id="rId27"/>
      <p:italic r:id="rId28"/>
      <p:boldItalic r:id="rId29"/>
    </p:embeddedFont>
    <p:embeddedFont>
      <p:font typeface="Taviraj Medium" panose="020B0604020202020204" charset="-34"/>
      <p:regular r:id="rId30"/>
      <p:bold r:id="rId31"/>
      <p:italic r:id="rId32"/>
      <p:boldItalic r:id="rId33"/>
    </p:embeddedFont>
    <p:embeddedFont>
      <p:font typeface="Taviraj SemiBold" panose="020B0604020202020204" charset="-34"/>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gNwuDo8ylb6Oc0xJrWPo+XJ/oF1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84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9" Type="http://schemas.openxmlformats.org/officeDocument/2006/relationships/presProps" Target="presProps.xml"/><Relationship Id="rId21" Type="http://schemas.openxmlformats.org/officeDocument/2006/relationships/font" Target="fonts/font8.fntdata"/><Relationship Id="rId34" Type="http://schemas.openxmlformats.org/officeDocument/2006/relationships/font" Target="fonts/font21.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font" Target="fonts/font19.fntdata"/><Relationship Id="rId37" Type="http://schemas.openxmlformats.org/officeDocument/2006/relationships/font" Target="fonts/font24.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font" Target="fonts/font23.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font" Target="fonts/font2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font" Target="fonts/font20.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6541E1FB-CC23-030E-A59F-FFC611C80A2F}"/>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599CAC6E-0433-E790-80B5-648825A579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C24EAB08-3D40-1159-C4F1-D8CCD215D13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394853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95BE5FB3-6197-2EF7-5CCF-7AC09CA0DCD2}"/>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C028385B-6C7E-7C6D-0054-738740F8F9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B1D5B66C-6DD8-C60E-2C37-1C19B5887C4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13798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42D4959B-ED48-327E-5323-8ECBD6758DEC}"/>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D3A81392-F662-8A19-4AF7-7D9F958674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0F9043EB-1400-05D5-7CE9-7EAB8271213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64779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AE795199-EF84-B531-65F4-F0AC43E010DB}"/>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F2E04C59-FF55-F098-B458-6F39B06CDB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6FE6D893-F1E6-1A1B-2FD0-34E3ECBFF7F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62571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A1C509AC-0ADF-4DB4-7F95-125F6E6E20D5}"/>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7E4AABF8-9B59-C97E-879F-77A69D435A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868BC010-D5F5-680E-9F64-62AB28450DF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630039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F835031D-B342-4596-3B68-140D3C35A083}"/>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F14BD99E-9B77-EA8A-530D-693097022B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7B58D0F0-201F-1230-0D91-5CCBF6FE055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303696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9BC1DD70-F429-D9BB-D12D-C14D4CA984F9}"/>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C5D42111-D4A9-A39F-F890-C3F760DB06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49E3F8DF-895A-0C34-6056-FE0B597F5B7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31649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B9EDC1B3-7270-0B7F-D0BC-770D73730AF8}"/>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8CE1CD10-F5A2-C3B6-2EAE-0255FF4466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63F86BB8-D3CE-4592-4DFF-E8B0783CE68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6968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CAB1714D-753D-22F4-75CB-CABFEBDEA38F}"/>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E67A638D-BB09-CB9C-C2D3-229DCB70BAB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66897E4F-3E4F-EBD9-6C03-6ED16C1AACD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6074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C58F8BE3-BD89-378D-173D-7654F3C8A8DD}"/>
            </a:ext>
          </a:extLst>
        </p:cNvPr>
        <p:cNvGrpSpPr/>
        <p:nvPr/>
      </p:nvGrpSpPr>
      <p:grpSpPr>
        <a:xfrm>
          <a:off x="0" y="0"/>
          <a:ext cx="0" cy="0"/>
          <a:chOff x="0" y="0"/>
          <a:chExt cx="0" cy="0"/>
        </a:xfrm>
      </p:grpSpPr>
      <p:sp>
        <p:nvSpPr>
          <p:cNvPr id="430" name="Google Shape;430;g3a5468d2d26_0_23:notes">
            <a:extLst>
              <a:ext uri="{FF2B5EF4-FFF2-40B4-BE49-F238E27FC236}">
                <a16:creationId xmlns:a16="http://schemas.microsoft.com/office/drawing/2014/main" id="{BE7D58CB-074A-864C-C4BE-D6650E9520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5468d2d26_0_23:notes">
            <a:extLst>
              <a:ext uri="{FF2B5EF4-FFF2-40B4-BE49-F238E27FC236}">
                <a16:creationId xmlns:a16="http://schemas.microsoft.com/office/drawing/2014/main" id="{5AC49116-157C-50EC-A496-20DF6E7B9A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850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Alt 1">
  <p:cSld name="BLANK_2">
    <p:bg>
      <p:bgPr>
        <a:solidFill>
          <a:schemeClr val="dk1"/>
        </a:solidFill>
        <a:effectLst/>
      </p:bgPr>
    </p:bg>
    <p:spTree>
      <p:nvGrpSpPr>
        <p:cNvPr id="1" name="Shape 9"/>
        <p:cNvGrpSpPr/>
        <p:nvPr/>
      </p:nvGrpSpPr>
      <p:grpSpPr>
        <a:xfrm>
          <a:off x="0" y="0"/>
          <a:ext cx="0" cy="0"/>
          <a:chOff x="0" y="0"/>
          <a:chExt cx="0" cy="0"/>
        </a:xfrm>
      </p:grpSpPr>
      <p:sp>
        <p:nvSpPr>
          <p:cNvPr id="10" name="Google Shape;10;p12"/>
          <p:cNvSpPr>
            <a:spLocks noGrp="1"/>
          </p:cNvSpPr>
          <p:nvPr>
            <p:ph type="pic" idx="2"/>
          </p:nvPr>
        </p:nvSpPr>
        <p:spPr>
          <a:xfrm>
            <a:off x="6099100" y="1796550"/>
            <a:ext cx="2724600" cy="2334300"/>
          </a:xfrm>
          <a:prstGeom prst="rect">
            <a:avLst/>
          </a:prstGeom>
          <a:noFill/>
          <a:ln>
            <a:noFill/>
          </a:ln>
        </p:spPr>
      </p:sp>
      <p:sp>
        <p:nvSpPr>
          <p:cNvPr id="11" name="Google Shape;11;p12"/>
          <p:cNvSpPr txBox="1">
            <a:spLocks noGrp="1"/>
          </p:cNvSpPr>
          <p:nvPr>
            <p:ph type="title"/>
          </p:nvPr>
        </p:nvSpPr>
        <p:spPr>
          <a:xfrm>
            <a:off x="228600" y="749904"/>
            <a:ext cx="5509500" cy="17265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7600">
                <a:solidFill>
                  <a:schemeClr val="lt1"/>
                </a:solidFill>
              </a:defRPr>
            </a:lvl1pPr>
            <a:lvl2pPr lvl="1" algn="l">
              <a:lnSpc>
                <a:spcPct val="80000"/>
              </a:lnSpc>
              <a:spcBef>
                <a:spcPts val="0"/>
              </a:spcBef>
              <a:spcAft>
                <a:spcPts val="0"/>
              </a:spcAft>
              <a:buSzPts val="3000"/>
              <a:buNone/>
              <a:defRPr sz="7600">
                <a:solidFill>
                  <a:schemeClr val="dk1"/>
                </a:solidFill>
              </a:defRPr>
            </a:lvl2pPr>
            <a:lvl3pPr lvl="2" algn="l">
              <a:lnSpc>
                <a:spcPct val="80000"/>
              </a:lnSpc>
              <a:spcBef>
                <a:spcPts val="0"/>
              </a:spcBef>
              <a:spcAft>
                <a:spcPts val="0"/>
              </a:spcAft>
              <a:buSzPts val="3000"/>
              <a:buNone/>
              <a:defRPr sz="7600">
                <a:solidFill>
                  <a:schemeClr val="dk1"/>
                </a:solidFill>
              </a:defRPr>
            </a:lvl3pPr>
            <a:lvl4pPr lvl="3" algn="l">
              <a:lnSpc>
                <a:spcPct val="80000"/>
              </a:lnSpc>
              <a:spcBef>
                <a:spcPts val="0"/>
              </a:spcBef>
              <a:spcAft>
                <a:spcPts val="0"/>
              </a:spcAft>
              <a:buSzPts val="3000"/>
              <a:buNone/>
              <a:defRPr sz="7600">
                <a:solidFill>
                  <a:schemeClr val="dk1"/>
                </a:solidFill>
              </a:defRPr>
            </a:lvl4pPr>
            <a:lvl5pPr lvl="4" algn="l">
              <a:lnSpc>
                <a:spcPct val="80000"/>
              </a:lnSpc>
              <a:spcBef>
                <a:spcPts val="0"/>
              </a:spcBef>
              <a:spcAft>
                <a:spcPts val="0"/>
              </a:spcAft>
              <a:buSzPts val="3000"/>
              <a:buNone/>
              <a:defRPr sz="7600">
                <a:solidFill>
                  <a:schemeClr val="dk1"/>
                </a:solidFill>
              </a:defRPr>
            </a:lvl5pPr>
            <a:lvl6pPr lvl="5" algn="l">
              <a:lnSpc>
                <a:spcPct val="80000"/>
              </a:lnSpc>
              <a:spcBef>
                <a:spcPts val="0"/>
              </a:spcBef>
              <a:spcAft>
                <a:spcPts val="0"/>
              </a:spcAft>
              <a:buSzPts val="3000"/>
              <a:buNone/>
              <a:defRPr sz="7600">
                <a:solidFill>
                  <a:schemeClr val="dk1"/>
                </a:solidFill>
              </a:defRPr>
            </a:lvl6pPr>
            <a:lvl7pPr lvl="6" algn="l">
              <a:lnSpc>
                <a:spcPct val="80000"/>
              </a:lnSpc>
              <a:spcBef>
                <a:spcPts val="0"/>
              </a:spcBef>
              <a:spcAft>
                <a:spcPts val="0"/>
              </a:spcAft>
              <a:buSzPts val="3000"/>
              <a:buNone/>
              <a:defRPr sz="7600">
                <a:solidFill>
                  <a:schemeClr val="dk1"/>
                </a:solidFill>
              </a:defRPr>
            </a:lvl7pPr>
            <a:lvl8pPr lvl="7" algn="l">
              <a:lnSpc>
                <a:spcPct val="80000"/>
              </a:lnSpc>
              <a:spcBef>
                <a:spcPts val="0"/>
              </a:spcBef>
              <a:spcAft>
                <a:spcPts val="0"/>
              </a:spcAft>
              <a:buSzPts val="3000"/>
              <a:buNone/>
              <a:defRPr sz="7600">
                <a:solidFill>
                  <a:schemeClr val="dk1"/>
                </a:solidFill>
              </a:defRPr>
            </a:lvl8pPr>
            <a:lvl9pPr lvl="8" algn="l">
              <a:lnSpc>
                <a:spcPct val="80000"/>
              </a:lnSpc>
              <a:spcBef>
                <a:spcPts val="0"/>
              </a:spcBef>
              <a:spcAft>
                <a:spcPts val="0"/>
              </a:spcAft>
              <a:buSzPts val="3000"/>
              <a:buNone/>
              <a:defRPr sz="7600">
                <a:solidFill>
                  <a:schemeClr val="dk1"/>
                </a:solidFill>
              </a:defRPr>
            </a:lvl9pPr>
          </a:lstStyle>
          <a:p>
            <a:endParaRPr/>
          </a:p>
        </p:txBody>
      </p:sp>
      <p:sp>
        <p:nvSpPr>
          <p:cNvPr id="12" name="Google Shape;12;p12"/>
          <p:cNvSpPr txBox="1">
            <a:spLocks noGrp="1"/>
          </p:cNvSpPr>
          <p:nvPr>
            <p:ph type="subTitle" idx="1"/>
          </p:nvPr>
        </p:nvSpPr>
        <p:spPr>
          <a:xfrm>
            <a:off x="320100" y="47909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elcome">
  <p:cSld name="CUSTOM_2">
    <p:bg>
      <p:bgPr>
        <a:solidFill>
          <a:schemeClr val="accent1"/>
        </a:solidFill>
        <a:effectLst/>
      </p:bgPr>
    </p:bg>
    <p:spTree>
      <p:nvGrpSpPr>
        <p:cNvPr id="1" name="Shape 13"/>
        <p:cNvGrpSpPr/>
        <p:nvPr/>
      </p:nvGrpSpPr>
      <p:grpSpPr>
        <a:xfrm>
          <a:off x="0" y="0"/>
          <a:ext cx="0" cy="0"/>
          <a:chOff x="0" y="0"/>
          <a:chExt cx="0" cy="0"/>
        </a:xfrm>
      </p:grpSpPr>
      <p:sp>
        <p:nvSpPr>
          <p:cNvPr id="14" name="Google Shape;14;p13"/>
          <p:cNvSpPr txBox="1">
            <a:spLocks noGrp="1"/>
          </p:cNvSpPr>
          <p:nvPr>
            <p:ph type="title"/>
          </p:nvPr>
        </p:nvSpPr>
        <p:spPr>
          <a:xfrm>
            <a:off x="221750" y="1448100"/>
            <a:ext cx="8700600" cy="2247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13000">
                <a:solidFill>
                  <a:schemeClr val="lt1"/>
                </a:solidFill>
                <a:latin typeface="Taviraj"/>
                <a:ea typeface="Taviraj"/>
                <a:cs typeface="Taviraj"/>
                <a:sym typeface="Taviraj"/>
              </a:defRPr>
            </a:lvl1pPr>
            <a:lvl2pPr lvl="1" algn="l">
              <a:lnSpc>
                <a:spcPct val="100000"/>
              </a:lnSpc>
              <a:spcBef>
                <a:spcPts val="0"/>
              </a:spcBef>
              <a:spcAft>
                <a:spcPts val="0"/>
              </a:spcAft>
              <a:buSzPts val="3000"/>
              <a:buFont typeface="Taviraj"/>
              <a:buNone/>
              <a:defRPr/>
            </a:lvl2pPr>
            <a:lvl3pPr lvl="2" algn="l">
              <a:lnSpc>
                <a:spcPct val="100000"/>
              </a:lnSpc>
              <a:spcBef>
                <a:spcPts val="0"/>
              </a:spcBef>
              <a:spcAft>
                <a:spcPts val="0"/>
              </a:spcAft>
              <a:buSzPts val="3000"/>
              <a:buFont typeface="Taviraj"/>
              <a:buNone/>
              <a:defRPr/>
            </a:lvl3pPr>
            <a:lvl4pPr lvl="3" algn="l">
              <a:lnSpc>
                <a:spcPct val="100000"/>
              </a:lnSpc>
              <a:spcBef>
                <a:spcPts val="0"/>
              </a:spcBef>
              <a:spcAft>
                <a:spcPts val="0"/>
              </a:spcAft>
              <a:buSzPts val="3000"/>
              <a:buFont typeface="Taviraj"/>
              <a:buNone/>
              <a:defRPr/>
            </a:lvl4pPr>
            <a:lvl5pPr lvl="4" algn="l">
              <a:lnSpc>
                <a:spcPct val="100000"/>
              </a:lnSpc>
              <a:spcBef>
                <a:spcPts val="0"/>
              </a:spcBef>
              <a:spcAft>
                <a:spcPts val="0"/>
              </a:spcAft>
              <a:buSzPts val="3000"/>
              <a:buFont typeface="Taviraj"/>
              <a:buNone/>
              <a:defRPr/>
            </a:lvl5pPr>
            <a:lvl6pPr lvl="5" algn="l">
              <a:lnSpc>
                <a:spcPct val="100000"/>
              </a:lnSpc>
              <a:spcBef>
                <a:spcPts val="0"/>
              </a:spcBef>
              <a:spcAft>
                <a:spcPts val="0"/>
              </a:spcAft>
              <a:buSzPts val="3000"/>
              <a:buFont typeface="Taviraj"/>
              <a:buNone/>
              <a:defRPr/>
            </a:lvl6pPr>
            <a:lvl7pPr lvl="6" algn="l">
              <a:lnSpc>
                <a:spcPct val="100000"/>
              </a:lnSpc>
              <a:spcBef>
                <a:spcPts val="0"/>
              </a:spcBef>
              <a:spcAft>
                <a:spcPts val="0"/>
              </a:spcAft>
              <a:buSzPts val="3000"/>
              <a:buFont typeface="Taviraj"/>
              <a:buNone/>
              <a:defRPr/>
            </a:lvl7pPr>
            <a:lvl8pPr lvl="7" algn="l">
              <a:lnSpc>
                <a:spcPct val="100000"/>
              </a:lnSpc>
              <a:spcBef>
                <a:spcPts val="0"/>
              </a:spcBef>
              <a:spcAft>
                <a:spcPts val="0"/>
              </a:spcAft>
              <a:buSzPts val="3000"/>
              <a:buFont typeface="Taviraj"/>
              <a:buNone/>
              <a:defRPr/>
            </a:lvl8pPr>
            <a:lvl9pPr lvl="8" algn="l">
              <a:lnSpc>
                <a:spcPct val="100000"/>
              </a:lnSpc>
              <a:spcBef>
                <a:spcPts val="0"/>
              </a:spcBef>
              <a:spcAft>
                <a:spcPts val="0"/>
              </a:spcAft>
              <a:buSzPts val="3000"/>
              <a:buFont typeface="Taviraj"/>
              <a:buNone/>
              <a:defRPr/>
            </a:lvl9pPr>
          </a:lstStyle>
          <a:p>
            <a:endParaRPr/>
          </a:p>
        </p:txBody>
      </p:sp>
      <p:sp>
        <p:nvSpPr>
          <p:cNvPr id="15" name="Google Shape;15;p13"/>
          <p:cNvSpPr txBox="1">
            <a:spLocks noGrp="1"/>
          </p:cNvSpPr>
          <p:nvPr>
            <p:ph type="subTitle" idx="1"/>
          </p:nvPr>
        </p:nvSpPr>
        <p:spPr>
          <a:xfrm>
            <a:off x="314444" y="1197700"/>
            <a:ext cx="1887000" cy="592200"/>
          </a:xfrm>
          <a:prstGeom prst="rect">
            <a:avLst/>
          </a:prstGeom>
          <a:noFill/>
          <a:ln>
            <a:noFill/>
          </a:ln>
        </p:spPr>
        <p:txBody>
          <a:bodyPr spcFirstLastPara="1" wrap="square" lIns="0" tIns="0" rIns="2750" bIns="0" anchor="ctr" anchorCtr="0">
            <a:noAutofit/>
          </a:bodyPr>
          <a:lstStyle>
            <a:lvl1pPr lvl="0" algn="l">
              <a:lnSpc>
                <a:spcPct val="115000"/>
              </a:lnSpc>
              <a:spcBef>
                <a:spcPts val="0"/>
              </a:spcBef>
              <a:spcAft>
                <a:spcPts val="0"/>
              </a:spcAft>
              <a:buClr>
                <a:schemeClr val="lt1"/>
              </a:buClr>
              <a:buSzPts val="2400"/>
              <a:buNone/>
              <a:defRPr sz="2400">
                <a:solidFill>
                  <a:schemeClr val="lt1"/>
                </a:solidFill>
              </a:defRPr>
            </a:lvl1pPr>
            <a:lvl2pPr lvl="1" algn="l">
              <a:lnSpc>
                <a:spcPct val="115000"/>
              </a:lnSpc>
              <a:spcBef>
                <a:spcPts val="0"/>
              </a:spcBef>
              <a:spcAft>
                <a:spcPts val="0"/>
              </a:spcAft>
              <a:buClr>
                <a:schemeClr val="lt1"/>
              </a:buClr>
              <a:buSzPts val="1800"/>
              <a:buNone/>
              <a:defRPr>
                <a:solidFill>
                  <a:schemeClr val="lt1"/>
                </a:solidFill>
              </a:defRPr>
            </a:lvl2pPr>
            <a:lvl3pPr lvl="2" algn="l">
              <a:lnSpc>
                <a:spcPct val="115000"/>
              </a:lnSpc>
              <a:spcBef>
                <a:spcPts val="0"/>
              </a:spcBef>
              <a:spcAft>
                <a:spcPts val="0"/>
              </a:spcAft>
              <a:buClr>
                <a:schemeClr val="lt1"/>
              </a:buClr>
              <a:buSzPts val="1800"/>
              <a:buNone/>
              <a:defRPr>
                <a:solidFill>
                  <a:schemeClr val="lt1"/>
                </a:solidFill>
              </a:defRPr>
            </a:lvl3pPr>
            <a:lvl4pPr lvl="3" algn="l">
              <a:lnSpc>
                <a:spcPct val="115000"/>
              </a:lnSpc>
              <a:spcBef>
                <a:spcPts val="0"/>
              </a:spcBef>
              <a:spcAft>
                <a:spcPts val="0"/>
              </a:spcAft>
              <a:buClr>
                <a:schemeClr val="lt1"/>
              </a:buClr>
              <a:buSzPts val="1800"/>
              <a:buNone/>
              <a:defRPr>
                <a:solidFill>
                  <a:schemeClr val="lt1"/>
                </a:solidFill>
              </a:defRPr>
            </a:lvl4pPr>
            <a:lvl5pPr lvl="4" algn="l">
              <a:lnSpc>
                <a:spcPct val="115000"/>
              </a:lnSpc>
              <a:spcBef>
                <a:spcPts val="0"/>
              </a:spcBef>
              <a:spcAft>
                <a:spcPts val="0"/>
              </a:spcAft>
              <a:buClr>
                <a:schemeClr val="lt1"/>
              </a:buClr>
              <a:buSzPts val="1800"/>
              <a:buNone/>
              <a:defRPr>
                <a:solidFill>
                  <a:schemeClr val="lt1"/>
                </a:solidFill>
              </a:defRPr>
            </a:lvl5pPr>
            <a:lvl6pPr lvl="5" algn="l">
              <a:lnSpc>
                <a:spcPct val="115000"/>
              </a:lnSpc>
              <a:spcBef>
                <a:spcPts val="0"/>
              </a:spcBef>
              <a:spcAft>
                <a:spcPts val="0"/>
              </a:spcAft>
              <a:buClr>
                <a:schemeClr val="lt1"/>
              </a:buClr>
              <a:buSzPts val="1800"/>
              <a:buNone/>
              <a:defRPr>
                <a:solidFill>
                  <a:schemeClr val="lt1"/>
                </a:solidFill>
              </a:defRPr>
            </a:lvl6pPr>
            <a:lvl7pPr lvl="6" algn="l">
              <a:lnSpc>
                <a:spcPct val="115000"/>
              </a:lnSpc>
              <a:spcBef>
                <a:spcPts val="0"/>
              </a:spcBef>
              <a:spcAft>
                <a:spcPts val="0"/>
              </a:spcAft>
              <a:buClr>
                <a:schemeClr val="lt1"/>
              </a:buClr>
              <a:buSzPts val="1800"/>
              <a:buNone/>
              <a:defRPr>
                <a:solidFill>
                  <a:schemeClr val="lt1"/>
                </a:solidFill>
              </a:defRPr>
            </a:lvl7pPr>
            <a:lvl8pPr lvl="7" algn="l">
              <a:lnSpc>
                <a:spcPct val="115000"/>
              </a:lnSpc>
              <a:spcBef>
                <a:spcPts val="0"/>
              </a:spcBef>
              <a:spcAft>
                <a:spcPts val="0"/>
              </a:spcAft>
              <a:buClr>
                <a:schemeClr val="lt1"/>
              </a:buClr>
              <a:buSzPts val="1800"/>
              <a:buNone/>
              <a:defRPr>
                <a:solidFill>
                  <a:schemeClr val="lt1"/>
                </a:solidFill>
              </a:defRPr>
            </a:lvl8pPr>
            <a:lvl9pPr lvl="8" algn="l">
              <a:lnSpc>
                <a:spcPct val="115000"/>
              </a:lnSpc>
              <a:spcBef>
                <a:spcPts val="0"/>
              </a:spcBef>
              <a:spcAft>
                <a:spcPts val="0"/>
              </a:spcAft>
              <a:buClr>
                <a:schemeClr val="lt1"/>
              </a:buClr>
              <a:buSzPts val="1800"/>
              <a:buNone/>
              <a:defRPr>
                <a:solidFill>
                  <a:schemeClr val="lt1"/>
                </a:solidFill>
              </a:defRPr>
            </a:lvl9pPr>
          </a:lstStyle>
          <a:p>
            <a:endParaRPr/>
          </a:p>
        </p:txBody>
      </p:sp>
      <p:sp>
        <p:nvSpPr>
          <p:cNvPr id="16" name="Google Shape;16;p13"/>
          <p:cNvSpPr txBox="1">
            <a:spLocks noGrp="1"/>
          </p:cNvSpPr>
          <p:nvPr>
            <p:ph type="subTitle" idx="2"/>
          </p:nvPr>
        </p:nvSpPr>
        <p:spPr>
          <a:xfrm>
            <a:off x="2131994" y="1197700"/>
            <a:ext cx="5065500" cy="6039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1100"/>
              <a:buNone/>
              <a:defRPr sz="3200">
                <a:solidFill>
                  <a:schemeClr val="lt1"/>
                </a:solidFill>
                <a:latin typeface="Taviraj"/>
                <a:ea typeface="Taviraj"/>
                <a:cs typeface="Taviraj"/>
                <a:sym typeface="Taviraj"/>
              </a:defRPr>
            </a:lvl1pPr>
            <a:lvl2pPr lvl="1"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7" name="Google Shape;17;p13"/>
          <p:cNvSpPr txBox="1">
            <a:spLocks noGrp="1"/>
          </p:cNvSpPr>
          <p:nvPr>
            <p:ph type="body" idx="3"/>
          </p:nvPr>
        </p:nvSpPr>
        <p:spPr>
          <a:xfrm>
            <a:off x="5385650" y="3337800"/>
            <a:ext cx="3529800" cy="581700"/>
          </a:xfrm>
          <a:prstGeom prst="rect">
            <a:avLst/>
          </a:prstGeom>
          <a:noFill/>
          <a:ln>
            <a:noFill/>
          </a:ln>
        </p:spPr>
        <p:txBody>
          <a:bodyPr spcFirstLastPara="1" wrap="square" lIns="91425" tIns="91425" rIns="91425" bIns="91425" anchor="t" anchorCtr="0">
            <a:noAutofit/>
          </a:bodyPr>
          <a:lstStyle>
            <a:lvl1pPr marL="457200" lvl="0" indent="-355600" algn="l">
              <a:lnSpc>
                <a:spcPct val="115000"/>
              </a:lnSpc>
              <a:spcBef>
                <a:spcPts val="0"/>
              </a:spcBef>
              <a:spcAft>
                <a:spcPts val="0"/>
              </a:spcAft>
              <a:buClr>
                <a:schemeClr val="lt1"/>
              </a:buClr>
              <a:buSzPts val="2000"/>
              <a:buFont typeface="Inter Light"/>
              <a:buChar char="●"/>
              <a:defRPr sz="2000">
                <a:solidFill>
                  <a:schemeClr val="lt1"/>
                </a:solidFill>
              </a:defRPr>
            </a:lvl1pPr>
            <a:lvl2pPr marL="914400" lvl="1" indent="-355600" algn="l">
              <a:lnSpc>
                <a:spcPct val="115000"/>
              </a:lnSpc>
              <a:spcBef>
                <a:spcPts val="0"/>
              </a:spcBef>
              <a:spcAft>
                <a:spcPts val="0"/>
              </a:spcAft>
              <a:buClr>
                <a:schemeClr val="lt1"/>
              </a:buClr>
              <a:buSzPts val="2000"/>
              <a:buFont typeface="Inter Light"/>
              <a:buChar char="○"/>
              <a:defRPr sz="2000">
                <a:solidFill>
                  <a:schemeClr val="lt1"/>
                </a:solidFill>
              </a:defRPr>
            </a:lvl2pPr>
            <a:lvl3pPr marL="1371600" lvl="2" indent="-355600" algn="l">
              <a:lnSpc>
                <a:spcPct val="115000"/>
              </a:lnSpc>
              <a:spcBef>
                <a:spcPts val="0"/>
              </a:spcBef>
              <a:spcAft>
                <a:spcPts val="0"/>
              </a:spcAft>
              <a:buClr>
                <a:schemeClr val="lt1"/>
              </a:buClr>
              <a:buSzPts val="2000"/>
              <a:buFont typeface="Inter Light"/>
              <a:buChar char="■"/>
              <a:defRPr sz="2000">
                <a:solidFill>
                  <a:schemeClr val="lt1"/>
                </a:solidFill>
              </a:defRPr>
            </a:lvl3pPr>
            <a:lvl4pPr marL="1828800" lvl="3" indent="-355600" algn="l">
              <a:lnSpc>
                <a:spcPct val="115000"/>
              </a:lnSpc>
              <a:spcBef>
                <a:spcPts val="0"/>
              </a:spcBef>
              <a:spcAft>
                <a:spcPts val="0"/>
              </a:spcAft>
              <a:buClr>
                <a:schemeClr val="lt1"/>
              </a:buClr>
              <a:buSzPts val="2000"/>
              <a:buFont typeface="Inter Light"/>
              <a:buChar char="●"/>
              <a:defRPr sz="2000">
                <a:solidFill>
                  <a:schemeClr val="lt1"/>
                </a:solidFill>
              </a:defRPr>
            </a:lvl4pPr>
            <a:lvl5pPr marL="2286000" lvl="4" indent="-355600" algn="l">
              <a:lnSpc>
                <a:spcPct val="115000"/>
              </a:lnSpc>
              <a:spcBef>
                <a:spcPts val="0"/>
              </a:spcBef>
              <a:spcAft>
                <a:spcPts val="0"/>
              </a:spcAft>
              <a:buClr>
                <a:schemeClr val="lt1"/>
              </a:buClr>
              <a:buSzPts val="2000"/>
              <a:buFont typeface="Inter Light"/>
              <a:buChar char="○"/>
              <a:defRPr sz="2000">
                <a:solidFill>
                  <a:schemeClr val="lt1"/>
                </a:solidFill>
              </a:defRPr>
            </a:lvl5pPr>
            <a:lvl6pPr marL="2743200" lvl="5" indent="-355600" algn="l">
              <a:lnSpc>
                <a:spcPct val="115000"/>
              </a:lnSpc>
              <a:spcBef>
                <a:spcPts val="0"/>
              </a:spcBef>
              <a:spcAft>
                <a:spcPts val="0"/>
              </a:spcAft>
              <a:buClr>
                <a:schemeClr val="lt1"/>
              </a:buClr>
              <a:buSzPts val="2000"/>
              <a:buFont typeface="Inter Light"/>
              <a:buChar char="■"/>
              <a:defRPr sz="2000">
                <a:solidFill>
                  <a:schemeClr val="lt1"/>
                </a:solidFill>
              </a:defRPr>
            </a:lvl6pPr>
            <a:lvl7pPr marL="3200400" lvl="6" indent="-355600" algn="l">
              <a:lnSpc>
                <a:spcPct val="115000"/>
              </a:lnSpc>
              <a:spcBef>
                <a:spcPts val="0"/>
              </a:spcBef>
              <a:spcAft>
                <a:spcPts val="0"/>
              </a:spcAft>
              <a:buClr>
                <a:schemeClr val="lt1"/>
              </a:buClr>
              <a:buSzPts val="2000"/>
              <a:buFont typeface="Inter Light"/>
              <a:buChar char="●"/>
              <a:defRPr sz="2000">
                <a:solidFill>
                  <a:schemeClr val="lt1"/>
                </a:solidFill>
              </a:defRPr>
            </a:lvl7pPr>
            <a:lvl8pPr marL="3657600" lvl="7" indent="-355600" algn="l">
              <a:lnSpc>
                <a:spcPct val="115000"/>
              </a:lnSpc>
              <a:spcBef>
                <a:spcPts val="0"/>
              </a:spcBef>
              <a:spcAft>
                <a:spcPts val="0"/>
              </a:spcAft>
              <a:buClr>
                <a:schemeClr val="lt1"/>
              </a:buClr>
              <a:buSzPts val="2000"/>
              <a:buFont typeface="Inter Light"/>
              <a:buChar char="○"/>
              <a:defRPr sz="2000">
                <a:solidFill>
                  <a:schemeClr val="lt1"/>
                </a:solidFill>
              </a:defRPr>
            </a:lvl8pPr>
            <a:lvl9pPr marL="4114800" lvl="8" indent="-355600" algn="l">
              <a:lnSpc>
                <a:spcPct val="115000"/>
              </a:lnSpc>
              <a:spcBef>
                <a:spcPts val="0"/>
              </a:spcBef>
              <a:spcAft>
                <a:spcPts val="0"/>
              </a:spcAft>
              <a:buClr>
                <a:schemeClr val="lt1"/>
              </a:buClr>
              <a:buSzPts val="2000"/>
              <a:buFont typeface="Inter Light"/>
              <a:buChar char="■"/>
              <a:defRPr sz="2000">
                <a:solidFill>
                  <a:schemeClr val="lt1"/>
                </a:solidFill>
              </a:defRPr>
            </a:lvl9pPr>
          </a:lstStyle>
          <a:p>
            <a:endParaRPr/>
          </a:p>
        </p:txBody>
      </p:sp>
      <p:sp>
        <p:nvSpPr>
          <p:cNvPr id="18" name="Google Shape;18;p13"/>
          <p:cNvSpPr txBox="1">
            <a:spLocks noGrp="1"/>
          </p:cNvSpPr>
          <p:nvPr>
            <p:ph type="subTitle" idx="4"/>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9" name="Google Shape;19;p13"/>
          <p:cNvSpPr txBox="1">
            <a:spLocks noGrp="1"/>
          </p:cNvSpPr>
          <p:nvPr>
            <p:ph type="subTitle" idx="5"/>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912">
          <p15:clr>
            <a:srgbClr val="E46962"/>
          </p15:clr>
        </p15:guide>
        <p15:guide id="2" orient="horz" pos="23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title only">
  <p:cSld name="BLANK_1_1_1_1">
    <p:spTree>
      <p:nvGrpSpPr>
        <p:cNvPr id="1" name="Shape 20"/>
        <p:cNvGrpSpPr/>
        <p:nvPr/>
      </p:nvGrpSpPr>
      <p:grpSpPr>
        <a:xfrm>
          <a:off x="0" y="0"/>
          <a:ext cx="0" cy="0"/>
          <a:chOff x="0" y="0"/>
          <a:chExt cx="0" cy="0"/>
        </a:xfrm>
      </p:grpSpPr>
      <p:sp>
        <p:nvSpPr>
          <p:cNvPr id="21" name="Google Shape;21;p14"/>
          <p:cNvSpPr txBox="1">
            <a:spLocks noGrp="1"/>
          </p:cNvSpPr>
          <p:nvPr>
            <p:ph type="title"/>
          </p:nvPr>
        </p:nvSpPr>
        <p:spPr>
          <a:xfrm>
            <a:off x="228650" y="334575"/>
            <a:ext cx="52485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1pPr>
            <a:lvl2pPr lvl="1"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2pPr>
            <a:lvl3pPr lvl="2"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3pPr>
            <a:lvl4pPr lvl="3"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4pPr>
            <a:lvl5pPr lvl="4"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5pPr>
            <a:lvl6pPr lvl="5"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6pPr>
            <a:lvl7pPr lvl="6"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7pPr>
            <a:lvl8pPr lvl="7"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8pPr>
            <a:lvl9pPr lvl="8"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9pPr>
          </a:lstStyle>
          <a:p>
            <a:endParaRPr/>
          </a:p>
        </p:txBody>
      </p:sp>
      <p:sp>
        <p:nvSpPr>
          <p:cNvPr id="22" name="Google Shape;22;p14"/>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23" name="Google Shape;23;p14"/>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with image top right">
  <p:cSld name="BLANK_1_1_1_1_3">
    <p:spTree>
      <p:nvGrpSpPr>
        <p:cNvPr id="1" name="Shape 24"/>
        <p:cNvGrpSpPr/>
        <p:nvPr/>
      </p:nvGrpSpPr>
      <p:grpSpPr>
        <a:xfrm>
          <a:off x="0" y="0"/>
          <a:ext cx="0" cy="0"/>
          <a:chOff x="0" y="0"/>
          <a:chExt cx="0" cy="0"/>
        </a:xfrm>
      </p:grpSpPr>
      <p:sp>
        <p:nvSpPr>
          <p:cNvPr id="25" name="Google Shape;25;p15"/>
          <p:cNvSpPr txBox="1">
            <a:spLocks noGrp="1"/>
          </p:cNvSpPr>
          <p:nvPr>
            <p:ph type="title"/>
          </p:nvPr>
        </p:nvSpPr>
        <p:spPr>
          <a:xfrm>
            <a:off x="228650" y="334575"/>
            <a:ext cx="52485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dk1"/>
                </a:solidFill>
              </a:defRPr>
            </a:lvl1pPr>
            <a:lvl2pPr lvl="1" algn="l">
              <a:lnSpc>
                <a:spcPct val="80000"/>
              </a:lnSpc>
              <a:spcBef>
                <a:spcPts val="0"/>
              </a:spcBef>
              <a:spcAft>
                <a:spcPts val="0"/>
              </a:spcAft>
              <a:buSzPts val="3000"/>
              <a:buNone/>
              <a:defRPr sz="4400">
                <a:solidFill>
                  <a:schemeClr val="dk1"/>
                </a:solidFill>
              </a:defRPr>
            </a:lvl2pPr>
            <a:lvl3pPr lvl="2" algn="l">
              <a:lnSpc>
                <a:spcPct val="80000"/>
              </a:lnSpc>
              <a:spcBef>
                <a:spcPts val="0"/>
              </a:spcBef>
              <a:spcAft>
                <a:spcPts val="0"/>
              </a:spcAft>
              <a:buSzPts val="3000"/>
              <a:buNone/>
              <a:defRPr sz="4400">
                <a:solidFill>
                  <a:schemeClr val="dk1"/>
                </a:solidFill>
              </a:defRPr>
            </a:lvl3pPr>
            <a:lvl4pPr lvl="3" algn="l">
              <a:lnSpc>
                <a:spcPct val="80000"/>
              </a:lnSpc>
              <a:spcBef>
                <a:spcPts val="0"/>
              </a:spcBef>
              <a:spcAft>
                <a:spcPts val="0"/>
              </a:spcAft>
              <a:buSzPts val="3000"/>
              <a:buNone/>
              <a:defRPr sz="4400">
                <a:solidFill>
                  <a:schemeClr val="dk1"/>
                </a:solidFill>
              </a:defRPr>
            </a:lvl4pPr>
            <a:lvl5pPr lvl="4" algn="l">
              <a:lnSpc>
                <a:spcPct val="80000"/>
              </a:lnSpc>
              <a:spcBef>
                <a:spcPts val="0"/>
              </a:spcBef>
              <a:spcAft>
                <a:spcPts val="0"/>
              </a:spcAft>
              <a:buSzPts val="3000"/>
              <a:buNone/>
              <a:defRPr sz="4400">
                <a:solidFill>
                  <a:schemeClr val="dk1"/>
                </a:solidFill>
              </a:defRPr>
            </a:lvl5pPr>
            <a:lvl6pPr lvl="5" algn="l">
              <a:lnSpc>
                <a:spcPct val="80000"/>
              </a:lnSpc>
              <a:spcBef>
                <a:spcPts val="0"/>
              </a:spcBef>
              <a:spcAft>
                <a:spcPts val="0"/>
              </a:spcAft>
              <a:buSzPts val="3000"/>
              <a:buNone/>
              <a:defRPr sz="4400">
                <a:solidFill>
                  <a:schemeClr val="dk1"/>
                </a:solidFill>
              </a:defRPr>
            </a:lvl6pPr>
            <a:lvl7pPr lvl="6" algn="l">
              <a:lnSpc>
                <a:spcPct val="80000"/>
              </a:lnSpc>
              <a:spcBef>
                <a:spcPts val="0"/>
              </a:spcBef>
              <a:spcAft>
                <a:spcPts val="0"/>
              </a:spcAft>
              <a:buSzPts val="3000"/>
              <a:buNone/>
              <a:defRPr sz="4400">
                <a:solidFill>
                  <a:schemeClr val="dk1"/>
                </a:solidFill>
              </a:defRPr>
            </a:lvl7pPr>
            <a:lvl8pPr lvl="7" algn="l">
              <a:lnSpc>
                <a:spcPct val="80000"/>
              </a:lnSpc>
              <a:spcBef>
                <a:spcPts val="0"/>
              </a:spcBef>
              <a:spcAft>
                <a:spcPts val="0"/>
              </a:spcAft>
              <a:buSzPts val="3000"/>
              <a:buNone/>
              <a:defRPr sz="4400">
                <a:solidFill>
                  <a:schemeClr val="dk1"/>
                </a:solidFill>
              </a:defRPr>
            </a:lvl8pPr>
            <a:lvl9pPr lvl="8" algn="l">
              <a:lnSpc>
                <a:spcPct val="80000"/>
              </a:lnSpc>
              <a:spcBef>
                <a:spcPts val="0"/>
              </a:spcBef>
              <a:spcAft>
                <a:spcPts val="0"/>
              </a:spcAft>
              <a:buSzPts val="3000"/>
              <a:buNone/>
              <a:defRPr sz="4400">
                <a:solidFill>
                  <a:schemeClr val="dk1"/>
                </a:solidFill>
              </a:defRPr>
            </a:lvl9pPr>
          </a:lstStyle>
          <a:p>
            <a:endParaRPr/>
          </a:p>
        </p:txBody>
      </p:sp>
      <p:sp>
        <p:nvSpPr>
          <p:cNvPr id="26" name="Google Shape;26;p15"/>
          <p:cNvSpPr txBox="1">
            <a:spLocks noGrp="1"/>
          </p:cNvSpPr>
          <p:nvPr>
            <p:ph type="body" idx="1"/>
          </p:nvPr>
        </p:nvSpPr>
        <p:spPr>
          <a:xfrm>
            <a:off x="228600" y="2004152"/>
            <a:ext cx="4389300" cy="7272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100"/>
              <a:buNone/>
              <a:defRPr sz="1000">
                <a:latin typeface="Taviraj Light"/>
                <a:ea typeface="Taviraj Light"/>
                <a:cs typeface="Taviraj Light"/>
                <a:sym typeface="Taviraj Light"/>
              </a:defRPr>
            </a:lvl1pPr>
            <a:lvl2pPr marL="914400" lvl="1" indent="-228600" algn="l">
              <a:lnSpc>
                <a:spcPct val="115000"/>
              </a:lnSpc>
              <a:spcBef>
                <a:spcPts val="0"/>
              </a:spcBef>
              <a:spcAft>
                <a:spcPts val="0"/>
              </a:spcAft>
              <a:buSzPts val="1100"/>
              <a:buNone/>
              <a:defRPr sz="1000">
                <a:latin typeface="Taviraj Light"/>
                <a:ea typeface="Taviraj Light"/>
                <a:cs typeface="Taviraj Light"/>
                <a:sym typeface="Taviraj Light"/>
              </a:defRPr>
            </a:lvl2pPr>
            <a:lvl3pPr marL="1371600" lvl="2" indent="-228600" algn="l">
              <a:lnSpc>
                <a:spcPct val="115000"/>
              </a:lnSpc>
              <a:spcBef>
                <a:spcPts val="0"/>
              </a:spcBef>
              <a:spcAft>
                <a:spcPts val="0"/>
              </a:spcAft>
              <a:buSzPts val="1100"/>
              <a:buNone/>
              <a:defRPr sz="1000">
                <a:latin typeface="Taviraj Light"/>
                <a:ea typeface="Taviraj Light"/>
                <a:cs typeface="Taviraj Light"/>
                <a:sym typeface="Taviraj Light"/>
              </a:defRPr>
            </a:lvl3pPr>
            <a:lvl4pPr marL="1828800" lvl="3" indent="-228600" algn="l">
              <a:lnSpc>
                <a:spcPct val="115000"/>
              </a:lnSpc>
              <a:spcBef>
                <a:spcPts val="0"/>
              </a:spcBef>
              <a:spcAft>
                <a:spcPts val="0"/>
              </a:spcAft>
              <a:buSzPts val="1100"/>
              <a:buNone/>
              <a:defRPr sz="1000">
                <a:latin typeface="Taviraj Light"/>
                <a:ea typeface="Taviraj Light"/>
                <a:cs typeface="Taviraj Light"/>
                <a:sym typeface="Taviraj Light"/>
              </a:defRPr>
            </a:lvl4pPr>
            <a:lvl5pPr marL="2286000" lvl="4" indent="-228600" algn="l">
              <a:lnSpc>
                <a:spcPct val="115000"/>
              </a:lnSpc>
              <a:spcBef>
                <a:spcPts val="0"/>
              </a:spcBef>
              <a:spcAft>
                <a:spcPts val="0"/>
              </a:spcAft>
              <a:buSzPts val="1100"/>
              <a:buNone/>
              <a:defRPr sz="1000">
                <a:latin typeface="Taviraj Light"/>
                <a:ea typeface="Taviraj Light"/>
                <a:cs typeface="Taviraj Light"/>
                <a:sym typeface="Taviraj Light"/>
              </a:defRPr>
            </a:lvl5pPr>
            <a:lvl6pPr marL="2743200" lvl="5" indent="-228600" algn="l">
              <a:lnSpc>
                <a:spcPct val="115000"/>
              </a:lnSpc>
              <a:spcBef>
                <a:spcPts val="0"/>
              </a:spcBef>
              <a:spcAft>
                <a:spcPts val="0"/>
              </a:spcAft>
              <a:buSzPts val="1100"/>
              <a:buNone/>
              <a:defRPr sz="1000">
                <a:latin typeface="Taviraj Light"/>
                <a:ea typeface="Taviraj Light"/>
                <a:cs typeface="Taviraj Light"/>
                <a:sym typeface="Taviraj Light"/>
              </a:defRPr>
            </a:lvl6pPr>
            <a:lvl7pPr marL="3200400" lvl="6" indent="-228600" algn="l">
              <a:lnSpc>
                <a:spcPct val="115000"/>
              </a:lnSpc>
              <a:spcBef>
                <a:spcPts val="0"/>
              </a:spcBef>
              <a:spcAft>
                <a:spcPts val="0"/>
              </a:spcAft>
              <a:buSzPts val="1100"/>
              <a:buNone/>
              <a:defRPr sz="1000">
                <a:latin typeface="Taviraj Light"/>
                <a:ea typeface="Taviraj Light"/>
                <a:cs typeface="Taviraj Light"/>
                <a:sym typeface="Taviraj Light"/>
              </a:defRPr>
            </a:lvl7pPr>
            <a:lvl8pPr marL="3657600" lvl="7" indent="-228600" algn="l">
              <a:lnSpc>
                <a:spcPct val="115000"/>
              </a:lnSpc>
              <a:spcBef>
                <a:spcPts val="0"/>
              </a:spcBef>
              <a:spcAft>
                <a:spcPts val="0"/>
              </a:spcAft>
              <a:buSzPts val="1100"/>
              <a:buNone/>
              <a:defRPr sz="1000">
                <a:latin typeface="Taviraj Light"/>
                <a:ea typeface="Taviraj Light"/>
                <a:cs typeface="Taviraj Light"/>
                <a:sym typeface="Taviraj Light"/>
              </a:defRPr>
            </a:lvl8pPr>
            <a:lvl9pPr marL="4114800" lvl="8" indent="-228600" algn="l">
              <a:lnSpc>
                <a:spcPct val="115000"/>
              </a:lnSpc>
              <a:spcBef>
                <a:spcPts val="0"/>
              </a:spcBef>
              <a:spcAft>
                <a:spcPts val="0"/>
              </a:spcAft>
              <a:buSzPts val="1100"/>
              <a:buNone/>
              <a:defRPr sz="1000">
                <a:latin typeface="Taviraj Light"/>
                <a:ea typeface="Taviraj Light"/>
                <a:cs typeface="Taviraj Light"/>
                <a:sym typeface="Taviraj Light"/>
              </a:defRPr>
            </a:lvl9pPr>
          </a:lstStyle>
          <a:p>
            <a:endParaRPr/>
          </a:p>
        </p:txBody>
      </p:sp>
      <p:sp>
        <p:nvSpPr>
          <p:cNvPr id="27" name="Google Shape;27;p15"/>
          <p:cNvSpPr txBox="1">
            <a:spLocks noGrp="1"/>
          </p:cNvSpPr>
          <p:nvPr>
            <p:ph type="body" idx="2"/>
          </p:nvPr>
        </p:nvSpPr>
        <p:spPr>
          <a:xfrm>
            <a:off x="223625" y="3332073"/>
            <a:ext cx="2585700" cy="13518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100"/>
              <a:buNone/>
              <a:defRPr sz="1000">
                <a:solidFill>
                  <a:schemeClr val="dk1"/>
                </a:solidFill>
              </a:defRPr>
            </a:lvl1pPr>
            <a:lvl2pPr marL="914400" lvl="1" indent="-228600" algn="l">
              <a:lnSpc>
                <a:spcPct val="115000"/>
              </a:lnSpc>
              <a:spcBef>
                <a:spcPts val="0"/>
              </a:spcBef>
              <a:spcAft>
                <a:spcPts val="0"/>
              </a:spcAft>
              <a:buSzPts val="1100"/>
              <a:buNone/>
              <a:defRPr sz="1000">
                <a:solidFill>
                  <a:schemeClr val="dk1"/>
                </a:solidFill>
              </a:defRPr>
            </a:lvl2pPr>
            <a:lvl3pPr marL="1371600" lvl="2" indent="-228600" algn="l">
              <a:lnSpc>
                <a:spcPct val="115000"/>
              </a:lnSpc>
              <a:spcBef>
                <a:spcPts val="0"/>
              </a:spcBef>
              <a:spcAft>
                <a:spcPts val="0"/>
              </a:spcAft>
              <a:buSzPts val="1100"/>
              <a:buNone/>
              <a:defRPr sz="1000">
                <a:solidFill>
                  <a:schemeClr val="dk1"/>
                </a:solidFill>
              </a:defRPr>
            </a:lvl3pPr>
            <a:lvl4pPr marL="1828800" lvl="3" indent="-228600" algn="l">
              <a:lnSpc>
                <a:spcPct val="115000"/>
              </a:lnSpc>
              <a:spcBef>
                <a:spcPts val="0"/>
              </a:spcBef>
              <a:spcAft>
                <a:spcPts val="0"/>
              </a:spcAft>
              <a:buSzPts val="1100"/>
              <a:buNone/>
              <a:defRPr sz="1000">
                <a:solidFill>
                  <a:schemeClr val="dk1"/>
                </a:solidFill>
              </a:defRPr>
            </a:lvl4pPr>
            <a:lvl5pPr marL="2286000" lvl="4" indent="-228600" algn="l">
              <a:lnSpc>
                <a:spcPct val="115000"/>
              </a:lnSpc>
              <a:spcBef>
                <a:spcPts val="0"/>
              </a:spcBef>
              <a:spcAft>
                <a:spcPts val="0"/>
              </a:spcAft>
              <a:buSzPts val="1100"/>
              <a:buNone/>
              <a:defRPr sz="1000">
                <a:solidFill>
                  <a:schemeClr val="dk1"/>
                </a:solidFill>
              </a:defRPr>
            </a:lvl5pPr>
            <a:lvl6pPr marL="2743200" lvl="5" indent="-228600" algn="l">
              <a:lnSpc>
                <a:spcPct val="115000"/>
              </a:lnSpc>
              <a:spcBef>
                <a:spcPts val="0"/>
              </a:spcBef>
              <a:spcAft>
                <a:spcPts val="0"/>
              </a:spcAft>
              <a:buSzPts val="1100"/>
              <a:buNone/>
              <a:defRPr sz="1000">
                <a:solidFill>
                  <a:schemeClr val="dk1"/>
                </a:solidFill>
              </a:defRPr>
            </a:lvl6pPr>
            <a:lvl7pPr marL="3200400" lvl="6" indent="-228600" algn="l">
              <a:lnSpc>
                <a:spcPct val="115000"/>
              </a:lnSpc>
              <a:spcBef>
                <a:spcPts val="0"/>
              </a:spcBef>
              <a:spcAft>
                <a:spcPts val="0"/>
              </a:spcAft>
              <a:buSzPts val="1100"/>
              <a:buNone/>
              <a:defRPr sz="1000">
                <a:solidFill>
                  <a:schemeClr val="dk1"/>
                </a:solidFill>
              </a:defRPr>
            </a:lvl7pPr>
            <a:lvl8pPr marL="3657600" lvl="7" indent="-228600" algn="l">
              <a:lnSpc>
                <a:spcPct val="115000"/>
              </a:lnSpc>
              <a:spcBef>
                <a:spcPts val="0"/>
              </a:spcBef>
              <a:spcAft>
                <a:spcPts val="0"/>
              </a:spcAft>
              <a:buSzPts val="1100"/>
              <a:buNone/>
              <a:defRPr sz="1000">
                <a:solidFill>
                  <a:schemeClr val="dk1"/>
                </a:solidFill>
              </a:defRPr>
            </a:lvl8pPr>
            <a:lvl9pPr marL="4114800" lvl="8" indent="-228600" algn="l">
              <a:lnSpc>
                <a:spcPct val="115000"/>
              </a:lnSpc>
              <a:spcBef>
                <a:spcPts val="0"/>
              </a:spcBef>
              <a:spcAft>
                <a:spcPts val="0"/>
              </a:spcAft>
              <a:buSzPts val="1100"/>
              <a:buNone/>
              <a:defRPr sz="1000">
                <a:solidFill>
                  <a:schemeClr val="dk1"/>
                </a:solidFill>
              </a:defRPr>
            </a:lvl9pPr>
          </a:lstStyle>
          <a:p>
            <a:endParaRPr/>
          </a:p>
        </p:txBody>
      </p:sp>
      <p:sp>
        <p:nvSpPr>
          <p:cNvPr id="28" name="Google Shape;28;p15"/>
          <p:cNvSpPr txBox="1">
            <a:spLocks noGrp="1"/>
          </p:cNvSpPr>
          <p:nvPr>
            <p:ph type="body" idx="3"/>
          </p:nvPr>
        </p:nvSpPr>
        <p:spPr>
          <a:xfrm>
            <a:off x="3233897" y="3334148"/>
            <a:ext cx="2585700" cy="13518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100"/>
              <a:buNone/>
              <a:defRPr sz="1000">
                <a:solidFill>
                  <a:schemeClr val="dk1"/>
                </a:solidFill>
              </a:defRPr>
            </a:lvl1pPr>
            <a:lvl2pPr marL="914400" lvl="1" indent="-228600" algn="l">
              <a:lnSpc>
                <a:spcPct val="115000"/>
              </a:lnSpc>
              <a:spcBef>
                <a:spcPts val="0"/>
              </a:spcBef>
              <a:spcAft>
                <a:spcPts val="0"/>
              </a:spcAft>
              <a:buSzPts val="1100"/>
              <a:buNone/>
              <a:defRPr sz="1000">
                <a:solidFill>
                  <a:schemeClr val="dk1"/>
                </a:solidFill>
              </a:defRPr>
            </a:lvl2pPr>
            <a:lvl3pPr marL="1371600" lvl="2" indent="-228600" algn="l">
              <a:lnSpc>
                <a:spcPct val="115000"/>
              </a:lnSpc>
              <a:spcBef>
                <a:spcPts val="0"/>
              </a:spcBef>
              <a:spcAft>
                <a:spcPts val="0"/>
              </a:spcAft>
              <a:buSzPts val="1100"/>
              <a:buNone/>
              <a:defRPr sz="1000">
                <a:solidFill>
                  <a:schemeClr val="dk1"/>
                </a:solidFill>
              </a:defRPr>
            </a:lvl3pPr>
            <a:lvl4pPr marL="1828800" lvl="3" indent="-228600" algn="l">
              <a:lnSpc>
                <a:spcPct val="115000"/>
              </a:lnSpc>
              <a:spcBef>
                <a:spcPts val="0"/>
              </a:spcBef>
              <a:spcAft>
                <a:spcPts val="0"/>
              </a:spcAft>
              <a:buSzPts val="1100"/>
              <a:buNone/>
              <a:defRPr sz="1000">
                <a:solidFill>
                  <a:schemeClr val="dk1"/>
                </a:solidFill>
              </a:defRPr>
            </a:lvl4pPr>
            <a:lvl5pPr marL="2286000" lvl="4" indent="-228600" algn="l">
              <a:lnSpc>
                <a:spcPct val="115000"/>
              </a:lnSpc>
              <a:spcBef>
                <a:spcPts val="0"/>
              </a:spcBef>
              <a:spcAft>
                <a:spcPts val="0"/>
              </a:spcAft>
              <a:buSzPts val="1100"/>
              <a:buNone/>
              <a:defRPr sz="1000">
                <a:solidFill>
                  <a:schemeClr val="dk1"/>
                </a:solidFill>
              </a:defRPr>
            </a:lvl5pPr>
            <a:lvl6pPr marL="2743200" lvl="5" indent="-228600" algn="l">
              <a:lnSpc>
                <a:spcPct val="115000"/>
              </a:lnSpc>
              <a:spcBef>
                <a:spcPts val="0"/>
              </a:spcBef>
              <a:spcAft>
                <a:spcPts val="0"/>
              </a:spcAft>
              <a:buSzPts val="1100"/>
              <a:buNone/>
              <a:defRPr sz="1000">
                <a:solidFill>
                  <a:schemeClr val="dk1"/>
                </a:solidFill>
              </a:defRPr>
            </a:lvl6pPr>
            <a:lvl7pPr marL="3200400" lvl="6" indent="-228600" algn="l">
              <a:lnSpc>
                <a:spcPct val="115000"/>
              </a:lnSpc>
              <a:spcBef>
                <a:spcPts val="0"/>
              </a:spcBef>
              <a:spcAft>
                <a:spcPts val="0"/>
              </a:spcAft>
              <a:buSzPts val="1100"/>
              <a:buNone/>
              <a:defRPr sz="1000">
                <a:solidFill>
                  <a:schemeClr val="dk1"/>
                </a:solidFill>
              </a:defRPr>
            </a:lvl7pPr>
            <a:lvl8pPr marL="3657600" lvl="7" indent="-228600" algn="l">
              <a:lnSpc>
                <a:spcPct val="115000"/>
              </a:lnSpc>
              <a:spcBef>
                <a:spcPts val="0"/>
              </a:spcBef>
              <a:spcAft>
                <a:spcPts val="0"/>
              </a:spcAft>
              <a:buSzPts val="1100"/>
              <a:buNone/>
              <a:defRPr sz="1000">
                <a:solidFill>
                  <a:schemeClr val="dk1"/>
                </a:solidFill>
              </a:defRPr>
            </a:lvl8pPr>
            <a:lvl9pPr marL="4114800" lvl="8" indent="-228600" algn="l">
              <a:lnSpc>
                <a:spcPct val="115000"/>
              </a:lnSpc>
              <a:spcBef>
                <a:spcPts val="0"/>
              </a:spcBef>
              <a:spcAft>
                <a:spcPts val="0"/>
              </a:spcAft>
              <a:buSzPts val="1100"/>
              <a:buNone/>
              <a:defRPr sz="1000">
                <a:solidFill>
                  <a:schemeClr val="dk1"/>
                </a:solidFill>
              </a:defRPr>
            </a:lvl9pPr>
          </a:lstStyle>
          <a:p>
            <a:endParaRPr/>
          </a:p>
        </p:txBody>
      </p:sp>
      <p:sp>
        <p:nvSpPr>
          <p:cNvPr id="29" name="Google Shape;29;p15"/>
          <p:cNvSpPr txBox="1">
            <a:spLocks noGrp="1"/>
          </p:cNvSpPr>
          <p:nvPr>
            <p:ph type="body" idx="4"/>
          </p:nvPr>
        </p:nvSpPr>
        <p:spPr>
          <a:xfrm>
            <a:off x="6244169" y="3334148"/>
            <a:ext cx="2585700" cy="13518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100"/>
              <a:buNone/>
              <a:defRPr sz="1000">
                <a:solidFill>
                  <a:schemeClr val="dk1"/>
                </a:solidFill>
              </a:defRPr>
            </a:lvl1pPr>
            <a:lvl2pPr marL="914400" lvl="1" indent="-228600" algn="l">
              <a:lnSpc>
                <a:spcPct val="115000"/>
              </a:lnSpc>
              <a:spcBef>
                <a:spcPts val="0"/>
              </a:spcBef>
              <a:spcAft>
                <a:spcPts val="0"/>
              </a:spcAft>
              <a:buSzPts val="1100"/>
              <a:buNone/>
              <a:defRPr sz="1000">
                <a:solidFill>
                  <a:schemeClr val="dk1"/>
                </a:solidFill>
              </a:defRPr>
            </a:lvl2pPr>
            <a:lvl3pPr marL="1371600" lvl="2" indent="-228600" algn="l">
              <a:lnSpc>
                <a:spcPct val="115000"/>
              </a:lnSpc>
              <a:spcBef>
                <a:spcPts val="0"/>
              </a:spcBef>
              <a:spcAft>
                <a:spcPts val="0"/>
              </a:spcAft>
              <a:buSzPts val="1100"/>
              <a:buNone/>
              <a:defRPr sz="1000">
                <a:solidFill>
                  <a:schemeClr val="dk1"/>
                </a:solidFill>
              </a:defRPr>
            </a:lvl3pPr>
            <a:lvl4pPr marL="1828800" lvl="3" indent="-228600" algn="l">
              <a:lnSpc>
                <a:spcPct val="115000"/>
              </a:lnSpc>
              <a:spcBef>
                <a:spcPts val="0"/>
              </a:spcBef>
              <a:spcAft>
                <a:spcPts val="0"/>
              </a:spcAft>
              <a:buSzPts val="1100"/>
              <a:buNone/>
              <a:defRPr sz="1000">
                <a:solidFill>
                  <a:schemeClr val="dk1"/>
                </a:solidFill>
              </a:defRPr>
            </a:lvl4pPr>
            <a:lvl5pPr marL="2286000" lvl="4" indent="-228600" algn="l">
              <a:lnSpc>
                <a:spcPct val="115000"/>
              </a:lnSpc>
              <a:spcBef>
                <a:spcPts val="0"/>
              </a:spcBef>
              <a:spcAft>
                <a:spcPts val="0"/>
              </a:spcAft>
              <a:buSzPts val="1100"/>
              <a:buNone/>
              <a:defRPr sz="1000">
                <a:solidFill>
                  <a:schemeClr val="dk1"/>
                </a:solidFill>
              </a:defRPr>
            </a:lvl5pPr>
            <a:lvl6pPr marL="2743200" lvl="5" indent="-228600" algn="l">
              <a:lnSpc>
                <a:spcPct val="115000"/>
              </a:lnSpc>
              <a:spcBef>
                <a:spcPts val="0"/>
              </a:spcBef>
              <a:spcAft>
                <a:spcPts val="0"/>
              </a:spcAft>
              <a:buSzPts val="1100"/>
              <a:buNone/>
              <a:defRPr sz="1000">
                <a:solidFill>
                  <a:schemeClr val="dk1"/>
                </a:solidFill>
              </a:defRPr>
            </a:lvl6pPr>
            <a:lvl7pPr marL="3200400" lvl="6" indent="-228600" algn="l">
              <a:lnSpc>
                <a:spcPct val="115000"/>
              </a:lnSpc>
              <a:spcBef>
                <a:spcPts val="0"/>
              </a:spcBef>
              <a:spcAft>
                <a:spcPts val="0"/>
              </a:spcAft>
              <a:buSzPts val="1100"/>
              <a:buNone/>
              <a:defRPr sz="1000">
                <a:solidFill>
                  <a:schemeClr val="dk1"/>
                </a:solidFill>
              </a:defRPr>
            </a:lvl7pPr>
            <a:lvl8pPr marL="3657600" lvl="7" indent="-228600" algn="l">
              <a:lnSpc>
                <a:spcPct val="115000"/>
              </a:lnSpc>
              <a:spcBef>
                <a:spcPts val="0"/>
              </a:spcBef>
              <a:spcAft>
                <a:spcPts val="0"/>
              </a:spcAft>
              <a:buSzPts val="1100"/>
              <a:buNone/>
              <a:defRPr sz="1000">
                <a:solidFill>
                  <a:schemeClr val="dk1"/>
                </a:solidFill>
              </a:defRPr>
            </a:lvl8pPr>
            <a:lvl9pPr marL="4114800" lvl="8" indent="-228600" algn="l">
              <a:lnSpc>
                <a:spcPct val="115000"/>
              </a:lnSpc>
              <a:spcBef>
                <a:spcPts val="0"/>
              </a:spcBef>
              <a:spcAft>
                <a:spcPts val="0"/>
              </a:spcAft>
              <a:buSzPts val="1100"/>
              <a:buNone/>
              <a:defRPr sz="1000">
                <a:solidFill>
                  <a:schemeClr val="dk1"/>
                </a:solidFill>
              </a:defRPr>
            </a:lvl9pPr>
          </a:lstStyle>
          <a:p>
            <a:endParaRPr/>
          </a:p>
        </p:txBody>
      </p:sp>
      <p:sp>
        <p:nvSpPr>
          <p:cNvPr id="30" name="Google Shape;30;p15"/>
          <p:cNvSpPr txBox="1">
            <a:spLocks noGrp="1"/>
          </p:cNvSpPr>
          <p:nvPr>
            <p:ph type="subTitle" idx="5"/>
          </p:nvPr>
        </p:nvSpPr>
        <p:spPr>
          <a:xfrm>
            <a:off x="3236376" y="2963675"/>
            <a:ext cx="430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1" name="Google Shape;31;p15"/>
          <p:cNvSpPr txBox="1">
            <a:spLocks noGrp="1"/>
          </p:cNvSpPr>
          <p:nvPr>
            <p:ph type="subTitle" idx="6"/>
          </p:nvPr>
        </p:nvSpPr>
        <p:spPr>
          <a:xfrm>
            <a:off x="3667188" y="2963675"/>
            <a:ext cx="2154900" cy="3231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SzPts val="1100"/>
              <a:buNone/>
              <a:defRPr sz="1200"/>
            </a:lvl1pPr>
            <a:lvl2pPr lvl="1" algn="l">
              <a:lnSpc>
                <a:spcPct val="90000"/>
              </a:lnSpc>
              <a:spcBef>
                <a:spcPts val="0"/>
              </a:spcBef>
              <a:spcAft>
                <a:spcPts val="0"/>
              </a:spcAft>
              <a:buSzPts val="1100"/>
              <a:buNone/>
              <a:defRPr sz="1200"/>
            </a:lvl2pPr>
            <a:lvl3pPr lvl="2" algn="l">
              <a:lnSpc>
                <a:spcPct val="90000"/>
              </a:lnSpc>
              <a:spcBef>
                <a:spcPts val="0"/>
              </a:spcBef>
              <a:spcAft>
                <a:spcPts val="0"/>
              </a:spcAft>
              <a:buSzPts val="1100"/>
              <a:buNone/>
              <a:defRPr sz="1200"/>
            </a:lvl3pPr>
            <a:lvl4pPr lvl="3" algn="l">
              <a:lnSpc>
                <a:spcPct val="90000"/>
              </a:lnSpc>
              <a:spcBef>
                <a:spcPts val="0"/>
              </a:spcBef>
              <a:spcAft>
                <a:spcPts val="0"/>
              </a:spcAft>
              <a:buSzPts val="1100"/>
              <a:buNone/>
              <a:defRPr sz="1200"/>
            </a:lvl4pPr>
            <a:lvl5pPr lvl="4" algn="l">
              <a:lnSpc>
                <a:spcPct val="90000"/>
              </a:lnSpc>
              <a:spcBef>
                <a:spcPts val="0"/>
              </a:spcBef>
              <a:spcAft>
                <a:spcPts val="0"/>
              </a:spcAft>
              <a:buSzPts val="1100"/>
              <a:buNone/>
              <a:defRPr sz="1200"/>
            </a:lvl5pPr>
            <a:lvl6pPr lvl="5" algn="l">
              <a:lnSpc>
                <a:spcPct val="90000"/>
              </a:lnSpc>
              <a:spcBef>
                <a:spcPts val="0"/>
              </a:spcBef>
              <a:spcAft>
                <a:spcPts val="0"/>
              </a:spcAft>
              <a:buSzPts val="1100"/>
              <a:buNone/>
              <a:defRPr sz="1200"/>
            </a:lvl6pPr>
            <a:lvl7pPr lvl="6" algn="l">
              <a:lnSpc>
                <a:spcPct val="90000"/>
              </a:lnSpc>
              <a:spcBef>
                <a:spcPts val="0"/>
              </a:spcBef>
              <a:spcAft>
                <a:spcPts val="0"/>
              </a:spcAft>
              <a:buSzPts val="1100"/>
              <a:buNone/>
              <a:defRPr sz="1200"/>
            </a:lvl7pPr>
            <a:lvl8pPr lvl="7" algn="l">
              <a:lnSpc>
                <a:spcPct val="90000"/>
              </a:lnSpc>
              <a:spcBef>
                <a:spcPts val="0"/>
              </a:spcBef>
              <a:spcAft>
                <a:spcPts val="0"/>
              </a:spcAft>
              <a:buSzPts val="1100"/>
              <a:buNone/>
              <a:defRPr sz="1200"/>
            </a:lvl8pPr>
            <a:lvl9pPr lvl="8" algn="l">
              <a:lnSpc>
                <a:spcPct val="90000"/>
              </a:lnSpc>
              <a:spcBef>
                <a:spcPts val="0"/>
              </a:spcBef>
              <a:spcAft>
                <a:spcPts val="0"/>
              </a:spcAft>
              <a:buSzPts val="1100"/>
              <a:buNone/>
              <a:defRPr sz="1200"/>
            </a:lvl9pPr>
          </a:lstStyle>
          <a:p>
            <a:endParaRPr/>
          </a:p>
        </p:txBody>
      </p:sp>
      <p:sp>
        <p:nvSpPr>
          <p:cNvPr id="32" name="Google Shape;32;p15"/>
          <p:cNvSpPr txBox="1">
            <a:spLocks noGrp="1"/>
          </p:cNvSpPr>
          <p:nvPr>
            <p:ph type="subTitle" idx="7"/>
          </p:nvPr>
        </p:nvSpPr>
        <p:spPr>
          <a:xfrm>
            <a:off x="6244169" y="2963675"/>
            <a:ext cx="430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3" name="Google Shape;33;p15"/>
          <p:cNvSpPr txBox="1">
            <a:spLocks noGrp="1"/>
          </p:cNvSpPr>
          <p:nvPr>
            <p:ph type="subTitle" idx="8"/>
          </p:nvPr>
        </p:nvSpPr>
        <p:spPr>
          <a:xfrm>
            <a:off x="6674981" y="2963675"/>
            <a:ext cx="2154900" cy="3231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SzPts val="1100"/>
              <a:buNone/>
              <a:defRPr sz="1200"/>
            </a:lvl1pPr>
            <a:lvl2pPr lvl="1" algn="l">
              <a:lnSpc>
                <a:spcPct val="90000"/>
              </a:lnSpc>
              <a:spcBef>
                <a:spcPts val="0"/>
              </a:spcBef>
              <a:spcAft>
                <a:spcPts val="0"/>
              </a:spcAft>
              <a:buSzPts val="1100"/>
              <a:buNone/>
              <a:defRPr sz="1200"/>
            </a:lvl2pPr>
            <a:lvl3pPr lvl="2" algn="l">
              <a:lnSpc>
                <a:spcPct val="90000"/>
              </a:lnSpc>
              <a:spcBef>
                <a:spcPts val="0"/>
              </a:spcBef>
              <a:spcAft>
                <a:spcPts val="0"/>
              </a:spcAft>
              <a:buSzPts val="1100"/>
              <a:buNone/>
              <a:defRPr sz="1200"/>
            </a:lvl3pPr>
            <a:lvl4pPr lvl="3" algn="l">
              <a:lnSpc>
                <a:spcPct val="90000"/>
              </a:lnSpc>
              <a:spcBef>
                <a:spcPts val="0"/>
              </a:spcBef>
              <a:spcAft>
                <a:spcPts val="0"/>
              </a:spcAft>
              <a:buSzPts val="1100"/>
              <a:buNone/>
              <a:defRPr sz="1200"/>
            </a:lvl4pPr>
            <a:lvl5pPr lvl="4" algn="l">
              <a:lnSpc>
                <a:spcPct val="90000"/>
              </a:lnSpc>
              <a:spcBef>
                <a:spcPts val="0"/>
              </a:spcBef>
              <a:spcAft>
                <a:spcPts val="0"/>
              </a:spcAft>
              <a:buSzPts val="1100"/>
              <a:buNone/>
              <a:defRPr sz="1200"/>
            </a:lvl5pPr>
            <a:lvl6pPr lvl="5" algn="l">
              <a:lnSpc>
                <a:spcPct val="90000"/>
              </a:lnSpc>
              <a:spcBef>
                <a:spcPts val="0"/>
              </a:spcBef>
              <a:spcAft>
                <a:spcPts val="0"/>
              </a:spcAft>
              <a:buSzPts val="1100"/>
              <a:buNone/>
              <a:defRPr sz="1200"/>
            </a:lvl6pPr>
            <a:lvl7pPr lvl="6" algn="l">
              <a:lnSpc>
                <a:spcPct val="90000"/>
              </a:lnSpc>
              <a:spcBef>
                <a:spcPts val="0"/>
              </a:spcBef>
              <a:spcAft>
                <a:spcPts val="0"/>
              </a:spcAft>
              <a:buSzPts val="1100"/>
              <a:buNone/>
              <a:defRPr sz="1200"/>
            </a:lvl7pPr>
            <a:lvl8pPr lvl="7" algn="l">
              <a:lnSpc>
                <a:spcPct val="90000"/>
              </a:lnSpc>
              <a:spcBef>
                <a:spcPts val="0"/>
              </a:spcBef>
              <a:spcAft>
                <a:spcPts val="0"/>
              </a:spcAft>
              <a:buSzPts val="1100"/>
              <a:buNone/>
              <a:defRPr sz="1200"/>
            </a:lvl8pPr>
            <a:lvl9pPr lvl="8" algn="l">
              <a:lnSpc>
                <a:spcPct val="90000"/>
              </a:lnSpc>
              <a:spcBef>
                <a:spcPts val="0"/>
              </a:spcBef>
              <a:spcAft>
                <a:spcPts val="0"/>
              </a:spcAft>
              <a:buSzPts val="1100"/>
              <a:buNone/>
              <a:defRPr sz="1200"/>
            </a:lvl9pPr>
          </a:lstStyle>
          <a:p>
            <a:endParaRPr/>
          </a:p>
        </p:txBody>
      </p:sp>
      <p:sp>
        <p:nvSpPr>
          <p:cNvPr id="34" name="Google Shape;34;p15"/>
          <p:cNvSpPr>
            <a:spLocks noGrp="1"/>
          </p:cNvSpPr>
          <p:nvPr>
            <p:ph type="pic" idx="9"/>
          </p:nvPr>
        </p:nvSpPr>
        <p:spPr>
          <a:xfrm>
            <a:off x="5477150" y="455550"/>
            <a:ext cx="3346800" cy="2116200"/>
          </a:xfrm>
          <a:prstGeom prst="rect">
            <a:avLst/>
          </a:prstGeom>
          <a:noFill/>
          <a:ln>
            <a:noFill/>
          </a:ln>
        </p:spPr>
      </p:sp>
      <p:sp>
        <p:nvSpPr>
          <p:cNvPr id="35" name="Google Shape;35;p15"/>
          <p:cNvSpPr txBox="1">
            <a:spLocks noGrp="1"/>
          </p:cNvSpPr>
          <p:nvPr>
            <p:ph type="subTitle" idx="13"/>
          </p:nvPr>
        </p:nvSpPr>
        <p:spPr>
          <a:xfrm>
            <a:off x="223625" y="2963675"/>
            <a:ext cx="430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6" name="Google Shape;36;p15"/>
          <p:cNvSpPr txBox="1">
            <a:spLocks noGrp="1"/>
          </p:cNvSpPr>
          <p:nvPr>
            <p:ph type="subTitle" idx="14"/>
          </p:nvPr>
        </p:nvSpPr>
        <p:spPr>
          <a:xfrm>
            <a:off x="654425" y="2963675"/>
            <a:ext cx="2154900" cy="3231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SzPts val="1100"/>
              <a:buNone/>
              <a:defRPr sz="1200"/>
            </a:lvl1pPr>
            <a:lvl2pPr lvl="1" algn="l">
              <a:lnSpc>
                <a:spcPct val="90000"/>
              </a:lnSpc>
              <a:spcBef>
                <a:spcPts val="0"/>
              </a:spcBef>
              <a:spcAft>
                <a:spcPts val="0"/>
              </a:spcAft>
              <a:buSzPts val="1100"/>
              <a:buNone/>
              <a:defRPr sz="1200"/>
            </a:lvl2pPr>
            <a:lvl3pPr lvl="2" algn="l">
              <a:lnSpc>
                <a:spcPct val="90000"/>
              </a:lnSpc>
              <a:spcBef>
                <a:spcPts val="0"/>
              </a:spcBef>
              <a:spcAft>
                <a:spcPts val="0"/>
              </a:spcAft>
              <a:buSzPts val="1100"/>
              <a:buNone/>
              <a:defRPr sz="1200"/>
            </a:lvl3pPr>
            <a:lvl4pPr lvl="3" algn="l">
              <a:lnSpc>
                <a:spcPct val="90000"/>
              </a:lnSpc>
              <a:spcBef>
                <a:spcPts val="0"/>
              </a:spcBef>
              <a:spcAft>
                <a:spcPts val="0"/>
              </a:spcAft>
              <a:buSzPts val="1100"/>
              <a:buNone/>
              <a:defRPr sz="1200"/>
            </a:lvl4pPr>
            <a:lvl5pPr lvl="4" algn="l">
              <a:lnSpc>
                <a:spcPct val="90000"/>
              </a:lnSpc>
              <a:spcBef>
                <a:spcPts val="0"/>
              </a:spcBef>
              <a:spcAft>
                <a:spcPts val="0"/>
              </a:spcAft>
              <a:buSzPts val="1100"/>
              <a:buNone/>
              <a:defRPr sz="1200"/>
            </a:lvl5pPr>
            <a:lvl6pPr lvl="5" algn="l">
              <a:lnSpc>
                <a:spcPct val="90000"/>
              </a:lnSpc>
              <a:spcBef>
                <a:spcPts val="0"/>
              </a:spcBef>
              <a:spcAft>
                <a:spcPts val="0"/>
              </a:spcAft>
              <a:buSzPts val="1100"/>
              <a:buNone/>
              <a:defRPr sz="1200"/>
            </a:lvl6pPr>
            <a:lvl7pPr lvl="6" algn="l">
              <a:lnSpc>
                <a:spcPct val="90000"/>
              </a:lnSpc>
              <a:spcBef>
                <a:spcPts val="0"/>
              </a:spcBef>
              <a:spcAft>
                <a:spcPts val="0"/>
              </a:spcAft>
              <a:buSzPts val="1100"/>
              <a:buNone/>
              <a:defRPr sz="1200"/>
            </a:lvl7pPr>
            <a:lvl8pPr lvl="7" algn="l">
              <a:lnSpc>
                <a:spcPct val="90000"/>
              </a:lnSpc>
              <a:spcBef>
                <a:spcPts val="0"/>
              </a:spcBef>
              <a:spcAft>
                <a:spcPts val="0"/>
              </a:spcAft>
              <a:buSzPts val="1100"/>
              <a:buNone/>
              <a:defRPr sz="1200"/>
            </a:lvl8pPr>
            <a:lvl9pPr lvl="8" algn="l">
              <a:lnSpc>
                <a:spcPct val="90000"/>
              </a:lnSpc>
              <a:spcBef>
                <a:spcPts val="0"/>
              </a:spcBef>
              <a:spcAft>
                <a:spcPts val="0"/>
              </a:spcAft>
              <a:buSzPts val="1100"/>
              <a:buNone/>
              <a:defRPr sz="1200"/>
            </a:lvl9pPr>
          </a:lstStyle>
          <a:p>
            <a:endParaRPr/>
          </a:p>
        </p:txBody>
      </p:sp>
      <p:sp>
        <p:nvSpPr>
          <p:cNvPr id="37" name="Google Shape;37;p15"/>
          <p:cNvSpPr txBox="1">
            <a:spLocks noGrp="1"/>
          </p:cNvSpPr>
          <p:nvPr>
            <p:ph type="subTitle" idx="15"/>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38" name="Google Shape;38;p15"/>
          <p:cNvSpPr txBox="1">
            <a:spLocks noGrp="1"/>
          </p:cNvSpPr>
          <p:nvPr>
            <p:ph type="subTitle" idx="16"/>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Tree>
  </p:cSld>
  <p:clrMapOvr>
    <a:masterClrMapping/>
  </p:clrMapOvr>
  <p:extLst>
    <p:ext uri="{DCECCB84-F9BA-43D5-87BE-67443E8EF086}">
      <p15:sldGuideLst xmlns:p15="http://schemas.microsoft.com/office/powerpoint/2012/main">
        <p15:guide id="1" pos="203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slide">
  <p:cSld name="BLANK_1_1_1_1_2_3">
    <p:spTree>
      <p:nvGrpSpPr>
        <p:cNvPr id="1" name="Shape 39"/>
        <p:cNvGrpSpPr/>
        <p:nvPr/>
      </p:nvGrpSpPr>
      <p:grpSpPr>
        <a:xfrm>
          <a:off x="0" y="0"/>
          <a:ext cx="0" cy="0"/>
          <a:chOff x="0" y="0"/>
          <a:chExt cx="0" cy="0"/>
        </a:xfrm>
      </p:grpSpPr>
      <p:sp>
        <p:nvSpPr>
          <p:cNvPr id="40" name="Google Shape;40;p16"/>
          <p:cNvSpPr txBox="1">
            <a:spLocks noGrp="1"/>
          </p:cNvSpPr>
          <p:nvPr>
            <p:ph type="title"/>
          </p:nvPr>
        </p:nvSpPr>
        <p:spPr>
          <a:xfrm>
            <a:off x="228650" y="320200"/>
            <a:ext cx="1728000" cy="1066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3000"/>
              <a:buFont typeface="Taviraj"/>
              <a:buNone/>
              <a:defRPr>
                <a:solidFill>
                  <a:schemeClr val="dk1"/>
                </a:solidFill>
                <a:latin typeface="Taviraj"/>
                <a:ea typeface="Taviraj"/>
                <a:cs typeface="Taviraj"/>
                <a:sym typeface="Taviraj"/>
              </a:defRPr>
            </a:lvl1pPr>
            <a:lvl2pPr lvl="1" algn="l">
              <a:lnSpc>
                <a:spcPct val="100000"/>
              </a:lnSpc>
              <a:spcBef>
                <a:spcPts val="0"/>
              </a:spcBef>
              <a:spcAft>
                <a:spcPts val="0"/>
              </a:spcAft>
              <a:buClr>
                <a:schemeClr val="dk1"/>
              </a:buClr>
              <a:buSzPts val="3000"/>
              <a:buFont typeface="Taviraj"/>
              <a:buNone/>
              <a:defRPr>
                <a:solidFill>
                  <a:schemeClr val="dk1"/>
                </a:solidFill>
              </a:defRPr>
            </a:lvl2pPr>
            <a:lvl3pPr lvl="2" algn="l">
              <a:lnSpc>
                <a:spcPct val="100000"/>
              </a:lnSpc>
              <a:spcBef>
                <a:spcPts val="0"/>
              </a:spcBef>
              <a:spcAft>
                <a:spcPts val="0"/>
              </a:spcAft>
              <a:buClr>
                <a:schemeClr val="dk1"/>
              </a:buClr>
              <a:buSzPts val="3000"/>
              <a:buFont typeface="Taviraj"/>
              <a:buNone/>
              <a:defRPr>
                <a:solidFill>
                  <a:schemeClr val="dk1"/>
                </a:solidFill>
              </a:defRPr>
            </a:lvl3pPr>
            <a:lvl4pPr lvl="3" algn="l">
              <a:lnSpc>
                <a:spcPct val="100000"/>
              </a:lnSpc>
              <a:spcBef>
                <a:spcPts val="0"/>
              </a:spcBef>
              <a:spcAft>
                <a:spcPts val="0"/>
              </a:spcAft>
              <a:buClr>
                <a:schemeClr val="dk1"/>
              </a:buClr>
              <a:buSzPts val="3000"/>
              <a:buFont typeface="Taviraj"/>
              <a:buNone/>
              <a:defRPr>
                <a:solidFill>
                  <a:schemeClr val="dk1"/>
                </a:solidFill>
              </a:defRPr>
            </a:lvl4pPr>
            <a:lvl5pPr lvl="4" algn="l">
              <a:lnSpc>
                <a:spcPct val="100000"/>
              </a:lnSpc>
              <a:spcBef>
                <a:spcPts val="0"/>
              </a:spcBef>
              <a:spcAft>
                <a:spcPts val="0"/>
              </a:spcAft>
              <a:buClr>
                <a:schemeClr val="dk1"/>
              </a:buClr>
              <a:buSzPts val="3000"/>
              <a:buFont typeface="Taviraj"/>
              <a:buNone/>
              <a:defRPr>
                <a:solidFill>
                  <a:schemeClr val="dk1"/>
                </a:solidFill>
              </a:defRPr>
            </a:lvl5pPr>
            <a:lvl6pPr lvl="5" algn="l">
              <a:lnSpc>
                <a:spcPct val="100000"/>
              </a:lnSpc>
              <a:spcBef>
                <a:spcPts val="0"/>
              </a:spcBef>
              <a:spcAft>
                <a:spcPts val="0"/>
              </a:spcAft>
              <a:buClr>
                <a:schemeClr val="dk1"/>
              </a:buClr>
              <a:buSzPts val="3000"/>
              <a:buFont typeface="Taviraj"/>
              <a:buNone/>
              <a:defRPr>
                <a:solidFill>
                  <a:schemeClr val="dk1"/>
                </a:solidFill>
              </a:defRPr>
            </a:lvl6pPr>
            <a:lvl7pPr lvl="6" algn="l">
              <a:lnSpc>
                <a:spcPct val="100000"/>
              </a:lnSpc>
              <a:spcBef>
                <a:spcPts val="0"/>
              </a:spcBef>
              <a:spcAft>
                <a:spcPts val="0"/>
              </a:spcAft>
              <a:buClr>
                <a:schemeClr val="dk1"/>
              </a:buClr>
              <a:buSzPts val="3000"/>
              <a:buFont typeface="Taviraj"/>
              <a:buNone/>
              <a:defRPr>
                <a:solidFill>
                  <a:schemeClr val="dk1"/>
                </a:solidFill>
              </a:defRPr>
            </a:lvl7pPr>
            <a:lvl8pPr lvl="7" algn="l">
              <a:lnSpc>
                <a:spcPct val="100000"/>
              </a:lnSpc>
              <a:spcBef>
                <a:spcPts val="0"/>
              </a:spcBef>
              <a:spcAft>
                <a:spcPts val="0"/>
              </a:spcAft>
              <a:buClr>
                <a:schemeClr val="dk1"/>
              </a:buClr>
              <a:buSzPts val="3000"/>
              <a:buFont typeface="Taviraj"/>
              <a:buNone/>
              <a:defRPr>
                <a:solidFill>
                  <a:schemeClr val="dk1"/>
                </a:solidFill>
              </a:defRPr>
            </a:lvl8pPr>
            <a:lvl9pPr lvl="8" algn="l">
              <a:lnSpc>
                <a:spcPct val="100000"/>
              </a:lnSpc>
              <a:spcBef>
                <a:spcPts val="0"/>
              </a:spcBef>
              <a:spcAft>
                <a:spcPts val="0"/>
              </a:spcAft>
              <a:buClr>
                <a:schemeClr val="dk1"/>
              </a:buClr>
              <a:buSzPts val="3000"/>
              <a:buFont typeface="Taviraj"/>
              <a:buNone/>
              <a:defRPr>
                <a:solidFill>
                  <a:schemeClr val="dk1"/>
                </a:solidFill>
              </a:defRPr>
            </a:lvl9pPr>
          </a:lstStyle>
          <a:p>
            <a:endParaRPr/>
          </a:p>
        </p:txBody>
      </p:sp>
      <p:sp>
        <p:nvSpPr>
          <p:cNvPr id="41" name="Google Shape;41;p16"/>
          <p:cNvSpPr>
            <a:spLocks noGrp="1"/>
          </p:cNvSpPr>
          <p:nvPr>
            <p:ph type="pic" idx="2"/>
          </p:nvPr>
        </p:nvSpPr>
        <p:spPr>
          <a:xfrm>
            <a:off x="320100" y="2576275"/>
            <a:ext cx="2493600" cy="2112000"/>
          </a:xfrm>
          <a:prstGeom prst="rect">
            <a:avLst/>
          </a:prstGeom>
          <a:noFill/>
          <a:ln>
            <a:noFill/>
          </a:ln>
        </p:spPr>
      </p:sp>
      <p:sp>
        <p:nvSpPr>
          <p:cNvPr id="42" name="Google Shape;42;p16"/>
          <p:cNvSpPr txBox="1">
            <a:spLocks noGrp="1"/>
          </p:cNvSpPr>
          <p:nvPr>
            <p:ph type="subTitle" idx="1"/>
          </p:nvPr>
        </p:nvSpPr>
        <p:spPr>
          <a:xfrm>
            <a:off x="4138875" y="533400"/>
            <a:ext cx="27228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a:solidFill>
                  <a:schemeClr val="lt1"/>
                </a:solidFill>
                <a:highlight>
                  <a:schemeClr val="accent5"/>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3" name="Google Shape;43;p16"/>
          <p:cNvSpPr txBox="1">
            <a:spLocks noGrp="1"/>
          </p:cNvSpPr>
          <p:nvPr>
            <p:ph type="body" idx="3"/>
          </p:nvPr>
        </p:nvSpPr>
        <p:spPr>
          <a:xfrm>
            <a:off x="4143075" y="762000"/>
            <a:ext cx="3342600" cy="848700"/>
          </a:xfrm>
          <a:prstGeom prst="rect">
            <a:avLst/>
          </a:prstGeom>
          <a:noFill/>
          <a:ln>
            <a:noFill/>
          </a:ln>
        </p:spPr>
        <p:txBody>
          <a:bodyPr spcFirstLastPara="1" wrap="square" lIns="0" tIns="91425" rIns="0" bIns="91425" anchor="t" anchorCtr="0">
            <a:noAutofit/>
          </a:bodyPr>
          <a:lstStyle>
            <a:lvl1pPr marL="457200" lvl="0" indent="-228600" algn="l">
              <a:lnSpc>
                <a:spcPct val="115000"/>
              </a:lnSpc>
              <a:spcBef>
                <a:spcPts val="0"/>
              </a:spcBef>
              <a:spcAft>
                <a:spcPts val="0"/>
              </a:spcAft>
              <a:buSzPts val="1100"/>
              <a:buNone/>
              <a:defRPr sz="1200">
                <a:solidFill>
                  <a:schemeClr val="dk1"/>
                </a:solidFill>
              </a:defRPr>
            </a:lvl1pPr>
            <a:lvl2pPr marL="914400" lvl="1" indent="-228600" algn="l">
              <a:lnSpc>
                <a:spcPct val="115000"/>
              </a:lnSpc>
              <a:spcBef>
                <a:spcPts val="0"/>
              </a:spcBef>
              <a:spcAft>
                <a:spcPts val="0"/>
              </a:spcAft>
              <a:buSzPts val="1100"/>
              <a:buNone/>
              <a:defRPr sz="1200">
                <a:solidFill>
                  <a:schemeClr val="dk1"/>
                </a:solidFill>
              </a:defRPr>
            </a:lvl2pPr>
            <a:lvl3pPr marL="1371600" lvl="2" indent="-228600" algn="l">
              <a:lnSpc>
                <a:spcPct val="115000"/>
              </a:lnSpc>
              <a:spcBef>
                <a:spcPts val="0"/>
              </a:spcBef>
              <a:spcAft>
                <a:spcPts val="0"/>
              </a:spcAft>
              <a:buSzPts val="1100"/>
              <a:buNone/>
              <a:defRPr sz="1200">
                <a:solidFill>
                  <a:schemeClr val="dk1"/>
                </a:solidFill>
              </a:defRPr>
            </a:lvl3pPr>
            <a:lvl4pPr marL="1828800" lvl="3" indent="-228600" algn="l">
              <a:lnSpc>
                <a:spcPct val="115000"/>
              </a:lnSpc>
              <a:spcBef>
                <a:spcPts val="0"/>
              </a:spcBef>
              <a:spcAft>
                <a:spcPts val="0"/>
              </a:spcAft>
              <a:buSzPts val="1100"/>
              <a:buNone/>
              <a:defRPr sz="1200">
                <a:solidFill>
                  <a:schemeClr val="dk1"/>
                </a:solidFill>
              </a:defRPr>
            </a:lvl4pPr>
            <a:lvl5pPr marL="2286000" lvl="4" indent="-228600" algn="l">
              <a:lnSpc>
                <a:spcPct val="115000"/>
              </a:lnSpc>
              <a:spcBef>
                <a:spcPts val="0"/>
              </a:spcBef>
              <a:spcAft>
                <a:spcPts val="0"/>
              </a:spcAft>
              <a:buSzPts val="1100"/>
              <a:buNone/>
              <a:defRPr sz="1200">
                <a:solidFill>
                  <a:schemeClr val="dk1"/>
                </a:solidFill>
              </a:defRPr>
            </a:lvl5pPr>
            <a:lvl6pPr marL="2743200" lvl="5" indent="-228600" algn="l">
              <a:lnSpc>
                <a:spcPct val="115000"/>
              </a:lnSpc>
              <a:spcBef>
                <a:spcPts val="0"/>
              </a:spcBef>
              <a:spcAft>
                <a:spcPts val="0"/>
              </a:spcAft>
              <a:buSzPts val="1100"/>
              <a:buNone/>
              <a:defRPr sz="1200">
                <a:solidFill>
                  <a:schemeClr val="dk1"/>
                </a:solidFill>
              </a:defRPr>
            </a:lvl6pPr>
            <a:lvl7pPr marL="3200400" lvl="6" indent="-228600" algn="l">
              <a:lnSpc>
                <a:spcPct val="115000"/>
              </a:lnSpc>
              <a:spcBef>
                <a:spcPts val="0"/>
              </a:spcBef>
              <a:spcAft>
                <a:spcPts val="0"/>
              </a:spcAft>
              <a:buSzPts val="1100"/>
              <a:buNone/>
              <a:defRPr sz="1200">
                <a:solidFill>
                  <a:schemeClr val="dk1"/>
                </a:solidFill>
              </a:defRPr>
            </a:lvl7pPr>
            <a:lvl8pPr marL="3657600" lvl="7" indent="-228600" algn="l">
              <a:lnSpc>
                <a:spcPct val="115000"/>
              </a:lnSpc>
              <a:spcBef>
                <a:spcPts val="0"/>
              </a:spcBef>
              <a:spcAft>
                <a:spcPts val="0"/>
              </a:spcAft>
              <a:buSzPts val="1100"/>
              <a:buNone/>
              <a:defRPr sz="1200">
                <a:solidFill>
                  <a:schemeClr val="dk1"/>
                </a:solidFill>
              </a:defRPr>
            </a:lvl8pPr>
            <a:lvl9pPr marL="4114800" lvl="8" indent="-228600" algn="l">
              <a:lnSpc>
                <a:spcPct val="115000"/>
              </a:lnSpc>
              <a:spcBef>
                <a:spcPts val="0"/>
              </a:spcBef>
              <a:spcAft>
                <a:spcPts val="0"/>
              </a:spcAft>
              <a:buSzPts val="1100"/>
              <a:buNone/>
              <a:defRPr sz="1200">
                <a:solidFill>
                  <a:schemeClr val="dk1"/>
                </a:solidFill>
              </a:defRPr>
            </a:lvl9pPr>
          </a:lstStyle>
          <a:p>
            <a:endParaRPr/>
          </a:p>
        </p:txBody>
      </p:sp>
      <p:sp>
        <p:nvSpPr>
          <p:cNvPr id="44" name="Google Shape;44;p16"/>
          <p:cNvSpPr txBox="1">
            <a:spLocks noGrp="1"/>
          </p:cNvSpPr>
          <p:nvPr>
            <p:ph type="subTitle" idx="4"/>
          </p:nvPr>
        </p:nvSpPr>
        <p:spPr>
          <a:xfrm>
            <a:off x="3757500" y="533400"/>
            <a:ext cx="3543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b="1">
                <a:solidFill>
                  <a:schemeClr val="accent5"/>
                </a:solidFill>
                <a:latin typeface="Taviraj"/>
                <a:ea typeface="Taviraj"/>
                <a:cs typeface="Taviraj"/>
                <a:sym typeface="Taviraj"/>
              </a:defRPr>
            </a:lvl1pPr>
            <a:lvl2pPr lvl="1"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45" name="Google Shape;45;p16"/>
          <p:cNvSpPr txBox="1">
            <a:spLocks noGrp="1"/>
          </p:cNvSpPr>
          <p:nvPr>
            <p:ph type="subTitle" idx="5"/>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46" name="Google Shape;46;p16"/>
          <p:cNvSpPr txBox="1">
            <a:spLocks noGrp="1"/>
          </p:cNvSpPr>
          <p:nvPr>
            <p:ph type="subTitle" idx="6"/>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
        <p:nvSpPr>
          <p:cNvPr id="47" name="Google Shape;47;p16"/>
          <p:cNvSpPr txBox="1">
            <a:spLocks noGrp="1"/>
          </p:cNvSpPr>
          <p:nvPr>
            <p:ph type="subTitle" idx="7"/>
          </p:nvPr>
        </p:nvSpPr>
        <p:spPr>
          <a:xfrm>
            <a:off x="4139063" y="1972650"/>
            <a:ext cx="27228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a:solidFill>
                  <a:schemeClr val="lt1"/>
                </a:solidFill>
                <a:highlight>
                  <a:schemeClr val="accent5"/>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8" name="Google Shape;48;p16"/>
          <p:cNvSpPr txBox="1">
            <a:spLocks noGrp="1"/>
          </p:cNvSpPr>
          <p:nvPr>
            <p:ph type="body" idx="8"/>
          </p:nvPr>
        </p:nvSpPr>
        <p:spPr>
          <a:xfrm>
            <a:off x="4143263" y="2201250"/>
            <a:ext cx="3342600" cy="848700"/>
          </a:xfrm>
          <a:prstGeom prst="rect">
            <a:avLst/>
          </a:prstGeom>
          <a:noFill/>
          <a:ln>
            <a:noFill/>
          </a:ln>
        </p:spPr>
        <p:txBody>
          <a:bodyPr spcFirstLastPara="1" wrap="square" lIns="0" tIns="91425" rIns="0" bIns="91425" anchor="t" anchorCtr="0">
            <a:noAutofit/>
          </a:bodyPr>
          <a:lstStyle>
            <a:lvl1pPr marL="457200" lvl="0" indent="-228600" algn="l">
              <a:lnSpc>
                <a:spcPct val="115000"/>
              </a:lnSpc>
              <a:spcBef>
                <a:spcPts val="0"/>
              </a:spcBef>
              <a:spcAft>
                <a:spcPts val="0"/>
              </a:spcAft>
              <a:buSzPts val="1100"/>
              <a:buNone/>
              <a:defRPr sz="1200">
                <a:solidFill>
                  <a:schemeClr val="dk1"/>
                </a:solidFill>
              </a:defRPr>
            </a:lvl1pPr>
            <a:lvl2pPr marL="914400" lvl="1" indent="-228600" algn="l">
              <a:lnSpc>
                <a:spcPct val="115000"/>
              </a:lnSpc>
              <a:spcBef>
                <a:spcPts val="0"/>
              </a:spcBef>
              <a:spcAft>
                <a:spcPts val="0"/>
              </a:spcAft>
              <a:buSzPts val="1100"/>
              <a:buNone/>
              <a:defRPr sz="1200">
                <a:solidFill>
                  <a:schemeClr val="dk1"/>
                </a:solidFill>
              </a:defRPr>
            </a:lvl2pPr>
            <a:lvl3pPr marL="1371600" lvl="2" indent="-228600" algn="l">
              <a:lnSpc>
                <a:spcPct val="115000"/>
              </a:lnSpc>
              <a:spcBef>
                <a:spcPts val="0"/>
              </a:spcBef>
              <a:spcAft>
                <a:spcPts val="0"/>
              </a:spcAft>
              <a:buSzPts val="1100"/>
              <a:buNone/>
              <a:defRPr sz="1200">
                <a:solidFill>
                  <a:schemeClr val="dk1"/>
                </a:solidFill>
              </a:defRPr>
            </a:lvl3pPr>
            <a:lvl4pPr marL="1828800" lvl="3" indent="-228600" algn="l">
              <a:lnSpc>
                <a:spcPct val="115000"/>
              </a:lnSpc>
              <a:spcBef>
                <a:spcPts val="0"/>
              </a:spcBef>
              <a:spcAft>
                <a:spcPts val="0"/>
              </a:spcAft>
              <a:buSzPts val="1100"/>
              <a:buNone/>
              <a:defRPr sz="1200">
                <a:solidFill>
                  <a:schemeClr val="dk1"/>
                </a:solidFill>
              </a:defRPr>
            </a:lvl4pPr>
            <a:lvl5pPr marL="2286000" lvl="4" indent="-228600" algn="l">
              <a:lnSpc>
                <a:spcPct val="115000"/>
              </a:lnSpc>
              <a:spcBef>
                <a:spcPts val="0"/>
              </a:spcBef>
              <a:spcAft>
                <a:spcPts val="0"/>
              </a:spcAft>
              <a:buSzPts val="1100"/>
              <a:buNone/>
              <a:defRPr sz="1200">
                <a:solidFill>
                  <a:schemeClr val="dk1"/>
                </a:solidFill>
              </a:defRPr>
            </a:lvl5pPr>
            <a:lvl6pPr marL="2743200" lvl="5" indent="-228600" algn="l">
              <a:lnSpc>
                <a:spcPct val="115000"/>
              </a:lnSpc>
              <a:spcBef>
                <a:spcPts val="0"/>
              </a:spcBef>
              <a:spcAft>
                <a:spcPts val="0"/>
              </a:spcAft>
              <a:buSzPts val="1100"/>
              <a:buNone/>
              <a:defRPr sz="1200">
                <a:solidFill>
                  <a:schemeClr val="dk1"/>
                </a:solidFill>
              </a:defRPr>
            </a:lvl6pPr>
            <a:lvl7pPr marL="3200400" lvl="6" indent="-228600" algn="l">
              <a:lnSpc>
                <a:spcPct val="115000"/>
              </a:lnSpc>
              <a:spcBef>
                <a:spcPts val="0"/>
              </a:spcBef>
              <a:spcAft>
                <a:spcPts val="0"/>
              </a:spcAft>
              <a:buSzPts val="1100"/>
              <a:buNone/>
              <a:defRPr sz="1200">
                <a:solidFill>
                  <a:schemeClr val="dk1"/>
                </a:solidFill>
              </a:defRPr>
            </a:lvl7pPr>
            <a:lvl8pPr marL="3657600" lvl="7" indent="-228600" algn="l">
              <a:lnSpc>
                <a:spcPct val="115000"/>
              </a:lnSpc>
              <a:spcBef>
                <a:spcPts val="0"/>
              </a:spcBef>
              <a:spcAft>
                <a:spcPts val="0"/>
              </a:spcAft>
              <a:buSzPts val="1100"/>
              <a:buNone/>
              <a:defRPr sz="1200">
                <a:solidFill>
                  <a:schemeClr val="dk1"/>
                </a:solidFill>
              </a:defRPr>
            </a:lvl8pPr>
            <a:lvl9pPr marL="4114800" lvl="8" indent="-228600" algn="l">
              <a:lnSpc>
                <a:spcPct val="115000"/>
              </a:lnSpc>
              <a:spcBef>
                <a:spcPts val="0"/>
              </a:spcBef>
              <a:spcAft>
                <a:spcPts val="0"/>
              </a:spcAft>
              <a:buSzPts val="1100"/>
              <a:buNone/>
              <a:defRPr sz="1200">
                <a:solidFill>
                  <a:schemeClr val="dk1"/>
                </a:solidFill>
              </a:defRPr>
            </a:lvl9pPr>
          </a:lstStyle>
          <a:p>
            <a:endParaRPr/>
          </a:p>
        </p:txBody>
      </p:sp>
      <p:sp>
        <p:nvSpPr>
          <p:cNvPr id="49" name="Google Shape;49;p16"/>
          <p:cNvSpPr txBox="1">
            <a:spLocks noGrp="1"/>
          </p:cNvSpPr>
          <p:nvPr>
            <p:ph type="subTitle" idx="9"/>
          </p:nvPr>
        </p:nvSpPr>
        <p:spPr>
          <a:xfrm>
            <a:off x="3757645" y="1972650"/>
            <a:ext cx="3543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b="1">
                <a:solidFill>
                  <a:schemeClr val="accent5"/>
                </a:solidFill>
                <a:latin typeface="Taviraj"/>
                <a:ea typeface="Taviraj"/>
                <a:cs typeface="Taviraj"/>
                <a:sym typeface="Taviraj"/>
              </a:defRPr>
            </a:lvl1pPr>
            <a:lvl2pPr lvl="1"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50" name="Google Shape;50;p16"/>
          <p:cNvSpPr txBox="1">
            <a:spLocks noGrp="1"/>
          </p:cNvSpPr>
          <p:nvPr>
            <p:ph type="subTitle" idx="13"/>
          </p:nvPr>
        </p:nvSpPr>
        <p:spPr>
          <a:xfrm>
            <a:off x="4139063" y="3411900"/>
            <a:ext cx="27228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a:solidFill>
                  <a:schemeClr val="lt1"/>
                </a:solidFill>
                <a:highlight>
                  <a:schemeClr val="accent5"/>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51" name="Google Shape;51;p16"/>
          <p:cNvSpPr txBox="1">
            <a:spLocks noGrp="1"/>
          </p:cNvSpPr>
          <p:nvPr>
            <p:ph type="body" idx="14"/>
          </p:nvPr>
        </p:nvSpPr>
        <p:spPr>
          <a:xfrm>
            <a:off x="4143263" y="3640500"/>
            <a:ext cx="3342600" cy="848700"/>
          </a:xfrm>
          <a:prstGeom prst="rect">
            <a:avLst/>
          </a:prstGeom>
          <a:noFill/>
          <a:ln>
            <a:noFill/>
          </a:ln>
        </p:spPr>
        <p:txBody>
          <a:bodyPr spcFirstLastPara="1" wrap="square" lIns="0" tIns="91425" rIns="0" bIns="91425" anchor="t" anchorCtr="0">
            <a:noAutofit/>
          </a:bodyPr>
          <a:lstStyle>
            <a:lvl1pPr marL="457200" lvl="0" indent="-228600" algn="l">
              <a:lnSpc>
                <a:spcPct val="115000"/>
              </a:lnSpc>
              <a:spcBef>
                <a:spcPts val="0"/>
              </a:spcBef>
              <a:spcAft>
                <a:spcPts val="0"/>
              </a:spcAft>
              <a:buSzPts val="1100"/>
              <a:buNone/>
              <a:defRPr sz="1200">
                <a:solidFill>
                  <a:schemeClr val="dk1"/>
                </a:solidFill>
              </a:defRPr>
            </a:lvl1pPr>
            <a:lvl2pPr marL="914400" lvl="1" indent="-228600" algn="l">
              <a:lnSpc>
                <a:spcPct val="115000"/>
              </a:lnSpc>
              <a:spcBef>
                <a:spcPts val="0"/>
              </a:spcBef>
              <a:spcAft>
                <a:spcPts val="0"/>
              </a:spcAft>
              <a:buSzPts val="1100"/>
              <a:buNone/>
              <a:defRPr sz="1200">
                <a:solidFill>
                  <a:schemeClr val="dk1"/>
                </a:solidFill>
              </a:defRPr>
            </a:lvl2pPr>
            <a:lvl3pPr marL="1371600" lvl="2" indent="-228600" algn="l">
              <a:lnSpc>
                <a:spcPct val="115000"/>
              </a:lnSpc>
              <a:spcBef>
                <a:spcPts val="0"/>
              </a:spcBef>
              <a:spcAft>
                <a:spcPts val="0"/>
              </a:spcAft>
              <a:buSzPts val="1100"/>
              <a:buNone/>
              <a:defRPr sz="1200">
                <a:solidFill>
                  <a:schemeClr val="dk1"/>
                </a:solidFill>
              </a:defRPr>
            </a:lvl3pPr>
            <a:lvl4pPr marL="1828800" lvl="3" indent="-228600" algn="l">
              <a:lnSpc>
                <a:spcPct val="115000"/>
              </a:lnSpc>
              <a:spcBef>
                <a:spcPts val="0"/>
              </a:spcBef>
              <a:spcAft>
                <a:spcPts val="0"/>
              </a:spcAft>
              <a:buSzPts val="1100"/>
              <a:buNone/>
              <a:defRPr sz="1200">
                <a:solidFill>
                  <a:schemeClr val="dk1"/>
                </a:solidFill>
              </a:defRPr>
            </a:lvl4pPr>
            <a:lvl5pPr marL="2286000" lvl="4" indent="-228600" algn="l">
              <a:lnSpc>
                <a:spcPct val="115000"/>
              </a:lnSpc>
              <a:spcBef>
                <a:spcPts val="0"/>
              </a:spcBef>
              <a:spcAft>
                <a:spcPts val="0"/>
              </a:spcAft>
              <a:buSzPts val="1100"/>
              <a:buNone/>
              <a:defRPr sz="1200">
                <a:solidFill>
                  <a:schemeClr val="dk1"/>
                </a:solidFill>
              </a:defRPr>
            </a:lvl5pPr>
            <a:lvl6pPr marL="2743200" lvl="5" indent="-228600" algn="l">
              <a:lnSpc>
                <a:spcPct val="115000"/>
              </a:lnSpc>
              <a:spcBef>
                <a:spcPts val="0"/>
              </a:spcBef>
              <a:spcAft>
                <a:spcPts val="0"/>
              </a:spcAft>
              <a:buSzPts val="1100"/>
              <a:buNone/>
              <a:defRPr sz="1200">
                <a:solidFill>
                  <a:schemeClr val="dk1"/>
                </a:solidFill>
              </a:defRPr>
            </a:lvl6pPr>
            <a:lvl7pPr marL="3200400" lvl="6" indent="-228600" algn="l">
              <a:lnSpc>
                <a:spcPct val="115000"/>
              </a:lnSpc>
              <a:spcBef>
                <a:spcPts val="0"/>
              </a:spcBef>
              <a:spcAft>
                <a:spcPts val="0"/>
              </a:spcAft>
              <a:buSzPts val="1100"/>
              <a:buNone/>
              <a:defRPr sz="1200">
                <a:solidFill>
                  <a:schemeClr val="dk1"/>
                </a:solidFill>
              </a:defRPr>
            </a:lvl7pPr>
            <a:lvl8pPr marL="3657600" lvl="7" indent="-228600" algn="l">
              <a:lnSpc>
                <a:spcPct val="115000"/>
              </a:lnSpc>
              <a:spcBef>
                <a:spcPts val="0"/>
              </a:spcBef>
              <a:spcAft>
                <a:spcPts val="0"/>
              </a:spcAft>
              <a:buSzPts val="1100"/>
              <a:buNone/>
              <a:defRPr sz="1200">
                <a:solidFill>
                  <a:schemeClr val="dk1"/>
                </a:solidFill>
              </a:defRPr>
            </a:lvl8pPr>
            <a:lvl9pPr marL="4114800" lvl="8" indent="-228600" algn="l">
              <a:lnSpc>
                <a:spcPct val="115000"/>
              </a:lnSpc>
              <a:spcBef>
                <a:spcPts val="0"/>
              </a:spcBef>
              <a:spcAft>
                <a:spcPts val="0"/>
              </a:spcAft>
              <a:buSzPts val="1100"/>
              <a:buNone/>
              <a:defRPr sz="1200">
                <a:solidFill>
                  <a:schemeClr val="dk1"/>
                </a:solidFill>
              </a:defRPr>
            </a:lvl9pPr>
          </a:lstStyle>
          <a:p>
            <a:endParaRPr/>
          </a:p>
        </p:txBody>
      </p:sp>
      <p:sp>
        <p:nvSpPr>
          <p:cNvPr id="52" name="Google Shape;52;p16"/>
          <p:cNvSpPr txBox="1">
            <a:spLocks noGrp="1"/>
          </p:cNvSpPr>
          <p:nvPr>
            <p:ph type="subTitle" idx="15"/>
          </p:nvPr>
        </p:nvSpPr>
        <p:spPr>
          <a:xfrm>
            <a:off x="3757645" y="3411900"/>
            <a:ext cx="3543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b="1">
                <a:solidFill>
                  <a:schemeClr val="accent5"/>
                </a:solidFill>
                <a:latin typeface="Taviraj"/>
                <a:ea typeface="Taviraj"/>
                <a:cs typeface="Taviraj"/>
                <a:sym typeface="Taviraj"/>
              </a:defRPr>
            </a:lvl1pPr>
            <a:lvl2pPr lvl="1"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eyebrow">
  <p:cSld name="BLANK_1_1_1_1_2_2">
    <p:spTree>
      <p:nvGrpSpPr>
        <p:cNvPr id="1" name="Shape 53"/>
        <p:cNvGrpSpPr/>
        <p:nvPr/>
      </p:nvGrpSpPr>
      <p:grpSpPr>
        <a:xfrm>
          <a:off x="0" y="0"/>
          <a:ext cx="0" cy="0"/>
          <a:chOff x="0" y="0"/>
          <a:chExt cx="0" cy="0"/>
        </a:xfrm>
      </p:grpSpPr>
      <p:sp>
        <p:nvSpPr>
          <p:cNvPr id="54" name="Google Shape;54;p17"/>
          <p:cNvSpPr txBox="1">
            <a:spLocks noGrp="1"/>
          </p:cNvSpPr>
          <p:nvPr>
            <p:ph type="title"/>
          </p:nvPr>
        </p:nvSpPr>
        <p:spPr>
          <a:xfrm>
            <a:off x="228650" y="592749"/>
            <a:ext cx="6876000" cy="578700"/>
          </a:xfrm>
          <a:prstGeom prst="rect">
            <a:avLst/>
          </a:prstGeom>
          <a:noFill/>
          <a:ln>
            <a:noFill/>
          </a:ln>
        </p:spPr>
        <p:txBody>
          <a:bodyPr spcFirstLastPara="1" wrap="square" lIns="91425" tIns="91425" rIns="91425" bIns="91425" anchor="t" anchorCtr="0">
            <a:spAutoFit/>
          </a:bodyPr>
          <a:lstStyle>
            <a:lvl1pPr lvl="0" algn="l">
              <a:lnSpc>
                <a:spcPct val="80000"/>
              </a:lnSpc>
              <a:spcBef>
                <a:spcPts val="0"/>
              </a:spcBef>
              <a:spcAft>
                <a:spcPts val="0"/>
              </a:spcAft>
              <a:buClr>
                <a:schemeClr val="dk1"/>
              </a:buClr>
              <a:buSzPts val="3200"/>
              <a:buFont typeface="Taviraj Light"/>
              <a:buNone/>
              <a:defRPr sz="3200">
                <a:solidFill>
                  <a:schemeClr val="dk1"/>
                </a:solidFill>
              </a:defRPr>
            </a:lvl1pPr>
            <a:lvl2pPr lvl="1"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2pPr>
            <a:lvl3pPr lvl="2"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3pPr>
            <a:lvl4pPr lvl="3"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4pPr>
            <a:lvl5pPr lvl="4"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5pPr>
            <a:lvl6pPr lvl="5"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6pPr>
            <a:lvl7pPr lvl="6"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7pPr>
            <a:lvl8pPr lvl="7"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8pPr>
            <a:lvl9pPr lvl="8"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9pPr>
          </a:lstStyle>
          <a:p>
            <a:endParaRPr/>
          </a:p>
        </p:txBody>
      </p:sp>
      <p:sp>
        <p:nvSpPr>
          <p:cNvPr id="55" name="Google Shape;55;p17"/>
          <p:cNvSpPr txBox="1">
            <a:spLocks noGrp="1"/>
          </p:cNvSpPr>
          <p:nvPr>
            <p:ph type="subTitle" idx="1"/>
          </p:nvPr>
        </p:nvSpPr>
        <p:spPr>
          <a:xfrm>
            <a:off x="228650" y="363801"/>
            <a:ext cx="3129300" cy="2925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1000"/>
              <a:buNone/>
              <a:defRPr sz="1000"/>
            </a:lvl1pPr>
            <a:lvl2pPr lvl="1" algn="l">
              <a:lnSpc>
                <a:spcPct val="80000"/>
              </a:lnSpc>
              <a:spcBef>
                <a:spcPts val="0"/>
              </a:spcBef>
              <a:spcAft>
                <a:spcPts val="0"/>
              </a:spcAft>
              <a:buSzPts val="1000"/>
              <a:buNone/>
              <a:defRPr sz="1000"/>
            </a:lvl2pPr>
            <a:lvl3pPr lvl="2" algn="l">
              <a:lnSpc>
                <a:spcPct val="80000"/>
              </a:lnSpc>
              <a:spcBef>
                <a:spcPts val="0"/>
              </a:spcBef>
              <a:spcAft>
                <a:spcPts val="0"/>
              </a:spcAft>
              <a:buSzPts val="1000"/>
              <a:buNone/>
              <a:defRPr sz="1000"/>
            </a:lvl3pPr>
            <a:lvl4pPr lvl="3" algn="l">
              <a:lnSpc>
                <a:spcPct val="80000"/>
              </a:lnSpc>
              <a:spcBef>
                <a:spcPts val="0"/>
              </a:spcBef>
              <a:spcAft>
                <a:spcPts val="0"/>
              </a:spcAft>
              <a:buSzPts val="1000"/>
              <a:buNone/>
              <a:defRPr sz="1000"/>
            </a:lvl4pPr>
            <a:lvl5pPr lvl="4" algn="l">
              <a:lnSpc>
                <a:spcPct val="80000"/>
              </a:lnSpc>
              <a:spcBef>
                <a:spcPts val="0"/>
              </a:spcBef>
              <a:spcAft>
                <a:spcPts val="0"/>
              </a:spcAft>
              <a:buSzPts val="1000"/>
              <a:buNone/>
              <a:defRPr sz="1000"/>
            </a:lvl5pPr>
            <a:lvl6pPr lvl="5" algn="l">
              <a:lnSpc>
                <a:spcPct val="80000"/>
              </a:lnSpc>
              <a:spcBef>
                <a:spcPts val="0"/>
              </a:spcBef>
              <a:spcAft>
                <a:spcPts val="0"/>
              </a:spcAft>
              <a:buSzPts val="1000"/>
              <a:buNone/>
              <a:defRPr sz="1000"/>
            </a:lvl6pPr>
            <a:lvl7pPr lvl="6" algn="l">
              <a:lnSpc>
                <a:spcPct val="80000"/>
              </a:lnSpc>
              <a:spcBef>
                <a:spcPts val="0"/>
              </a:spcBef>
              <a:spcAft>
                <a:spcPts val="0"/>
              </a:spcAft>
              <a:buSzPts val="1000"/>
              <a:buNone/>
              <a:defRPr sz="1000"/>
            </a:lvl7pPr>
            <a:lvl8pPr lvl="7" algn="l">
              <a:lnSpc>
                <a:spcPct val="80000"/>
              </a:lnSpc>
              <a:spcBef>
                <a:spcPts val="0"/>
              </a:spcBef>
              <a:spcAft>
                <a:spcPts val="0"/>
              </a:spcAft>
              <a:buSzPts val="1000"/>
              <a:buNone/>
              <a:defRPr sz="1000"/>
            </a:lvl8pPr>
            <a:lvl9pPr lvl="8" algn="l">
              <a:lnSpc>
                <a:spcPct val="80000"/>
              </a:lnSpc>
              <a:spcBef>
                <a:spcPts val="0"/>
              </a:spcBef>
              <a:spcAft>
                <a:spcPts val="0"/>
              </a:spcAft>
              <a:buSzPts val="1000"/>
              <a:buNone/>
              <a:defRPr sz="1000"/>
            </a:lvl9pPr>
          </a:lstStyle>
          <a:p>
            <a:endParaRPr/>
          </a:p>
        </p:txBody>
      </p:sp>
      <p:sp>
        <p:nvSpPr>
          <p:cNvPr id="56" name="Google Shape;56;p17"/>
          <p:cNvSpPr txBox="1">
            <a:spLocks noGrp="1"/>
          </p:cNvSpPr>
          <p:nvPr>
            <p:ph type="subTitle" idx="2"/>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57" name="Google Shape;57;p17"/>
          <p:cNvSpPr txBox="1">
            <a:spLocks noGrp="1"/>
          </p:cNvSpPr>
          <p:nvPr>
            <p:ph type="subTitle" idx="3"/>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main point">
  <p:cSld name="BLANK_1_1_1_1_1_1">
    <p:bg>
      <p:bgPr>
        <a:solidFill>
          <a:schemeClr val="accent5"/>
        </a:solidFill>
        <a:effectLst/>
      </p:bgPr>
    </p:bg>
    <p:spTree>
      <p:nvGrpSpPr>
        <p:cNvPr id="1" name="Shape 58"/>
        <p:cNvGrpSpPr/>
        <p:nvPr/>
      </p:nvGrpSpPr>
      <p:grpSpPr>
        <a:xfrm>
          <a:off x="0" y="0"/>
          <a:ext cx="0" cy="0"/>
          <a:chOff x="0" y="0"/>
          <a:chExt cx="0" cy="0"/>
        </a:xfrm>
      </p:grpSpPr>
      <p:sp>
        <p:nvSpPr>
          <p:cNvPr id="59" name="Google Shape;59;p18"/>
          <p:cNvSpPr txBox="1">
            <a:spLocks noGrp="1"/>
          </p:cNvSpPr>
          <p:nvPr>
            <p:ph type="title"/>
          </p:nvPr>
        </p:nvSpPr>
        <p:spPr>
          <a:xfrm>
            <a:off x="2813700" y="278234"/>
            <a:ext cx="6101700" cy="28431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SzPts val="3000"/>
              <a:buNone/>
              <a:defRPr sz="4400">
                <a:solidFill>
                  <a:schemeClr val="lt1"/>
                </a:solidFill>
              </a:defRPr>
            </a:lvl1pPr>
            <a:lvl2pPr lvl="1" algn="l">
              <a:lnSpc>
                <a:spcPct val="90000"/>
              </a:lnSpc>
              <a:spcBef>
                <a:spcPts val="0"/>
              </a:spcBef>
              <a:spcAft>
                <a:spcPts val="0"/>
              </a:spcAft>
              <a:buSzPts val="3000"/>
              <a:buNone/>
              <a:defRPr sz="4400">
                <a:solidFill>
                  <a:schemeClr val="lt1"/>
                </a:solidFill>
              </a:defRPr>
            </a:lvl2pPr>
            <a:lvl3pPr lvl="2" algn="l">
              <a:lnSpc>
                <a:spcPct val="90000"/>
              </a:lnSpc>
              <a:spcBef>
                <a:spcPts val="0"/>
              </a:spcBef>
              <a:spcAft>
                <a:spcPts val="0"/>
              </a:spcAft>
              <a:buSzPts val="3000"/>
              <a:buNone/>
              <a:defRPr sz="4400">
                <a:solidFill>
                  <a:schemeClr val="lt1"/>
                </a:solidFill>
              </a:defRPr>
            </a:lvl3pPr>
            <a:lvl4pPr lvl="3" algn="l">
              <a:lnSpc>
                <a:spcPct val="90000"/>
              </a:lnSpc>
              <a:spcBef>
                <a:spcPts val="0"/>
              </a:spcBef>
              <a:spcAft>
                <a:spcPts val="0"/>
              </a:spcAft>
              <a:buSzPts val="3000"/>
              <a:buNone/>
              <a:defRPr sz="4400">
                <a:solidFill>
                  <a:schemeClr val="lt1"/>
                </a:solidFill>
              </a:defRPr>
            </a:lvl4pPr>
            <a:lvl5pPr lvl="4" algn="l">
              <a:lnSpc>
                <a:spcPct val="90000"/>
              </a:lnSpc>
              <a:spcBef>
                <a:spcPts val="0"/>
              </a:spcBef>
              <a:spcAft>
                <a:spcPts val="0"/>
              </a:spcAft>
              <a:buSzPts val="3000"/>
              <a:buNone/>
              <a:defRPr sz="4400">
                <a:solidFill>
                  <a:schemeClr val="lt1"/>
                </a:solidFill>
              </a:defRPr>
            </a:lvl5pPr>
            <a:lvl6pPr lvl="5" algn="l">
              <a:lnSpc>
                <a:spcPct val="90000"/>
              </a:lnSpc>
              <a:spcBef>
                <a:spcPts val="0"/>
              </a:spcBef>
              <a:spcAft>
                <a:spcPts val="0"/>
              </a:spcAft>
              <a:buSzPts val="3000"/>
              <a:buNone/>
              <a:defRPr sz="4400">
                <a:solidFill>
                  <a:schemeClr val="lt1"/>
                </a:solidFill>
              </a:defRPr>
            </a:lvl6pPr>
            <a:lvl7pPr lvl="6" algn="l">
              <a:lnSpc>
                <a:spcPct val="90000"/>
              </a:lnSpc>
              <a:spcBef>
                <a:spcPts val="0"/>
              </a:spcBef>
              <a:spcAft>
                <a:spcPts val="0"/>
              </a:spcAft>
              <a:buSzPts val="3000"/>
              <a:buNone/>
              <a:defRPr sz="4400">
                <a:solidFill>
                  <a:schemeClr val="lt1"/>
                </a:solidFill>
              </a:defRPr>
            </a:lvl7pPr>
            <a:lvl8pPr lvl="7" algn="l">
              <a:lnSpc>
                <a:spcPct val="90000"/>
              </a:lnSpc>
              <a:spcBef>
                <a:spcPts val="0"/>
              </a:spcBef>
              <a:spcAft>
                <a:spcPts val="0"/>
              </a:spcAft>
              <a:buSzPts val="3000"/>
              <a:buNone/>
              <a:defRPr sz="4400">
                <a:solidFill>
                  <a:schemeClr val="lt1"/>
                </a:solidFill>
              </a:defRPr>
            </a:lvl8pPr>
            <a:lvl9pPr lvl="8" algn="l">
              <a:lnSpc>
                <a:spcPct val="90000"/>
              </a:lnSpc>
              <a:spcBef>
                <a:spcPts val="0"/>
              </a:spcBef>
              <a:spcAft>
                <a:spcPts val="0"/>
              </a:spcAft>
              <a:buSzPts val="3000"/>
              <a:buNone/>
              <a:defRPr sz="4400">
                <a:solidFill>
                  <a:schemeClr val="lt1"/>
                </a:solidFill>
              </a:defRPr>
            </a:lvl9pPr>
          </a:lstStyle>
          <a:p>
            <a:endParaRPr/>
          </a:p>
        </p:txBody>
      </p:sp>
      <p:sp>
        <p:nvSpPr>
          <p:cNvPr id="60" name="Google Shape;60;p18"/>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61" name="Google Shape;61;p18"/>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2">
    <p:bg>
      <p:bgPr>
        <a:solidFill>
          <a:schemeClr val="accent2"/>
        </a:solidFill>
        <a:effectLst/>
      </p:bgPr>
    </p:bg>
    <p:spTree>
      <p:nvGrpSpPr>
        <p:cNvPr id="1" name="Shape 62"/>
        <p:cNvGrpSpPr/>
        <p:nvPr/>
      </p:nvGrpSpPr>
      <p:grpSpPr>
        <a:xfrm>
          <a:off x="0" y="0"/>
          <a:ext cx="0" cy="0"/>
          <a:chOff x="0" y="0"/>
          <a:chExt cx="0" cy="0"/>
        </a:xfrm>
      </p:grpSpPr>
      <p:sp>
        <p:nvSpPr>
          <p:cNvPr id="63" name="Google Shape;63;p19"/>
          <p:cNvSpPr txBox="1">
            <a:spLocks noGrp="1"/>
          </p:cNvSpPr>
          <p:nvPr>
            <p:ph type="subTitle" idx="1"/>
          </p:nvPr>
        </p:nvSpPr>
        <p:spPr>
          <a:xfrm>
            <a:off x="234250" y="2987975"/>
            <a:ext cx="27585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4" name="Google Shape;64;p19"/>
          <p:cNvSpPr txBox="1">
            <a:spLocks noGrp="1"/>
          </p:cNvSpPr>
          <p:nvPr>
            <p:ph type="subTitle" idx="2"/>
          </p:nvPr>
        </p:nvSpPr>
        <p:spPr>
          <a:xfrm>
            <a:off x="3195625" y="2987975"/>
            <a:ext cx="26736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5" name="Google Shape;65;p19"/>
          <p:cNvSpPr txBox="1">
            <a:spLocks noGrp="1"/>
          </p:cNvSpPr>
          <p:nvPr>
            <p:ph type="subTitle" idx="3"/>
          </p:nvPr>
        </p:nvSpPr>
        <p:spPr>
          <a:xfrm>
            <a:off x="6157000" y="2987975"/>
            <a:ext cx="26736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6" name="Google Shape;66;p19"/>
          <p:cNvSpPr txBox="1">
            <a:spLocks noGrp="1"/>
          </p:cNvSpPr>
          <p:nvPr>
            <p:ph type="subTitle" idx="4"/>
          </p:nvPr>
        </p:nvSpPr>
        <p:spPr>
          <a:xfrm>
            <a:off x="6157000" y="4322350"/>
            <a:ext cx="26736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7" name="Google Shape;67;p19"/>
          <p:cNvSpPr txBox="1">
            <a:spLocks noGrp="1"/>
          </p:cNvSpPr>
          <p:nvPr>
            <p:ph type="subTitle" idx="5"/>
          </p:nvPr>
        </p:nvSpPr>
        <p:spPr>
          <a:xfrm>
            <a:off x="3195075" y="4322350"/>
            <a:ext cx="26736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8" name="Google Shape;68;p19"/>
          <p:cNvSpPr txBox="1">
            <a:spLocks noGrp="1"/>
          </p:cNvSpPr>
          <p:nvPr>
            <p:ph type="subTitle" idx="6"/>
          </p:nvPr>
        </p:nvSpPr>
        <p:spPr>
          <a:xfrm>
            <a:off x="233150" y="4322350"/>
            <a:ext cx="26736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9" name="Google Shape;69;p19"/>
          <p:cNvSpPr txBox="1">
            <a:spLocks noGrp="1"/>
          </p:cNvSpPr>
          <p:nvPr>
            <p:ph type="title"/>
          </p:nvPr>
        </p:nvSpPr>
        <p:spPr>
          <a:xfrm>
            <a:off x="234255" y="312872"/>
            <a:ext cx="86106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7200">
                <a:solidFill>
                  <a:schemeClr val="lt1"/>
                </a:solidFill>
              </a:defRPr>
            </a:lvl1pPr>
            <a:lvl2pPr lvl="1" algn="l">
              <a:lnSpc>
                <a:spcPct val="80000"/>
              </a:lnSpc>
              <a:spcBef>
                <a:spcPts val="0"/>
              </a:spcBef>
              <a:spcAft>
                <a:spcPts val="0"/>
              </a:spcAft>
              <a:buSzPts val="3000"/>
              <a:buNone/>
              <a:defRPr sz="7200">
                <a:solidFill>
                  <a:schemeClr val="lt1"/>
                </a:solidFill>
              </a:defRPr>
            </a:lvl2pPr>
            <a:lvl3pPr lvl="2" algn="l">
              <a:lnSpc>
                <a:spcPct val="80000"/>
              </a:lnSpc>
              <a:spcBef>
                <a:spcPts val="0"/>
              </a:spcBef>
              <a:spcAft>
                <a:spcPts val="0"/>
              </a:spcAft>
              <a:buSzPts val="3000"/>
              <a:buNone/>
              <a:defRPr sz="7200">
                <a:solidFill>
                  <a:schemeClr val="lt1"/>
                </a:solidFill>
              </a:defRPr>
            </a:lvl3pPr>
            <a:lvl4pPr lvl="3" algn="l">
              <a:lnSpc>
                <a:spcPct val="80000"/>
              </a:lnSpc>
              <a:spcBef>
                <a:spcPts val="0"/>
              </a:spcBef>
              <a:spcAft>
                <a:spcPts val="0"/>
              </a:spcAft>
              <a:buSzPts val="3000"/>
              <a:buNone/>
              <a:defRPr sz="7200">
                <a:solidFill>
                  <a:schemeClr val="lt1"/>
                </a:solidFill>
              </a:defRPr>
            </a:lvl4pPr>
            <a:lvl5pPr lvl="4" algn="l">
              <a:lnSpc>
                <a:spcPct val="80000"/>
              </a:lnSpc>
              <a:spcBef>
                <a:spcPts val="0"/>
              </a:spcBef>
              <a:spcAft>
                <a:spcPts val="0"/>
              </a:spcAft>
              <a:buSzPts val="3000"/>
              <a:buNone/>
              <a:defRPr sz="7200">
                <a:solidFill>
                  <a:schemeClr val="lt1"/>
                </a:solidFill>
              </a:defRPr>
            </a:lvl5pPr>
            <a:lvl6pPr lvl="5" algn="l">
              <a:lnSpc>
                <a:spcPct val="80000"/>
              </a:lnSpc>
              <a:spcBef>
                <a:spcPts val="0"/>
              </a:spcBef>
              <a:spcAft>
                <a:spcPts val="0"/>
              </a:spcAft>
              <a:buSzPts val="3000"/>
              <a:buNone/>
              <a:defRPr sz="7200">
                <a:solidFill>
                  <a:schemeClr val="lt1"/>
                </a:solidFill>
              </a:defRPr>
            </a:lvl6pPr>
            <a:lvl7pPr lvl="6" algn="l">
              <a:lnSpc>
                <a:spcPct val="80000"/>
              </a:lnSpc>
              <a:spcBef>
                <a:spcPts val="0"/>
              </a:spcBef>
              <a:spcAft>
                <a:spcPts val="0"/>
              </a:spcAft>
              <a:buSzPts val="3000"/>
              <a:buNone/>
              <a:defRPr sz="7200">
                <a:solidFill>
                  <a:schemeClr val="lt1"/>
                </a:solidFill>
              </a:defRPr>
            </a:lvl7pPr>
            <a:lvl8pPr lvl="7" algn="l">
              <a:lnSpc>
                <a:spcPct val="80000"/>
              </a:lnSpc>
              <a:spcBef>
                <a:spcPts val="0"/>
              </a:spcBef>
              <a:spcAft>
                <a:spcPts val="0"/>
              </a:spcAft>
              <a:buSzPts val="3000"/>
              <a:buNone/>
              <a:defRPr sz="7200">
                <a:solidFill>
                  <a:schemeClr val="lt1"/>
                </a:solidFill>
              </a:defRPr>
            </a:lvl8pPr>
            <a:lvl9pPr lvl="8" algn="l">
              <a:lnSpc>
                <a:spcPct val="80000"/>
              </a:lnSpc>
              <a:spcBef>
                <a:spcPts val="0"/>
              </a:spcBef>
              <a:spcAft>
                <a:spcPts val="0"/>
              </a:spcAft>
              <a:buSzPts val="3000"/>
              <a:buNone/>
              <a:defRPr sz="7200">
                <a:solidFill>
                  <a:schemeClr val="lt1"/>
                </a:solidFill>
              </a:defRPr>
            </a:lvl9pPr>
          </a:lstStyle>
          <a:p>
            <a:endParaRPr/>
          </a:p>
        </p:txBody>
      </p:sp>
      <p:sp>
        <p:nvSpPr>
          <p:cNvPr id="70" name="Google Shape;70;p19"/>
          <p:cNvSpPr txBox="1">
            <a:spLocks noGrp="1"/>
          </p:cNvSpPr>
          <p:nvPr>
            <p:ph type="subTitle" idx="7"/>
          </p:nvPr>
        </p:nvSpPr>
        <p:spPr>
          <a:xfrm>
            <a:off x="234248" y="2659751"/>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1" name="Google Shape;71;p19"/>
          <p:cNvSpPr txBox="1">
            <a:spLocks noGrp="1"/>
          </p:cNvSpPr>
          <p:nvPr>
            <p:ph type="subTitle" idx="8"/>
          </p:nvPr>
        </p:nvSpPr>
        <p:spPr>
          <a:xfrm>
            <a:off x="1462701" y="2659750"/>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2" name="Google Shape;72;p19"/>
          <p:cNvSpPr txBox="1">
            <a:spLocks noGrp="1"/>
          </p:cNvSpPr>
          <p:nvPr>
            <p:ph type="subTitle" idx="9"/>
          </p:nvPr>
        </p:nvSpPr>
        <p:spPr>
          <a:xfrm>
            <a:off x="3195623" y="2659751"/>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3" name="Google Shape;73;p19"/>
          <p:cNvSpPr txBox="1">
            <a:spLocks noGrp="1"/>
          </p:cNvSpPr>
          <p:nvPr>
            <p:ph type="subTitle" idx="13"/>
          </p:nvPr>
        </p:nvSpPr>
        <p:spPr>
          <a:xfrm>
            <a:off x="4424076" y="2659750"/>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4" name="Google Shape;74;p19"/>
          <p:cNvSpPr txBox="1">
            <a:spLocks noGrp="1"/>
          </p:cNvSpPr>
          <p:nvPr>
            <p:ph type="subTitle" idx="14"/>
          </p:nvPr>
        </p:nvSpPr>
        <p:spPr>
          <a:xfrm>
            <a:off x="6156998" y="2659751"/>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5" name="Google Shape;75;p19"/>
          <p:cNvSpPr txBox="1">
            <a:spLocks noGrp="1"/>
          </p:cNvSpPr>
          <p:nvPr>
            <p:ph type="subTitle" idx="15"/>
          </p:nvPr>
        </p:nvSpPr>
        <p:spPr>
          <a:xfrm>
            <a:off x="7385451" y="2659750"/>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6" name="Google Shape;76;p19"/>
          <p:cNvSpPr txBox="1">
            <a:spLocks noGrp="1"/>
          </p:cNvSpPr>
          <p:nvPr>
            <p:ph type="subTitle" idx="16"/>
          </p:nvPr>
        </p:nvSpPr>
        <p:spPr>
          <a:xfrm>
            <a:off x="6156998" y="3994135"/>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7" name="Google Shape;77;p19"/>
          <p:cNvSpPr txBox="1">
            <a:spLocks noGrp="1"/>
          </p:cNvSpPr>
          <p:nvPr>
            <p:ph type="subTitle" idx="17"/>
          </p:nvPr>
        </p:nvSpPr>
        <p:spPr>
          <a:xfrm>
            <a:off x="7385451" y="3994134"/>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8" name="Google Shape;78;p19"/>
          <p:cNvSpPr txBox="1">
            <a:spLocks noGrp="1"/>
          </p:cNvSpPr>
          <p:nvPr>
            <p:ph type="subTitle" idx="18"/>
          </p:nvPr>
        </p:nvSpPr>
        <p:spPr>
          <a:xfrm>
            <a:off x="3195073" y="3994135"/>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9" name="Google Shape;79;p19"/>
          <p:cNvSpPr txBox="1">
            <a:spLocks noGrp="1"/>
          </p:cNvSpPr>
          <p:nvPr>
            <p:ph type="subTitle" idx="19"/>
          </p:nvPr>
        </p:nvSpPr>
        <p:spPr>
          <a:xfrm>
            <a:off x="4423526" y="3994134"/>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0" name="Google Shape;80;p19"/>
          <p:cNvSpPr txBox="1">
            <a:spLocks noGrp="1"/>
          </p:cNvSpPr>
          <p:nvPr>
            <p:ph type="subTitle" idx="20"/>
          </p:nvPr>
        </p:nvSpPr>
        <p:spPr>
          <a:xfrm>
            <a:off x="233148" y="3994135"/>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81" name="Google Shape;81;p19"/>
          <p:cNvSpPr txBox="1">
            <a:spLocks noGrp="1"/>
          </p:cNvSpPr>
          <p:nvPr>
            <p:ph type="subTitle" idx="21"/>
          </p:nvPr>
        </p:nvSpPr>
        <p:spPr>
          <a:xfrm>
            <a:off x="1461601" y="3994134"/>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2" name="Google Shape;82;p19"/>
          <p:cNvSpPr txBox="1">
            <a:spLocks noGrp="1"/>
          </p:cNvSpPr>
          <p:nvPr>
            <p:ph type="subTitle" idx="22"/>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83" name="Google Shape;83;p19"/>
          <p:cNvSpPr txBox="1">
            <a:spLocks noGrp="1"/>
          </p:cNvSpPr>
          <p:nvPr>
            <p:ph type="subTitle" idx="23"/>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2860">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title, body and image">
  <p:cSld name="BLANK_1_1_1_1_1_1_1_1_1_1_1_1">
    <p:spTree>
      <p:nvGrpSpPr>
        <p:cNvPr id="1" name="Shape 84"/>
        <p:cNvGrpSpPr/>
        <p:nvPr/>
      </p:nvGrpSpPr>
      <p:grpSpPr>
        <a:xfrm>
          <a:off x="0" y="0"/>
          <a:ext cx="0" cy="0"/>
          <a:chOff x="0" y="0"/>
          <a:chExt cx="0" cy="0"/>
        </a:xfrm>
      </p:grpSpPr>
      <p:sp>
        <p:nvSpPr>
          <p:cNvPr id="85" name="Google Shape;85;p20"/>
          <p:cNvSpPr>
            <a:spLocks noGrp="1"/>
          </p:cNvSpPr>
          <p:nvPr>
            <p:ph type="pic" idx="2"/>
          </p:nvPr>
        </p:nvSpPr>
        <p:spPr>
          <a:xfrm>
            <a:off x="4617775" y="457200"/>
            <a:ext cx="4206000" cy="4226400"/>
          </a:xfrm>
          <a:prstGeom prst="roundRect">
            <a:avLst>
              <a:gd name="adj" fmla="val 0"/>
            </a:avLst>
          </a:prstGeom>
          <a:noFill/>
          <a:ln>
            <a:noFill/>
          </a:ln>
        </p:spPr>
      </p:sp>
      <p:sp>
        <p:nvSpPr>
          <p:cNvPr id="86" name="Google Shape;86;p20"/>
          <p:cNvSpPr txBox="1">
            <a:spLocks noGrp="1"/>
          </p:cNvSpPr>
          <p:nvPr>
            <p:ph type="title"/>
          </p:nvPr>
        </p:nvSpPr>
        <p:spPr>
          <a:xfrm>
            <a:off x="228600" y="1359900"/>
            <a:ext cx="4149300" cy="587700"/>
          </a:xfrm>
          <a:prstGeom prst="rect">
            <a:avLst/>
          </a:prstGeom>
          <a:noFill/>
          <a:ln>
            <a:noFill/>
          </a:ln>
        </p:spPr>
        <p:txBody>
          <a:bodyPr spcFirstLastPara="1" wrap="square" lIns="91425" tIns="91425" rIns="91425" bIns="91425" anchor="b" anchorCtr="0">
            <a:noAutofit/>
          </a:bodyPr>
          <a:lstStyle>
            <a:lvl1pPr lvl="0" algn="l">
              <a:lnSpc>
                <a:spcPct val="80000"/>
              </a:lnSpc>
              <a:spcBef>
                <a:spcPts val="0"/>
              </a:spcBef>
              <a:spcAft>
                <a:spcPts val="0"/>
              </a:spcAft>
              <a:buSzPts val="3000"/>
              <a:buNone/>
              <a:defRPr sz="2800">
                <a:solidFill>
                  <a:schemeClr val="dk1"/>
                </a:solidFill>
              </a:defRPr>
            </a:lvl1pPr>
            <a:lvl2pPr lvl="1" algn="l">
              <a:lnSpc>
                <a:spcPct val="80000"/>
              </a:lnSpc>
              <a:spcBef>
                <a:spcPts val="0"/>
              </a:spcBef>
              <a:spcAft>
                <a:spcPts val="0"/>
              </a:spcAft>
              <a:buSzPts val="3000"/>
              <a:buNone/>
              <a:defRPr>
                <a:solidFill>
                  <a:schemeClr val="dk1"/>
                </a:solidFill>
                <a:latin typeface="Taviraj"/>
                <a:ea typeface="Taviraj"/>
                <a:cs typeface="Taviraj"/>
                <a:sym typeface="Taviraj"/>
              </a:defRPr>
            </a:lvl2pPr>
            <a:lvl3pPr lvl="2" algn="l">
              <a:lnSpc>
                <a:spcPct val="80000"/>
              </a:lnSpc>
              <a:spcBef>
                <a:spcPts val="0"/>
              </a:spcBef>
              <a:spcAft>
                <a:spcPts val="0"/>
              </a:spcAft>
              <a:buSzPts val="3000"/>
              <a:buNone/>
              <a:defRPr>
                <a:solidFill>
                  <a:schemeClr val="dk1"/>
                </a:solidFill>
                <a:latin typeface="Taviraj"/>
                <a:ea typeface="Taviraj"/>
                <a:cs typeface="Taviraj"/>
                <a:sym typeface="Taviraj"/>
              </a:defRPr>
            </a:lvl3pPr>
            <a:lvl4pPr lvl="3" algn="l">
              <a:lnSpc>
                <a:spcPct val="80000"/>
              </a:lnSpc>
              <a:spcBef>
                <a:spcPts val="0"/>
              </a:spcBef>
              <a:spcAft>
                <a:spcPts val="0"/>
              </a:spcAft>
              <a:buSzPts val="3000"/>
              <a:buNone/>
              <a:defRPr>
                <a:solidFill>
                  <a:schemeClr val="dk1"/>
                </a:solidFill>
                <a:latin typeface="Taviraj"/>
                <a:ea typeface="Taviraj"/>
                <a:cs typeface="Taviraj"/>
                <a:sym typeface="Taviraj"/>
              </a:defRPr>
            </a:lvl4pPr>
            <a:lvl5pPr lvl="4" algn="l">
              <a:lnSpc>
                <a:spcPct val="80000"/>
              </a:lnSpc>
              <a:spcBef>
                <a:spcPts val="0"/>
              </a:spcBef>
              <a:spcAft>
                <a:spcPts val="0"/>
              </a:spcAft>
              <a:buSzPts val="3000"/>
              <a:buNone/>
              <a:defRPr>
                <a:solidFill>
                  <a:schemeClr val="dk1"/>
                </a:solidFill>
                <a:latin typeface="Taviraj"/>
                <a:ea typeface="Taviraj"/>
                <a:cs typeface="Taviraj"/>
                <a:sym typeface="Taviraj"/>
              </a:defRPr>
            </a:lvl5pPr>
            <a:lvl6pPr lvl="5" algn="l">
              <a:lnSpc>
                <a:spcPct val="80000"/>
              </a:lnSpc>
              <a:spcBef>
                <a:spcPts val="0"/>
              </a:spcBef>
              <a:spcAft>
                <a:spcPts val="0"/>
              </a:spcAft>
              <a:buSzPts val="3000"/>
              <a:buNone/>
              <a:defRPr>
                <a:solidFill>
                  <a:schemeClr val="dk1"/>
                </a:solidFill>
                <a:latin typeface="Taviraj"/>
                <a:ea typeface="Taviraj"/>
                <a:cs typeface="Taviraj"/>
                <a:sym typeface="Taviraj"/>
              </a:defRPr>
            </a:lvl6pPr>
            <a:lvl7pPr lvl="6" algn="l">
              <a:lnSpc>
                <a:spcPct val="80000"/>
              </a:lnSpc>
              <a:spcBef>
                <a:spcPts val="0"/>
              </a:spcBef>
              <a:spcAft>
                <a:spcPts val="0"/>
              </a:spcAft>
              <a:buSzPts val="3000"/>
              <a:buNone/>
              <a:defRPr>
                <a:solidFill>
                  <a:schemeClr val="dk1"/>
                </a:solidFill>
                <a:latin typeface="Taviraj"/>
                <a:ea typeface="Taviraj"/>
                <a:cs typeface="Taviraj"/>
                <a:sym typeface="Taviraj"/>
              </a:defRPr>
            </a:lvl7pPr>
            <a:lvl8pPr lvl="7" algn="l">
              <a:lnSpc>
                <a:spcPct val="80000"/>
              </a:lnSpc>
              <a:spcBef>
                <a:spcPts val="0"/>
              </a:spcBef>
              <a:spcAft>
                <a:spcPts val="0"/>
              </a:spcAft>
              <a:buSzPts val="3000"/>
              <a:buNone/>
              <a:defRPr>
                <a:solidFill>
                  <a:schemeClr val="dk1"/>
                </a:solidFill>
                <a:latin typeface="Taviraj"/>
                <a:ea typeface="Taviraj"/>
                <a:cs typeface="Taviraj"/>
                <a:sym typeface="Taviraj"/>
              </a:defRPr>
            </a:lvl8pPr>
            <a:lvl9pPr lvl="8" algn="l">
              <a:lnSpc>
                <a:spcPct val="80000"/>
              </a:lnSpc>
              <a:spcBef>
                <a:spcPts val="0"/>
              </a:spcBef>
              <a:spcAft>
                <a:spcPts val="0"/>
              </a:spcAft>
              <a:buSzPts val="3000"/>
              <a:buNone/>
              <a:defRPr>
                <a:solidFill>
                  <a:schemeClr val="dk1"/>
                </a:solidFill>
                <a:latin typeface="Taviraj"/>
                <a:ea typeface="Taviraj"/>
                <a:cs typeface="Taviraj"/>
                <a:sym typeface="Taviraj"/>
              </a:defRPr>
            </a:lvl9pPr>
          </a:lstStyle>
          <a:p>
            <a:endParaRPr/>
          </a:p>
        </p:txBody>
      </p:sp>
      <p:sp>
        <p:nvSpPr>
          <p:cNvPr id="87" name="Google Shape;87;p20"/>
          <p:cNvSpPr txBox="1">
            <a:spLocks noGrp="1"/>
          </p:cNvSpPr>
          <p:nvPr>
            <p:ph type="body" idx="1"/>
          </p:nvPr>
        </p:nvSpPr>
        <p:spPr>
          <a:xfrm>
            <a:off x="228600" y="2079600"/>
            <a:ext cx="3529500" cy="26040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800"/>
              </a:spcBef>
              <a:spcAft>
                <a:spcPts val="0"/>
              </a:spcAft>
              <a:buSzPts val="1200"/>
              <a:buChar char="○"/>
              <a:defRPr sz="1200"/>
            </a:lvl2pPr>
            <a:lvl3pPr marL="1371600" lvl="2" indent="-304800" algn="l">
              <a:lnSpc>
                <a:spcPct val="115000"/>
              </a:lnSpc>
              <a:spcBef>
                <a:spcPts val="800"/>
              </a:spcBef>
              <a:spcAft>
                <a:spcPts val="0"/>
              </a:spcAft>
              <a:buSzPts val="1200"/>
              <a:buChar char="■"/>
              <a:defRPr sz="1200"/>
            </a:lvl3pPr>
            <a:lvl4pPr marL="1828800" lvl="3" indent="-304800" algn="l">
              <a:lnSpc>
                <a:spcPct val="115000"/>
              </a:lnSpc>
              <a:spcBef>
                <a:spcPts val="800"/>
              </a:spcBef>
              <a:spcAft>
                <a:spcPts val="0"/>
              </a:spcAft>
              <a:buSzPts val="1200"/>
              <a:buChar char="●"/>
              <a:defRPr sz="1200"/>
            </a:lvl4pPr>
            <a:lvl5pPr marL="2286000" lvl="4" indent="-304800" algn="l">
              <a:lnSpc>
                <a:spcPct val="115000"/>
              </a:lnSpc>
              <a:spcBef>
                <a:spcPts val="800"/>
              </a:spcBef>
              <a:spcAft>
                <a:spcPts val="0"/>
              </a:spcAft>
              <a:buSzPts val="1200"/>
              <a:buChar char="○"/>
              <a:defRPr sz="1200"/>
            </a:lvl5pPr>
            <a:lvl6pPr marL="2743200" lvl="5" indent="-304800" algn="l">
              <a:lnSpc>
                <a:spcPct val="115000"/>
              </a:lnSpc>
              <a:spcBef>
                <a:spcPts val="800"/>
              </a:spcBef>
              <a:spcAft>
                <a:spcPts val="0"/>
              </a:spcAft>
              <a:buSzPts val="1200"/>
              <a:buChar char="■"/>
              <a:defRPr sz="1200"/>
            </a:lvl6pPr>
            <a:lvl7pPr marL="3200400" lvl="6" indent="-304800" algn="l">
              <a:lnSpc>
                <a:spcPct val="115000"/>
              </a:lnSpc>
              <a:spcBef>
                <a:spcPts val="800"/>
              </a:spcBef>
              <a:spcAft>
                <a:spcPts val="0"/>
              </a:spcAft>
              <a:buSzPts val="1200"/>
              <a:buChar char="●"/>
              <a:defRPr sz="1200"/>
            </a:lvl7pPr>
            <a:lvl8pPr marL="3657600" lvl="7" indent="-304800" algn="l">
              <a:lnSpc>
                <a:spcPct val="115000"/>
              </a:lnSpc>
              <a:spcBef>
                <a:spcPts val="800"/>
              </a:spcBef>
              <a:spcAft>
                <a:spcPts val="0"/>
              </a:spcAft>
              <a:buSzPts val="1200"/>
              <a:buChar char="○"/>
              <a:defRPr sz="1200"/>
            </a:lvl8pPr>
            <a:lvl9pPr marL="4114800" lvl="8" indent="-304800" algn="l">
              <a:lnSpc>
                <a:spcPct val="115000"/>
              </a:lnSpc>
              <a:spcBef>
                <a:spcPts val="800"/>
              </a:spcBef>
              <a:spcAft>
                <a:spcPts val="800"/>
              </a:spcAft>
              <a:buSzPts val="1200"/>
              <a:buChar char="■"/>
              <a:defRPr sz="1200"/>
            </a:lvl9pPr>
          </a:lstStyle>
          <a:p>
            <a:endParaRPr/>
          </a:p>
        </p:txBody>
      </p:sp>
      <p:sp>
        <p:nvSpPr>
          <p:cNvPr id="88" name="Google Shape;88;p20"/>
          <p:cNvSpPr txBox="1">
            <a:spLocks noGrp="1"/>
          </p:cNvSpPr>
          <p:nvPr>
            <p:ph type="subTitle" idx="3"/>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89" name="Google Shape;89;p20"/>
          <p:cNvSpPr txBox="1">
            <a:spLocks noGrp="1"/>
          </p:cNvSpPr>
          <p:nvPr>
            <p:ph type="subTitle" idx="4"/>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w/text and items">
  <p:cSld name="CUSTOM_3_1">
    <p:bg>
      <p:bgPr>
        <a:solidFill>
          <a:schemeClr val="accent2"/>
        </a:solidFill>
        <a:effectLst/>
      </p:bgPr>
    </p:bg>
    <p:spTree>
      <p:nvGrpSpPr>
        <p:cNvPr id="1" name="Shape 90"/>
        <p:cNvGrpSpPr/>
        <p:nvPr/>
      </p:nvGrpSpPr>
      <p:grpSpPr>
        <a:xfrm>
          <a:off x="0" y="0"/>
          <a:ext cx="0" cy="0"/>
          <a:chOff x="0" y="0"/>
          <a:chExt cx="0" cy="0"/>
        </a:xfrm>
      </p:grpSpPr>
      <p:sp>
        <p:nvSpPr>
          <p:cNvPr id="91" name="Google Shape;91;p21"/>
          <p:cNvSpPr>
            <a:spLocks noGrp="1"/>
          </p:cNvSpPr>
          <p:nvPr>
            <p:ph type="pic" idx="2"/>
          </p:nvPr>
        </p:nvSpPr>
        <p:spPr>
          <a:xfrm>
            <a:off x="320200" y="2571750"/>
            <a:ext cx="4206300" cy="2112000"/>
          </a:xfrm>
          <a:prstGeom prst="rect">
            <a:avLst/>
          </a:prstGeom>
          <a:noFill/>
          <a:ln>
            <a:noFill/>
          </a:ln>
        </p:spPr>
      </p:sp>
      <p:sp>
        <p:nvSpPr>
          <p:cNvPr id="92" name="Google Shape;92;p21"/>
          <p:cNvSpPr>
            <a:spLocks noGrp="1"/>
          </p:cNvSpPr>
          <p:nvPr>
            <p:ph type="pic" idx="3"/>
          </p:nvPr>
        </p:nvSpPr>
        <p:spPr>
          <a:xfrm>
            <a:off x="5477200" y="889175"/>
            <a:ext cx="3346800" cy="904500"/>
          </a:xfrm>
          <a:prstGeom prst="rect">
            <a:avLst/>
          </a:prstGeom>
          <a:noFill/>
          <a:ln>
            <a:noFill/>
          </a:ln>
        </p:spPr>
      </p:sp>
      <p:sp>
        <p:nvSpPr>
          <p:cNvPr id="93" name="Google Shape;93;p21"/>
          <p:cNvSpPr txBox="1">
            <a:spLocks noGrp="1"/>
          </p:cNvSpPr>
          <p:nvPr>
            <p:ph type="body" idx="1"/>
          </p:nvPr>
        </p:nvSpPr>
        <p:spPr>
          <a:xfrm>
            <a:off x="5385650" y="1895400"/>
            <a:ext cx="3529800" cy="8697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Char char="●"/>
              <a:defRPr sz="1000">
                <a:solidFill>
                  <a:schemeClr val="lt1"/>
                </a:solidFill>
              </a:defRPr>
            </a:lvl1pPr>
            <a:lvl2pPr marL="914400" lvl="1" indent="-292100" algn="l">
              <a:lnSpc>
                <a:spcPct val="115000"/>
              </a:lnSpc>
              <a:spcBef>
                <a:spcPts val="800"/>
              </a:spcBef>
              <a:spcAft>
                <a:spcPts val="0"/>
              </a:spcAft>
              <a:buClr>
                <a:schemeClr val="lt1"/>
              </a:buClr>
              <a:buSzPts val="1000"/>
              <a:buChar char="○"/>
              <a:defRPr sz="1000">
                <a:solidFill>
                  <a:schemeClr val="lt1"/>
                </a:solidFill>
              </a:defRPr>
            </a:lvl2pPr>
            <a:lvl3pPr marL="1371600" lvl="2" indent="-292100" algn="l">
              <a:lnSpc>
                <a:spcPct val="115000"/>
              </a:lnSpc>
              <a:spcBef>
                <a:spcPts val="800"/>
              </a:spcBef>
              <a:spcAft>
                <a:spcPts val="0"/>
              </a:spcAft>
              <a:buClr>
                <a:schemeClr val="lt1"/>
              </a:buClr>
              <a:buSzPts val="1000"/>
              <a:buChar char="■"/>
              <a:defRPr sz="1000">
                <a:solidFill>
                  <a:schemeClr val="lt1"/>
                </a:solidFill>
              </a:defRPr>
            </a:lvl3pPr>
            <a:lvl4pPr marL="1828800" lvl="3" indent="-292100" algn="l">
              <a:lnSpc>
                <a:spcPct val="115000"/>
              </a:lnSpc>
              <a:spcBef>
                <a:spcPts val="800"/>
              </a:spcBef>
              <a:spcAft>
                <a:spcPts val="0"/>
              </a:spcAft>
              <a:buClr>
                <a:schemeClr val="lt1"/>
              </a:buClr>
              <a:buSzPts val="1000"/>
              <a:buChar char="●"/>
              <a:defRPr sz="1000">
                <a:solidFill>
                  <a:schemeClr val="lt1"/>
                </a:solidFill>
              </a:defRPr>
            </a:lvl4pPr>
            <a:lvl5pPr marL="2286000" lvl="4" indent="-292100" algn="l">
              <a:lnSpc>
                <a:spcPct val="115000"/>
              </a:lnSpc>
              <a:spcBef>
                <a:spcPts val="800"/>
              </a:spcBef>
              <a:spcAft>
                <a:spcPts val="0"/>
              </a:spcAft>
              <a:buClr>
                <a:schemeClr val="lt1"/>
              </a:buClr>
              <a:buSzPts val="1000"/>
              <a:buChar char="○"/>
              <a:defRPr sz="1000">
                <a:solidFill>
                  <a:schemeClr val="lt1"/>
                </a:solidFill>
              </a:defRPr>
            </a:lvl5pPr>
            <a:lvl6pPr marL="2743200" lvl="5" indent="-292100" algn="l">
              <a:lnSpc>
                <a:spcPct val="115000"/>
              </a:lnSpc>
              <a:spcBef>
                <a:spcPts val="800"/>
              </a:spcBef>
              <a:spcAft>
                <a:spcPts val="0"/>
              </a:spcAft>
              <a:buClr>
                <a:schemeClr val="lt1"/>
              </a:buClr>
              <a:buSzPts val="1000"/>
              <a:buChar char="■"/>
              <a:defRPr sz="1000">
                <a:solidFill>
                  <a:schemeClr val="lt1"/>
                </a:solidFill>
              </a:defRPr>
            </a:lvl6pPr>
            <a:lvl7pPr marL="3200400" lvl="6" indent="-292100" algn="l">
              <a:lnSpc>
                <a:spcPct val="115000"/>
              </a:lnSpc>
              <a:spcBef>
                <a:spcPts val="800"/>
              </a:spcBef>
              <a:spcAft>
                <a:spcPts val="0"/>
              </a:spcAft>
              <a:buClr>
                <a:schemeClr val="lt1"/>
              </a:buClr>
              <a:buSzPts val="1000"/>
              <a:buChar char="●"/>
              <a:defRPr sz="1000">
                <a:solidFill>
                  <a:schemeClr val="lt1"/>
                </a:solidFill>
              </a:defRPr>
            </a:lvl7pPr>
            <a:lvl8pPr marL="3657600" lvl="7" indent="-292100" algn="l">
              <a:lnSpc>
                <a:spcPct val="115000"/>
              </a:lnSpc>
              <a:spcBef>
                <a:spcPts val="800"/>
              </a:spcBef>
              <a:spcAft>
                <a:spcPts val="0"/>
              </a:spcAft>
              <a:buClr>
                <a:schemeClr val="lt1"/>
              </a:buClr>
              <a:buSzPts val="1000"/>
              <a:buChar char="○"/>
              <a:defRPr sz="1000">
                <a:solidFill>
                  <a:schemeClr val="lt1"/>
                </a:solidFill>
              </a:defRPr>
            </a:lvl8pPr>
            <a:lvl9pPr marL="4114800" lvl="8" indent="-292100" algn="l">
              <a:lnSpc>
                <a:spcPct val="115000"/>
              </a:lnSpc>
              <a:spcBef>
                <a:spcPts val="800"/>
              </a:spcBef>
              <a:spcAft>
                <a:spcPts val="800"/>
              </a:spcAft>
              <a:buClr>
                <a:schemeClr val="lt1"/>
              </a:buClr>
              <a:buSzPts val="1000"/>
              <a:buChar char="■"/>
              <a:defRPr sz="1000">
                <a:solidFill>
                  <a:schemeClr val="lt1"/>
                </a:solidFill>
              </a:defRPr>
            </a:lvl9pPr>
          </a:lstStyle>
          <a:p>
            <a:endParaRPr/>
          </a:p>
        </p:txBody>
      </p:sp>
      <p:sp>
        <p:nvSpPr>
          <p:cNvPr id="94" name="Google Shape;94;p21"/>
          <p:cNvSpPr txBox="1">
            <a:spLocks noGrp="1"/>
          </p:cNvSpPr>
          <p:nvPr>
            <p:ph type="subTitle" idx="4"/>
          </p:nvPr>
        </p:nvSpPr>
        <p:spPr>
          <a:xfrm>
            <a:off x="5385650" y="2953675"/>
            <a:ext cx="3837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5" name="Google Shape;95;p21"/>
          <p:cNvSpPr txBox="1">
            <a:spLocks noGrp="1"/>
          </p:cNvSpPr>
          <p:nvPr>
            <p:ph type="subTitle" idx="5"/>
          </p:nvPr>
        </p:nvSpPr>
        <p:spPr>
          <a:xfrm>
            <a:off x="5385650" y="3401825"/>
            <a:ext cx="3837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6" name="Google Shape;96;p21"/>
          <p:cNvSpPr txBox="1">
            <a:spLocks noGrp="1"/>
          </p:cNvSpPr>
          <p:nvPr>
            <p:ph type="subTitle" idx="6"/>
          </p:nvPr>
        </p:nvSpPr>
        <p:spPr>
          <a:xfrm>
            <a:off x="5769350" y="3401825"/>
            <a:ext cx="3127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1"/>
              </a:buClr>
              <a:buSzPts val="1800"/>
              <a:buNone/>
              <a:defRPr sz="1000">
                <a:solidFill>
                  <a:schemeClr val="lt1"/>
                </a:solidFill>
              </a:defRPr>
            </a:lvl1pPr>
            <a:lvl2pPr lvl="1" algn="l">
              <a:lnSpc>
                <a:spcPct val="115000"/>
              </a:lnSpc>
              <a:spcBef>
                <a:spcPts val="0"/>
              </a:spcBef>
              <a:spcAft>
                <a:spcPts val="0"/>
              </a:spcAft>
              <a:buClr>
                <a:schemeClr val="lt1"/>
              </a:buClr>
              <a:buSzPts val="1800"/>
              <a:buNone/>
              <a:defRPr>
                <a:solidFill>
                  <a:schemeClr val="lt1"/>
                </a:solidFill>
              </a:defRPr>
            </a:lvl2pPr>
            <a:lvl3pPr lvl="2" algn="l">
              <a:lnSpc>
                <a:spcPct val="115000"/>
              </a:lnSpc>
              <a:spcBef>
                <a:spcPts val="0"/>
              </a:spcBef>
              <a:spcAft>
                <a:spcPts val="0"/>
              </a:spcAft>
              <a:buClr>
                <a:schemeClr val="lt1"/>
              </a:buClr>
              <a:buSzPts val="1800"/>
              <a:buNone/>
              <a:defRPr>
                <a:solidFill>
                  <a:schemeClr val="lt1"/>
                </a:solidFill>
              </a:defRPr>
            </a:lvl3pPr>
            <a:lvl4pPr lvl="3" algn="l">
              <a:lnSpc>
                <a:spcPct val="115000"/>
              </a:lnSpc>
              <a:spcBef>
                <a:spcPts val="0"/>
              </a:spcBef>
              <a:spcAft>
                <a:spcPts val="0"/>
              </a:spcAft>
              <a:buClr>
                <a:schemeClr val="lt1"/>
              </a:buClr>
              <a:buSzPts val="1800"/>
              <a:buNone/>
              <a:defRPr>
                <a:solidFill>
                  <a:schemeClr val="lt1"/>
                </a:solidFill>
              </a:defRPr>
            </a:lvl4pPr>
            <a:lvl5pPr lvl="4" algn="l">
              <a:lnSpc>
                <a:spcPct val="115000"/>
              </a:lnSpc>
              <a:spcBef>
                <a:spcPts val="0"/>
              </a:spcBef>
              <a:spcAft>
                <a:spcPts val="0"/>
              </a:spcAft>
              <a:buClr>
                <a:schemeClr val="lt1"/>
              </a:buClr>
              <a:buSzPts val="1800"/>
              <a:buNone/>
              <a:defRPr>
                <a:solidFill>
                  <a:schemeClr val="lt1"/>
                </a:solidFill>
              </a:defRPr>
            </a:lvl5pPr>
            <a:lvl6pPr lvl="5" algn="l">
              <a:lnSpc>
                <a:spcPct val="115000"/>
              </a:lnSpc>
              <a:spcBef>
                <a:spcPts val="0"/>
              </a:spcBef>
              <a:spcAft>
                <a:spcPts val="0"/>
              </a:spcAft>
              <a:buClr>
                <a:schemeClr val="lt1"/>
              </a:buClr>
              <a:buSzPts val="1800"/>
              <a:buNone/>
              <a:defRPr>
                <a:solidFill>
                  <a:schemeClr val="lt1"/>
                </a:solidFill>
              </a:defRPr>
            </a:lvl6pPr>
            <a:lvl7pPr lvl="6" algn="l">
              <a:lnSpc>
                <a:spcPct val="115000"/>
              </a:lnSpc>
              <a:spcBef>
                <a:spcPts val="0"/>
              </a:spcBef>
              <a:spcAft>
                <a:spcPts val="0"/>
              </a:spcAft>
              <a:buClr>
                <a:schemeClr val="lt1"/>
              </a:buClr>
              <a:buSzPts val="1800"/>
              <a:buNone/>
              <a:defRPr>
                <a:solidFill>
                  <a:schemeClr val="lt1"/>
                </a:solidFill>
              </a:defRPr>
            </a:lvl7pPr>
            <a:lvl8pPr lvl="7" algn="l">
              <a:lnSpc>
                <a:spcPct val="115000"/>
              </a:lnSpc>
              <a:spcBef>
                <a:spcPts val="0"/>
              </a:spcBef>
              <a:spcAft>
                <a:spcPts val="0"/>
              </a:spcAft>
              <a:buClr>
                <a:schemeClr val="lt1"/>
              </a:buClr>
              <a:buSzPts val="1800"/>
              <a:buNone/>
              <a:defRPr>
                <a:solidFill>
                  <a:schemeClr val="lt1"/>
                </a:solidFill>
              </a:defRPr>
            </a:lvl8pPr>
            <a:lvl9pPr lvl="8" algn="l">
              <a:lnSpc>
                <a:spcPct val="115000"/>
              </a:lnSpc>
              <a:spcBef>
                <a:spcPts val="0"/>
              </a:spcBef>
              <a:spcAft>
                <a:spcPts val="0"/>
              </a:spcAft>
              <a:buClr>
                <a:schemeClr val="lt1"/>
              </a:buClr>
              <a:buSzPts val="1800"/>
              <a:buNone/>
              <a:defRPr>
                <a:solidFill>
                  <a:schemeClr val="lt1"/>
                </a:solidFill>
              </a:defRPr>
            </a:lvl9pPr>
          </a:lstStyle>
          <a:p>
            <a:endParaRPr/>
          </a:p>
        </p:txBody>
      </p:sp>
      <p:sp>
        <p:nvSpPr>
          <p:cNvPr id="97" name="Google Shape;97;p21"/>
          <p:cNvSpPr txBox="1">
            <a:spLocks noGrp="1"/>
          </p:cNvSpPr>
          <p:nvPr>
            <p:ph type="subTitle" idx="7"/>
          </p:nvPr>
        </p:nvSpPr>
        <p:spPr>
          <a:xfrm>
            <a:off x="5385650" y="3849963"/>
            <a:ext cx="3837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8" name="Google Shape;98;p21"/>
          <p:cNvSpPr txBox="1">
            <a:spLocks noGrp="1"/>
          </p:cNvSpPr>
          <p:nvPr>
            <p:ph type="subTitle" idx="8"/>
          </p:nvPr>
        </p:nvSpPr>
        <p:spPr>
          <a:xfrm>
            <a:off x="5769350" y="3849963"/>
            <a:ext cx="3127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1"/>
              </a:buClr>
              <a:buSzPts val="1800"/>
              <a:buNone/>
              <a:defRPr sz="1000">
                <a:solidFill>
                  <a:schemeClr val="lt1"/>
                </a:solidFill>
              </a:defRPr>
            </a:lvl1pPr>
            <a:lvl2pPr lvl="1" algn="l">
              <a:lnSpc>
                <a:spcPct val="115000"/>
              </a:lnSpc>
              <a:spcBef>
                <a:spcPts val="0"/>
              </a:spcBef>
              <a:spcAft>
                <a:spcPts val="0"/>
              </a:spcAft>
              <a:buClr>
                <a:schemeClr val="lt1"/>
              </a:buClr>
              <a:buSzPts val="1800"/>
              <a:buNone/>
              <a:defRPr>
                <a:solidFill>
                  <a:schemeClr val="lt1"/>
                </a:solidFill>
              </a:defRPr>
            </a:lvl2pPr>
            <a:lvl3pPr lvl="2" algn="l">
              <a:lnSpc>
                <a:spcPct val="115000"/>
              </a:lnSpc>
              <a:spcBef>
                <a:spcPts val="0"/>
              </a:spcBef>
              <a:spcAft>
                <a:spcPts val="0"/>
              </a:spcAft>
              <a:buClr>
                <a:schemeClr val="lt1"/>
              </a:buClr>
              <a:buSzPts val="1800"/>
              <a:buNone/>
              <a:defRPr>
                <a:solidFill>
                  <a:schemeClr val="lt1"/>
                </a:solidFill>
              </a:defRPr>
            </a:lvl3pPr>
            <a:lvl4pPr lvl="3" algn="l">
              <a:lnSpc>
                <a:spcPct val="115000"/>
              </a:lnSpc>
              <a:spcBef>
                <a:spcPts val="0"/>
              </a:spcBef>
              <a:spcAft>
                <a:spcPts val="0"/>
              </a:spcAft>
              <a:buClr>
                <a:schemeClr val="lt1"/>
              </a:buClr>
              <a:buSzPts val="1800"/>
              <a:buNone/>
              <a:defRPr>
                <a:solidFill>
                  <a:schemeClr val="lt1"/>
                </a:solidFill>
              </a:defRPr>
            </a:lvl4pPr>
            <a:lvl5pPr lvl="4" algn="l">
              <a:lnSpc>
                <a:spcPct val="115000"/>
              </a:lnSpc>
              <a:spcBef>
                <a:spcPts val="0"/>
              </a:spcBef>
              <a:spcAft>
                <a:spcPts val="0"/>
              </a:spcAft>
              <a:buClr>
                <a:schemeClr val="lt1"/>
              </a:buClr>
              <a:buSzPts val="1800"/>
              <a:buNone/>
              <a:defRPr>
                <a:solidFill>
                  <a:schemeClr val="lt1"/>
                </a:solidFill>
              </a:defRPr>
            </a:lvl5pPr>
            <a:lvl6pPr lvl="5" algn="l">
              <a:lnSpc>
                <a:spcPct val="115000"/>
              </a:lnSpc>
              <a:spcBef>
                <a:spcPts val="0"/>
              </a:spcBef>
              <a:spcAft>
                <a:spcPts val="0"/>
              </a:spcAft>
              <a:buClr>
                <a:schemeClr val="lt1"/>
              </a:buClr>
              <a:buSzPts val="1800"/>
              <a:buNone/>
              <a:defRPr>
                <a:solidFill>
                  <a:schemeClr val="lt1"/>
                </a:solidFill>
              </a:defRPr>
            </a:lvl6pPr>
            <a:lvl7pPr lvl="6" algn="l">
              <a:lnSpc>
                <a:spcPct val="115000"/>
              </a:lnSpc>
              <a:spcBef>
                <a:spcPts val="0"/>
              </a:spcBef>
              <a:spcAft>
                <a:spcPts val="0"/>
              </a:spcAft>
              <a:buClr>
                <a:schemeClr val="lt1"/>
              </a:buClr>
              <a:buSzPts val="1800"/>
              <a:buNone/>
              <a:defRPr>
                <a:solidFill>
                  <a:schemeClr val="lt1"/>
                </a:solidFill>
              </a:defRPr>
            </a:lvl7pPr>
            <a:lvl8pPr lvl="7" algn="l">
              <a:lnSpc>
                <a:spcPct val="115000"/>
              </a:lnSpc>
              <a:spcBef>
                <a:spcPts val="0"/>
              </a:spcBef>
              <a:spcAft>
                <a:spcPts val="0"/>
              </a:spcAft>
              <a:buClr>
                <a:schemeClr val="lt1"/>
              </a:buClr>
              <a:buSzPts val="1800"/>
              <a:buNone/>
              <a:defRPr>
                <a:solidFill>
                  <a:schemeClr val="lt1"/>
                </a:solidFill>
              </a:defRPr>
            </a:lvl8pPr>
            <a:lvl9pPr lvl="8" algn="l">
              <a:lnSpc>
                <a:spcPct val="115000"/>
              </a:lnSpc>
              <a:spcBef>
                <a:spcPts val="0"/>
              </a:spcBef>
              <a:spcAft>
                <a:spcPts val="0"/>
              </a:spcAft>
              <a:buClr>
                <a:schemeClr val="lt1"/>
              </a:buClr>
              <a:buSzPts val="1800"/>
              <a:buNone/>
              <a:defRPr>
                <a:solidFill>
                  <a:schemeClr val="lt1"/>
                </a:solidFill>
              </a:defRPr>
            </a:lvl9pPr>
          </a:lstStyle>
          <a:p>
            <a:endParaRPr/>
          </a:p>
        </p:txBody>
      </p:sp>
      <p:sp>
        <p:nvSpPr>
          <p:cNvPr id="99" name="Google Shape;99;p21"/>
          <p:cNvSpPr txBox="1">
            <a:spLocks noGrp="1"/>
          </p:cNvSpPr>
          <p:nvPr>
            <p:ph type="subTitle" idx="9"/>
          </p:nvPr>
        </p:nvSpPr>
        <p:spPr>
          <a:xfrm>
            <a:off x="5385650" y="4298088"/>
            <a:ext cx="3837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100" name="Google Shape;100;p21"/>
          <p:cNvSpPr txBox="1">
            <a:spLocks noGrp="1"/>
          </p:cNvSpPr>
          <p:nvPr>
            <p:ph type="subTitle" idx="13"/>
          </p:nvPr>
        </p:nvSpPr>
        <p:spPr>
          <a:xfrm>
            <a:off x="5769350" y="4298088"/>
            <a:ext cx="3127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1"/>
              </a:buClr>
              <a:buSzPts val="1800"/>
              <a:buNone/>
              <a:defRPr sz="1000">
                <a:solidFill>
                  <a:schemeClr val="lt1"/>
                </a:solidFill>
              </a:defRPr>
            </a:lvl1pPr>
            <a:lvl2pPr lvl="1" algn="l">
              <a:lnSpc>
                <a:spcPct val="115000"/>
              </a:lnSpc>
              <a:spcBef>
                <a:spcPts val="0"/>
              </a:spcBef>
              <a:spcAft>
                <a:spcPts val="0"/>
              </a:spcAft>
              <a:buClr>
                <a:schemeClr val="lt1"/>
              </a:buClr>
              <a:buSzPts val="1800"/>
              <a:buNone/>
              <a:defRPr>
                <a:solidFill>
                  <a:schemeClr val="lt1"/>
                </a:solidFill>
              </a:defRPr>
            </a:lvl2pPr>
            <a:lvl3pPr lvl="2" algn="l">
              <a:lnSpc>
                <a:spcPct val="115000"/>
              </a:lnSpc>
              <a:spcBef>
                <a:spcPts val="0"/>
              </a:spcBef>
              <a:spcAft>
                <a:spcPts val="0"/>
              </a:spcAft>
              <a:buClr>
                <a:schemeClr val="lt1"/>
              </a:buClr>
              <a:buSzPts val="1800"/>
              <a:buNone/>
              <a:defRPr>
                <a:solidFill>
                  <a:schemeClr val="lt1"/>
                </a:solidFill>
              </a:defRPr>
            </a:lvl3pPr>
            <a:lvl4pPr lvl="3" algn="l">
              <a:lnSpc>
                <a:spcPct val="115000"/>
              </a:lnSpc>
              <a:spcBef>
                <a:spcPts val="0"/>
              </a:spcBef>
              <a:spcAft>
                <a:spcPts val="0"/>
              </a:spcAft>
              <a:buClr>
                <a:schemeClr val="lt1"/>
              </a:buClr>
              <a:buSzPts val="1800"/>
              <a:buNone/>
              <a:defRPr>
                <a:solidFill>
                  <a:schemeClr val="lt1"/>
                </a:solidFill>
              </a:defRPr>
            </a:lvl4pPr>
            <a:lvl5pPr lvl="4" algn="l">
              <a:lnSpc>
                <a:spcPct val="115000"/>
              </a:lnSpc>
              <a:spcBef>
                <a:spcPts val="0"/>
              </a:spcBef>
              <a:spcAft>
                <a:spcPts val="0"/>
              </a:spcAft>
              <a:buClr>
                <a:schemeClr val="lt1"/>
              </a:buClr>
              <a:buSzPts val="1800"/>
              <a:buNone/>
              <a:defRPr>
                <a:solidFill>
                  <a:schemeClr val="lt1"/>
                </a:solidFill>
              </a:defRPr>
            </a:lvl5pPr>
            <a:lvl6pPr lvl="5" algn="l">
              <a:lnSpc>
                <a:spcPct val="115000"/>
              </a:lnSpc>
              <a:spcBef>
                <a:spcPts val="0"/>
              </a:spcBef>
              <a:spcAft>
                <a:spcPts val="0"/>
              </a:spcAft>
              <a:buClr>
                <a:schemeClr val="lt1"/>
              </a:buClr>
              <a:buSzPts val="1800"/>
              <a:buNone/>
              <a:defRPr>
                <a:solidFill>
                  <a:schemeClr val="lt1"/>
                </a:solidFill>
              </a:defRPr>
            </a:lvl6pPr>
            <a:lvl7pPr lvl="6" algn="l">
              <a:lnSpc>
                <a:spcPct val="115000"/>
              </a:lnSpc>
              <a:spcBef>
                <a:spcPts val="0"/>
              </a:spcBef>
              <a:spcAft>
                <a:spcPts val="0"/>
              </a:spcAft>
              <a:buClr>
                <a:schemeClr val="lt1"/>
              </a:buClr>
              <a:buSzPts val="1800"/>
              <a:buNone/>
              <a:defRPr>
                <a:solidFill>
                  <a:schemeClr val="lt1"/>
                </a:solidFill>
              </a:defRPr>
            </a:lvl7pPr>
            <a:lvl8pPr lvl="7" algn="l">
              <a:lnSpc>
                <a:spcPct val="115000"/>
              </a:lnSpc>
              <a:spcBef>
                <a:spcPts val="0"/>
              </a:spcBef>
              <a:spcAft>
                <a:spcPts val="0"/>
              </a:spcAft>
              <a:buClr>
                <a:schemeClr val="lt1"/>
              </a:buClr>
              <a:buSzPts val="1800"/>
              <a:buNone/>
              <a:defRPr>
                <a:solidFill>
                  <a:schemeClr val="lt1"/>
                </a:solidFill>
              </a:defRPr>
            </a:lvl8pPr>
            <a:lvl9pPr lvl="8" algn="l">
              <a:lnSpc>
                <a:spcPct val="115000"/>
              </a:lnSpc>
              <a:spcBef>
                <a:spcPts val="0"/>
              </a:spcBef>
              <a:spcAft>
                <a:spcPts val="0"/>
              </a:spcAft>
              <a:buClr>
                <a:schemeClr val="lt1"/>
              </a:buClr>
              <a:buSzPts val="1800"/>
              <a:buNone/>
              <a:defRPr>
                <a:solidFill>
                  <a:schemeClr val="lt1"/>
                </a:solidFill>
              </a:defRPr>
            </a:lvl9pPr>
          </a:lstStyle>
          <a:p>
            <a:endParaRPr/>
          </a:p>
        </p:txBody>
      </p:sp>
      <p:sp>
        <p:nvSpPr>
          <p:cNvPr id="101" name="Google Shape;101;p21"/>
          <p:cNvSpPr txBox="1">
            <a:spLocks noGrp="1"/>
          </p:cNvSpPr>
          <p:nvPr>
            <p:ph type="subTitle" idx="14"/>
          </p:nvPr>
        </p:nvSpPr>
        <p:spPr>
          <a:xfrm>
            <a:off x="5769350" y="2953675"/>
            <a:ext cx="3127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1"/>
              </a:buClr>
              <a:buSzPts val="1800"/>
              <a:buNone/>
              <a:defRPr sz="1000">
                <a:solidFill>
                  <a:schemeClr val="lt1"/>
                </a:solidFill>
              </a:defRPr>
            </a:lvl1pPr>
            <a:lvl2pPr lvl="1" algn="l">
              <a:lnSpc>
                <a:spcPct val="115000"/>
              </a:lnSpc>
              <a:spcBef>
                <a:spcPts val="0"/>
              </a:spcBef>
              <a:spcAft>
                <a:spcPts val="0"/>
              </a:spcAft>
              <a:buClr>
                <a:schemeClr val="lt1"/>
              </a:buClr>
              <a:buSzPts val="1800"/>
              <a:buNone/>
              <a:defRPr>
                <a:solidFill>
                  <a:schemeClr val="lt1"/>
                </a:solidFill>
              </a:defRPr>
            </a:lvl2pPr>
            <a:lvl3pPr lvl="2" algn="l">
              <a:lnSpc>
                <a:spcPct val="115000"/>
              </a:lnSpc>
              <a:spcBef>
                <a:spcPts val="0"/>
              </a:spcBef>
              <a:spcAft>
                <a:spcPts val="0"/>
              </a:spcAft>
              <a:buClr>
                <a:schemeClr val="lt1"/>
              </a:buClr>
              <a:buSzPts val="1800"/>
              <a:buNone/>
              <a:defRPr>
                <a:solidFill>
                  <a:schemeClr val="lt1"/>
                </a:solidFill>
              </a:defRPr>
            </a:lvl3pPr>
            <a:lvl4pPr lvl="3" algn="l">
              <a:lnSpc>
                <a:spcPct val="115000"/>
              </a:lnSpc>
              <a:spcBef>
                <a:spcPts val="0"/>
              </a:spcBef>
              <a:spcAft>
                <a:spcPts val="0"/>
              </a:spcAft>
              <a:buClr>
                <a:schemeClr val="lt1"/>
              </a:buClr>
              <a:buSzPts val="1800"/>
              <a:buNone/>
              <a:defRPr>
                <a:solidFill>
                  <a:schemeClr val="lt1"/>
                </a:solidFill>
              </a:defRPr>
            </a:lvl4pPr>
            <a:lvl5pPr lvl="4" algn="l">
              <a:lnSpc>
                <a:spcPct val="115000"/>
              </a:lnSpc>
              <a:spcBef>
                <a:spcPts val="0"/>
              </a:spcBef>
              <a:spcAft>
                <a:spcPts val="0"/>
              </a:spcAft>
              <a:buClr>
                <a:schemeClr val="lt1"/>
              </a:buClr>
              <a:buSzPts val="1800"/>
              <a:buNone/>
              <a:defRPr>
                <a:solidFill>
                  <a:schemeClr val="lt1"/>
                </a:solidFill>
              </a:defRPr>
            </a:lvl5pPr>
            <a:lvl6pPr lvl="5" algn="l">
              <a:lnSpc>
                <a:spcPct val="115000"/>
              </a:lnSpc>
              <a:spcBef>
                <a:spcPts val="0"/>
              </a:spcBef>
              <a:spcAft>
                <a:spcPts val="0"/>
              </a:spcAft>
              <a:buClr>
                <a:schemeClr val="lt1"/>
              </a:buClr>
              <a:buSzPts val="1800"/>
              <a:buNone/>
              <a:defRPr>
                <a:solidFill>
                  <a:schemeClr val="lt1"/>
                </a:solidFill>
              </a:defRPr>
            </a:lvl6pPr>
            <a:lvl7pPr lvl="6" algn="l">
              <a:lnSpc>
                <a:spcPct val="115000"/>
              </a:lnSpc>
              <a:spcBef>
                <a:spcPts val="0"/>
              </a:spcBef>
              <a:spcAft>
                <a:spcPts val="0"/>
              </a:spcAft>
              <a:buClr>
                <a:schemeClr val="lt1"/>
              </a:buClr>
              <a:buSzPts val="1800"/>
              <a:buNone/>
              <a:defRPr>
                <a:solidFill>
                  <a:schemeClr val="lt1"/>
                </a:solidFill>
              </a:defRPr>
            </a:lvl7pPr>
            <a:lvl8pPr lvl="7" algn="l">
              <a:lnSpc>
                <a:spcPct val="115000"/>
              </a:lnSpc>
              <a:spcBef>
                <a:spcPts val="0"/>
              </a:spcBef>
              <a:spcAft>
                <a:spcPts val="0"/>
              </a:spcAft>
              <a:buClr>
                <a:schemeClr val="lt1"/>
              </a:buClr>
              <a:buSzPts val="1800"/>
              <a:buNone/>
              <a:defRPr>
                <a:solidFill>
                  <a:schemeClr val="lt1"/>
                </a:solidFill>
              </a:defRPr>
            </a:lvl8pPr>
            <a:lvl9pPr lvl="8" algn="l">
              <a:lnSpc>
                <a:spcPct val="115000"/>
              </a:lnSpc>
              <a:spcBef>
                <a:spcPts val="0"/>
              </a:spcBef>
              <a:spcAft>
                <a:spcPts val="0"/>
              </a:spcAft>
              <a:buClr>
                <a:schemeClr val="lt1"/>
              </a:buClr>
              <a:buSzPts val="1800"/>
              <a:buNone/>
              <a:defRPr>
                <a:solidFill>
                  <a:schemeClr val="lt1"/>
                </a:solidFill>
              </a:defRPr>
            </a:lvl9pPr>
          </a:lstStyle>
          <a:p>
            <a:endParaRPr/>
          </a:p>
        </p:txBody>
      </p:sp>
      <p:sp>
        <p:nvSpPr>
          <p:cNvPr id="102" name="Google Shape;102;p21"/>
          <p:cNvSpPr txBox="1">
            <a:spLocks noGrp="1"/>
          </p:cNvSpPr>
          <p:nvPr>
            <p:ph type="subTitle" idx="15"/>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03" name="Google Shape;103;p21"/>
          <p:cNvSpPr txBox="1">
            <a:spLocks noGrp="1"/>
          </p:cNvSpPr>
          <p:nvPr>
            <p:ph type="subTitle" idx="16"/>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104" name="Google Shape;104;p21"/>
          <p:cNvSpPr txBox="1">
            <a:spLocks noGrp="1"/>
          </p:cNvSpPr>
          <p:nvPr>
            <p:ph type="title"/>
          </p:nvPr>
        </p:nvSpPr>
        <p:spPr>
          <a:xfrm>
            <a:off x="228650" y="334575"/>
            <a:ext cx="40470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w/3 items right 2">
  <p:cSld name="CUSTOM_3_1_1_3">
    <p:bg>
      <p:bgPr>
        <a:solidFill>
          <a:schemeClr val="accent5"/>
        </a:solidFill>
        <a:effectLst/>
      </p:bgPr>
    </p:bg>
    <p:spTree>
      <p:nvGrpSpPr>
        <p:cNvPr id="1" name="Shape 105"/>
        <p:cNvGrpSpPr/>
        <p:nvPr/>
      </p:nvGrpSpPr>
      <p:grpSpPr>
        <a:xfrm>
          <a:off x="0" y="0"/>
          <a:ext cx="0" cy="0"/>
          <a:chOff x="0" y="0"/>
          <a:chExt cx="0" cy="0"/>
        </a:xfrm>
      </p:grpSpPr>
      <p:sp>
        <p:nvSpPr>
          <p:cNvPr id="106" name="Google Shape;106;p22"/>
          <p:cNvSpPr>
            <a:spLocks noGrp="1"/>
          </p:cNvSpPr>
          <p:nvPr>
            <p:ph type="pic" idx="2"/>
          </p:nvPr>
        </p:nvSpPr>
        <p:spPr>
          <a:xfrm>
            <a:off x="320200" y="3244502"/>
            <a:ext cx="4206300" cy="1435500"/>
          </a:xfrm>
          <a:prstGeom prst="rect">
            <a:avLst/>
          </a:prstGeom>
          <a:noFill/>
          <a:ln>
            <a:noFill/>
          </a:ln>
        </p:spPr>
      </p:sp>
      <p:sp>
        <p:nvSpPr>
          <p:cNvPr id="107" name="Google Shape;107;p22"/>
          <p:cNvSpPr txBox="1">
            <a:spLocks noGrp="1"/>
          </p:cNvSpPr>
          <p:nvPr>
            <p:ph type="body" idx="1"/>
          </p:nvPr>
        </p:nvSpPr>
        <p:spPr>
          <a:xfrm>
            <a:off x="320200" y="2251000"/>
            <a:ext cx="4206300" cy="8697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Char char="●"/>
              <a:defRPr sz="1000">
                <a:solidFill>
                  <a:schemeClr val="lt1"/>
                </a:solidFill>
              </a:defRPr>
            </a:lvl1pPr>
            <a:lvl2pPr marL="914400" lvl="1" indent="-292100" algn="l">
              <a:lnSpc>
                <a:spcPct val="115000"/>
              </a:lnSpc>
              <a:spcBef>
                <a:spcPts val="800"/>
              </a:spcBef>
              <a:spcAft>
                <a:spcPts val="0"/>
              </a:spcAft>
              <a:buClr>
                <a:schemeClr val="lt1"/>
              </a:buClr>
              <a:buSzPts val="1000"/>
              <a:buChar char="○"/>
              <a:defRPr sz="1000">
                <a:solidFill>
                  <a:schemeClr val="lt1"/>
                </a:solidFill>
              </a:defRPr>
            </a:lvl2pPr>
            <a:lvl3pPr marL="1371600" lvl="2" indent="-292100" algn="l">
              <a:lnSpc>
                <a:spcPct val="115000"/>
              </a:lnSpc>
              <a:spcBef>
                <a:spcPts val="800"/>
              </a:spcBef>
              <a:spcAft>
                <a:spcPts val="0"/>
              </a:spcAft>
              <a:buClr>
                <a:schemeClr val="lt1"/>
              </a:buClr>
              <a:buSzPts val="1000"/>
              <a:buChar char="■"/>
              <a:defRPr sz="1000">
                <a:solidFill>
                  <a:schemeClr val="lt1"/>
                </a:solidFill>
              </a:defRPr>
            </a:lvl3pPr>
            <a:lvl4pPr marL="1828800" lvl="3" indent="-292100" algn="l">
              <a:lnSpc>
                <a:spcPct val="115000"/>
              </a:lnSpc>
              <a:spcBef>
                <a:spcPts val="800"/>
              </a:spcBef>
              <a:spcAft>
                <a:spcPts val="0"/>
              </a:spcAft>
              <a:buClr>
                <a:schemeClr val="lt1"/>
              </a:buClr>
              <a:buSzPts val="1000"/>
              <a:buChar char="●"/>
              <a:defRPr sz="1000">
                <a:solidFill>
                  <a:schemeClr val="lt1"/>
                </a:solidFill>
              </a:defRPr>
            </a:lvl4pPr>
            <a:lvl5pPr marL="2286000" lvl="4" indent="-292100" algn="l">
              <a:lnSpc>
                <a:spcPct val="115000"/>
              </a:lnSpc>
              <a:spcBef>
                <a:spcPts val="800"/>
              </a:spcBef>
              <a:spcAft>
                <a:spcPts val="0"/>
              </a:spcAft>
              <a:buClr>
                <a:schemeClr val="lt1"/>
              </a:buClr>
              <a:buSzPts val="1000"/>
              <a:buChar char="○"/>
              <a:defRPr sz="1000">
                <a:solidFill>
                  <a:schemeClr val="lt1"/>
                </a:solidFill>
              </a:defRPr>
            </a:lvl5pPr>
            <a:lvl6pPr marL="2743200" lvl="5" indent="-292100" algn="l">
              <a:lnSpc>
                <a:spcPct val="115000"/>
              </a:lnSpc>
              <a:spcBef>
                <a:spcPts val="800"/>
              </a:spcBef>
              <a:spcAft>
                <a:spcPts val="0"/>
              </a:spcAft>
              <a:buClr>
                <a:schemeClr val="lt1"/>
              </a:buClr>
              <a:buSzPts val="1000"/>
              <a:buChar char="■"/>
              <a:defRPr sz="1000">
                <a:solidFill>
                  <a:schemeClr val="lt1"/>
                </a:solidFill>
              </a:defRPr>
            </a:lvl6pPr>
            <a:lvl7pPr marL="3200400" lvl="6" indent="-292100" algn="l">
              <a:lnSpc>
                <a:spcPct val="115000"/>
              </a:lnSpc>
              <a:spcBef>
                <a:spcPts val="800"/>
              </a:spcBef>
              <a:spcAft>
                <a:spcPts val="0"/>
              </a:spcAft>
              <a:buClr>
                <a:schemeClr val="lt1"/>
              </a:buClr>
              <a:buSzPts val="1000"/>
              <a:buChar char="●"/>
              <a:defRPr sz="1000">
                <a:solidFill>
                  <a:schemeClr val="lt1"/>
                </a:solidFill>
              </a:defRPr>
            </a:lvl7pPr>
            <a:lvl8pPr marL="3657600" lvl="7" indent="-292100" algn="l">
              <a:lnSpc>
                <a:spcPct val="115000"/>
              </a:lnSpc>
              <a:spcBef>
                <a:spcPts val="800"/>
              </a:spcBef>
              <a:spcAft>
                <a:spcPts val="0"/>
              </a:spcAft>
              <a:buClr>
                <a:schemeClr val="lt1"/>
              </a:buClr>
              <a:buSzPts val="1000"/>
              <a:buChar char="○"/>
              <a:defRPr sz="1000">
                <a:solidFill>
                  <a:schemeClr val="lt1"/>
                </a:solidFill>
              </a:defRPr>
            </a:lvl8pPr>
            <a:lvl9pPr marL="4114800" lvl="8" indent="-292100" algn="l">
              <a:lnSpc>
                <a:spcPct val="115000"/>
              </a:lnSpc>
              <a:spcBef>
                <a:spcPts val="800"/>
              </a:spcBef>
              <a:spcAft>
                <a:spcPts val="800"/>
              </a:spcAft>
              <a:buClr>
                <a:schemeClr val="lt1"/>
              </a:buClr>
              <a:buSzPts val="1000"/>
              <a:buChar char="■"/>
              <a:defRPr sz="1000">
                <a:solidFill>
                  <a:schemeClr val="lt1"/>
                </a:solidFill>
              </a:defRPr>
            </a:lvl9pPr>
          </a:lstStyle>
          <a:p>
            <a:endParaRPr/>
          </a:p>
        </p:txBody>
      </p:sp>
      <p:sp>
        <p:nvSpPr>
          <p:cNvPr id="108" name="Google Shape;108;p22"/>
          <p:cNvSpPr txBox="1">
            <a:spLocks noGrp="1"/>
          </p:cNvSpPr>
          <p:nvPr>
            <p:ph type="subTitle" idx="3"/>
          </p:nvPr>
        </p:nvSpPr>
        <p:spPr>
          <a:xfrm>
            <a:off x="5484850" y="1370025"/>
            <a:ext cx="2691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09" name="Google Shape;109;p22"/>
          <p:cNvSpPr txBox="1">
            <a:spLocks noGrp="1"/>
          </p:cNvSpPr>
          <p:nvPr>
            <p:ph type="subTitle" idx="4"/>
          </p:nvPr>
        </p:nvSpPr>
        <p:spPr>
          <a:xfrm>
            <a:off x="5800983" y="1370018"/>
            <a:ext cx="29799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0" name="Google Shape;110;p22"/>
          <p:cNvSpPr txBox="1">
            <a:spLocks noGrp="1"/>
          </p:cNvSpPr>
          <p:nvPr>
            <p:ph type="body" idx="5"/>
          </p:nvPr>
        </p:nvSpPr>
        <p:spPr>
          <a:xfrm>
            <a:off x="5484850" y="1624200"/>
            <a:ext cx="3345600" cy="5604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1" name="Google Shape;111;p22"/>
          <p:cNvSpPr txBox="1">
            <a:spLocks noGrp="1"/>
          </p:cNvSpPr>
          <p:nvPr>
            <p:ph type="subTitle" idx="6"/>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12" name="Google Shape;112;p22"/>
          <p:cNvSpPr txBox="1">
            <a:spLocks noGrp="1"/>
          </p:cNvSpPr>
          <p:nvPr>
            <p:ph type="subTitle" idx="7"/>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113" name="Google Shape;113;p22"/>
          <p:cNvSpPr txBox="1">
            <a:spLocks noGrp="1"/>
          </p:cNvSpPr>
          <p:nvPr>
            <p:ph type="title"/>
          </p:nvPr>
        </p:nvSpPr>
        <p:spPr>
          <a:xfrm>
            <a:off x="228650" y="334575"/>
            <a:ext cx="50652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
        <p:nvSpPr>
          <p:cNvPr id="114" name="Google Shape;114;p22"/>
          <p:cNvSpPr txBox="1">
            <a:spLocks noGrp="1"/>
          </p:cNvSpPr>
          <p:nvPr>
            <p:ph type="subTitle" idx="8"/>
          </p:nvPr>
        </p:nvSpPr>
        <p:spPr>
          <a:xfrm>
            <a:off x="5484850" y="3758475"/>
            <a:ext cx="2691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5" name="Google Shape;115;p22"/>
          <p:cNvSpPr txBox="1">
            <a:spLocks noGrp="1"/>
          </p:cNvSpPr>
          <p:nvPr>
            <p:ph type="subTitle" idx="9"/>
          </p:nvPr>
        </p:nvSpPr>
        <p:spPr>
          <a:xfrm>
            <a:off x="5800983" y="3761268"/>
            <a:ext cx="29799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6" name="Google Shape;116;p22"/>
          <p:cNvSpPr txBox="1">
            <a:spLocks noGrp="1"/>
          </p:cNvSpPr>
          <p:nvPr>
            <p:ph type="body" idx="13"/>
          </p:nvPr>
        </p:nvSpPr>
        <p:spPr>
          <a:xfrm>
            <a:off x="5484850" y="4012650"/>
            <a:ext cx="3345600" cy="5604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7" name="Google Shape;117;p22"/>
          <p:cNvSpPr txBox="1">
            <a:spLocks noGrp="1"/>
          </p:cNvSpPr>
          <p:nvPr>
            <p:ph type="subTitle" idx="14"/>
          </p:nvPr>
        </p:nvSpPr>
        <p:spPr>
          <a:xfrm>
            <a:off x="5484850" y="2566350"/>
            <a:ext cx="2691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8" name="Google Shape;118;p22"/>
          <p:cNvSpPr txBox="1">
            <a:spLocks noGrp="1"/>
          </p:cNvSpPr>
          <p:nvPr>
            <p:ph type="subTitle" idx="15"/>
          </p:nvPr>
        </p:nvSpPr>
        <p:spPr>
          <a:xfrm>
            <a:off x="5800983" y="2564943"/>
            <a:ext cx="29799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9" name="Google Shape;119;p22"/>
          <p:cNvSpPr txBox="1">
            <a:spLocks noGrp="1"/>
          </p:cNvSpPr>
          <p:nvPr>
            <p:ph type="body" idx="16"/>
          </p:nvPr>
        </p:nvSpPr>
        <p:spPr>
          <a:xfrm>
            <a:off x="5484850" y="2820525"/>
            <a:ext cx="3345600" cy="5604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w/text">
  <p:cSld name="CUSTOM_3_1_1_1">
    <p:bg>
      <p:bgPr>
        <a:solidFill>
          <a:schemeClr val="accent5"/>
        </a:solidFill>
        <a:effectLst/>
      </p:bgPr>
    </p:bg>
    <p:spTree>
      <p:nvGrpSpPr>
        <p:cNvPr id="1" name="Shape 120"/>
        <p:cNvGrpSpPr/>
        <p:nvPr/>
      </p:nvGrpSpPr>
      <p:grpSpPr>
        <a:xfrm>
          <a:off x="0" y="0"/>
          <a:ext cx="0" cy="0"/>
          <a:chOff x="0" y="0"/>
          <a:chExt cx="0" cy="0"/>
        </a:xfrm>
      </p:grpSpPr>
      <p:sp>
        <p:nvSpPr>
          <p:cNvPr id="121" name="Google Shape;121;p23"/>
          <p:cNvSpPr>
            <a:spLocks noGrp="1"/>
          </p:cNvSpPr>
          <p:nvPr>
            <p:ph type="pic" idx="2"/>
          </p:nvPr>
        </p:nvSpPr>
        <p:spPr>
          <a:xfrm>
            <a:off x="320100" y="2164202"/>
            <a:ext cx="2587800" cy="978300"/>
          </a:xfrm>
          <a:prstGeom prst="rect">
            <a:avLst/>
          </a:prstGeom>
          <a:noFill/>
          <a:ln>
            <a:noFill/>
          </a:ln>
        </p:spPr>
      </p:sp>
      <p:sp>
        <p:nvSpPr>
          <p:cNvPr id="122" name="Google Shape;122;p23"/>
          <p:cNvSpPr txBox="1">
            <a:spLocks noGrp="1"/>
          </p:cNvSpPr>
          <p:nvPr>
            <p:ph type="body" idx="1"/>
          </p:nvPr>
        </p:nvSpPr>
        <p:spPr>
          <a:xfrm>
            <a:off x="320100" y="3738725"/>
            <a:ext cx="2587800" cy="7572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Char char="●"/>
              <a:defRPr sz="1000">
                <a:solidFill>
                  <a:schemeClr val="lt1"/>
                </a:solidFill>
              </a:defRPr>
            </a:lvl1pPr>
            <a:lvl2pPr marL="914400" lvl="1" indent="-292100" algn="l">
              <a:lnSpc>
                <a:spcPct val="115000"/>
              </a:lnSpc>
              <a:spcBef>
                <a:spcPts val="800"/>
              </a:spcBef>
              <a:spcAft>
                <a:spcPts val="0"/>
              </a:spcAft>
              <a:buClr>
                <a:schemeClr val="lt1"/>
              </a:buClr>
              <a:buSzPts val="1000"/>
              <a:buChar char="○"/>
              <a:defRPr sz="1000">
                <a:solidFill>
                  <a:schemeClr val="lt1"/>
                </a:solidFill>
              </a:defRPr>
            </a:lvl2pPr>
            <a:lvl3pPr marL="1371600" lvl="2" indent="-292100" algn="l">
              <a:lnSpc>
                <a:spcPct val="115000"/>
              </a:lnSpc>
              <a:spcBef>
                <a:spcPts val="800"/>
              </a:spcBef>
              <a:spcAft>
                <a:spcPts val="0"/>
              </a:spcAft>
              <a:buClr>
                <a:schemeClr val="lt1"/>
              </a:buClr>
              <a:buSzPts val="1000"/>
              <a:buChar char="■"/>
              <a:defRPr sz="1000">
                <a:solidFill>
                  <a:schemeClr val="lt1"/>
                </a:solidFill>
              </a:defRPr>
            </a:lvl3pPr>
            <a:lvl4pPr marL="1828800" lvl="3" indent="-292100" algn="l">
              <a:lnSpc>
                <a:spcPct val="115000"/>
              </a:lnSpc>
              <a:spcBef>
                <a:spcPts val="800"/>
              </a:spcBef>
              <a:spcAft>
                <a:spcPts val="0"/>
              </a:spcAft>
              <a:buClr>
                <a:schemeClr val="lt1"/>
              </a:buClr>
              <a:buSzPts val="1000"/>
              <a:buChar char="●"/>
              <a:defRPr sz="1000">
                <a:solidFill>
                  <a:schemeClr val="lt1"/>
                </a:solidFill>
              </a:defRPr>
            </a:lvl4pPr>
            <a:lvl5pPr marL="2286000" lvl="4" indent="-292100" algn="l">
              <a:lnSpc>
                <a:spcPct val="115000"/>
              </a:lnSpc>
              <a:spcBef>
                <a:spcPts val="800"/>
              </a:spcBef>
              <a:spcAft>
                <a:spcPts val="0"/>
              </a:spcAft>
              <a:buClr>
                <a:schemeClr val="lt1"/>
              </a:buClr>
              <a:buSzPts val="1000"/>
              <a:buChar char="○"/>
              <a:defRPr sz="1000">
                <a:solidFill>
                  <a:schemeClr val="lt1"/>
                </a:solidFill>
              </a:defRPr>
            </a:lvl5pPr>
            <a:lvl6pPr marL="2743200" lvl="5" indent="-292100" algn="l">
              <a:lnSpc>
                <a:spcPct val="115000"/>
              </a:lnSpc>
              <a:spcBef>
                <a:spcPts val="800"/>
              </a:spcBef>
              <a:spcAft>
                <a:spcPts val="0"/>
              </a:spcAft>
              <a:buClr>
                <a:schemeClr val="lt1"/>
              </a:buClr>
              <a:buSzPts val="1000"/>
              <a:buChar char="■"/>
              <a:defRPr sz="1000">
                <a:solidFill>
                  <a:schemeClr val="lt1"/>
                </a:solidFill>
              </a:defRPr>
            </a:lvl6pPr>
            <a:lvl7pPr marL="3200400" lvl="6" indent="-292100" algn="l">
              <a:lnSpc>
                <a:spcPct val="115000"/>
              </a:lnSpc>
              <a:spcBef>
                <a:spcPts val="800"/>
              </a:spcBef>
              <a:spcAft>
                <a:spcPts val="0"/>
              </a:spcAft>
              <a:buClr>
                <a:schemeClr val="lt1"/>
              </a:buClr>
              <a:buSzPts val="1000"/>
              <a:buChar char="●"/>
              <a:defRPr sz="1000">
                <a:solidFill>
                  <a:schemeClr val="lt1"/>
                </a:solidFill>
              </a:defRPr>
            </a:lvl7pPr>
            <a:lvl8pPr marL="3657600" lvl="7" indent="-292100" algn="l">
              <a:lnSpc>
                <a:spcPct val="115000"/>
              </a:lnSpc>
              <a:spcBef>
                <a:spcPts val="800"/>
              </a:spcBef>
              <a:spcAft>
                <a:spcPts val="0"/>
              </a:spcAft>
              <a:buClr>
                <a:schemeClr val="lt1"/>
              </a:buClr>
              <a:buSzPts val="1000"/>
              <a:buChar char="○"/>
              <a:defRPr sz="1000">
                <a:solidFill>
                  <a:schemeClr val="lt1"/>
                </a:solidFill>
              </a:defRPr>
            </a:lvl8pPr>
            <a:lvl9pPr marL="4114800" lvl="8" indent="-292100" algn="l">
              <a:lnSpc>
                <a:spcPct val="115000"/>
              </a:lnSpc>
              <a:spcBef>
                <a:spcPts val="800"/>
              </a:spcBef>
              <a:spcAft>
                <a:spcPts val="800"/>
              </a:spcAft>
              <a:buClr>
                <a:schemeClr val="lt1"/>
              </a:buClr>
              <a:buSzPts val="1000"/>
              <a:buChar char="■"/>
              <a:defRPr sz="1000">
                <a:solidFill>
                  <a:schemeClr val="lt1"/>
                </a:solidFill>
              </a:defRPr>
            </a:lvl9pPr>
          </a:lstStyle>
          <a:p>
            <a:endParaRPr/>
          </a:p>
        </p:txBody>
      </p:sp>
      <p:sp>
        <p:nvSpPr>
          <p:cNvPr id="123" name="Google Shape;123;p23"/>
          <p:cNvSpPr txBox="1">
            <a:spLocks noGrp="1"/>
          </p:cNvSpPr>
          <p:nvPr>
            <p:ph type="subTitle" idx="3"/>
          </p:nvPr>
        </p:nvSpPr>
        <p:spPr>
          <a:xfrm>
            <a:off x="320103" y="3337800"/>
            <a:ext cx="3837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4" name="Google Shape;124;p23"/>
          <p:cNvSpPr txBox="1">
            <a:spLocks noGrp="1"/>
          </p:cNvSpPr>
          <p:nvPr>
            <p:ph type="subTitle" idx="4"/>
          </p:nvPr>
        </p:nvSpPr>
        <p:spPr>
          <a:xfrm>
            <a:off x="710800" y="3337800"/>
            <a:ext cx="21972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None/>
              <a:defRPr sz="1200">
                <a:solidFill>
                  <a:schemeClr val="lt2"/>
                </a:solidFill>
              </a:defRPr>
            </a:lvl1pPr>
            <a:lvl2pPr lvl="1" algn="l">
              <a:lnSpc>
                <a:spcPct val="115000"/>
              </a:lnSpc>
              <a:spcBef>
                <a:spcPts val="0"/>
              </a:spcBef>
              <a:spcAft>
                <a:spcPts val="0"/>
              </a:spcAft>
              <a:buClr>
                <a:schemeClr val="lt2"/>
              </a:buClr>
              <a:buSzPts val="1200"/>
              <a:buNone/>
              <a:defRPr sz="1200">
                <a:solidFill>
                  <a:schemeClr val="lt2"/>
                </a:solidFill>
              </a:defRPr>
            </a:lvl2pPr>
            <a:lvl3pPr lvl="2" algn="l">
              <a:lnSpc>
                <a:spcPct val="115000"/>
              </a:lnSpc>
              <a:spcBef>
                <a:spcPts val="0"/>
              </a:spcBef>
              <a:spcAft>
                <a:spcPts val="0"/>
              </a:spcAft>
              <a:buClr>
                <a:schemeClr val="lt2"/>
              </a:buClr>
              <a:buSzPts val="1200"/>
              <a:buNone/>
              <a:defRPr sz="1200">
                <a:solidFill>
                  <a:schemeClr val="lt2"/>
                </a:solidFill>
              </a:defRPr>
            </a:lvl3pPr>
            <a:lvl4pPr lvl="3" algn="l">
              <a:lnSpc>
                <a:spcPct val="115000"/>
              </a:lnSpc>
              <a:spcBef>
                <a:spcPts val="0"/>
              </a:spcBef>
              <a:spcAft>
                <a:spcPts val="0"/>
              </a:spcAft>
              <a:buClr>
                <a:schemeClr val="lt2"/>
              </a:buClr>
              <a:buSzPts val="1200"/>
              <a:buNone/>
              <a:defRPr sz="1200">
                <a:solidFill>
                  <a:schemeClr val="lt2"/>
                </a:solidFill>
              </a:defRPr>
            </a:lvl4pPr>
            <a:lvl5pPr lvl="4" algn="l">
              <a:lnSpc>
                <a:spcPct val="115000"/>
              </a:lnSpc>
              <a:spcBef>
                <a:spcPts val="0"/>
              </a:spcBef>
              <a:spcAft>
                <a:spcPts val="0"/>
              </a:spcAft>
              <a:buClr>
                <a:schemeClr val="lt2"/>
              </a:buClr>
              <a:buSzPts val="1200"/>
              <a:buNone/>
              <a:defRPr sz="1200">
                <a:solidFill>
                  <a:schemeClr val="lt2"/>
                </a:solidFill>
              </a:defRPr>
            </a:lvl5pPr>
            <a:lvl6pPr lvl="5" algn="l">
              <a:lnSpc>
                <a:spcPct val="115000"/>
              </a:lnSpc>
              <a:spcBef>
                <a:spcPts val="0"/>
              </a:spcBef>
              <a:spcAft>
                <a:spcPts val="0"/>
              </a:spcAft>
              <a:buClr>
                <a:schemeClr val="lt2"/>
              </a:buClr>
              <a:buSzPts val="1200"/>
              <a:buNone/>
              <a:defRPr sz="1200">
                <a:solidFill>
                  <a:schemeClr val="lt2"/>
                </a:solidFill>
              </a:defRPr>
            </a:lvl6pPr>
            <a:lvl7pPr lvl="6" algn="l">
              <a:lnSpc>
                <a:spcPct val="115000"/>
              </a:lnSpc>
              <a:spcBef>
                <a:spcPts val="0"/>
              </a:spcBef>
              <a:spcAft>
                <a:spcPts val="0"/>
              </a:spcAft>
              <a:buClr>
                <a:schemeClr val="lt2"/>
              </a:buClr>
              <a:buSzPts val="1200"/>
              <a:buNone/>
              <a:defRPr sz="1200">
                <a:solidFill>
                  <a:schemeClr val="lt2"/>
                </a:solidFill>
              </a:defRPr>
            </a:lvl7pPr>
            <a:lvl8pPr lvl="7" algn="l">
              <a:lnSpc>
                <a:spcPct val="115000"/>
              </a:lnSpc>
              <a:spcBef>
                <a:spcPts val="0"/>
              </a:spcBef>
              <a:spcAft>
                <a:spcPts val="0"/>
              </a:spcAft>
              <a:buClr>
                <a:schemeClr val="lt2"/>
              </a:buClr>
              <a:buSzPts val="1200"/>
              <a:buNone/>
              <a:defRPr sz="1200">
                <a:solidFill>
                  <a:schemeClr val="lt2"/>
                </a:solidFill>
              </a:defRPr>
            </a:lvl8pPr>
            <a:lvl9pPr lvl="8" algn="l">
              <a:lnSpc>
                <a:spcPct val="115000"/>
              </a:lnSpc>
              <a:spcBef>
                <a:spcPts val="0"/>
              </a:spcBef>
              <a:spcAft>
                <a:spcPts val="0"/>
              </a:spcAft>
              <a:buClr>
                <a:schemeClr val="lt2"/>
              </a:buClr>
              <a:buSzPts val="1200"/>
              <a:buNone/>
              <a:defRPr sz="1200">
                <a:solidFill>
                  <a:schemeClr val="lt2"/>
                </a:solidFill>
              </a:defRPr>
            </a:lvl9pPr>
          </a:lstStyle>
          <a:p>
            <a:endParaRPr/>
          </a:p>
        </p:txBody>
      </p:sp>
      <p:sp>
        <p:nvSpPr>
          <p:cNvPr id="125" name="Google Shape;125;p23"/>
          <p:cNvSpPr>
            <a:spLocks noGrp="1"/>
          </p:cNvSpPr>
          <p:nvPr>
            <p:ph type="pic" idx="5"/>
          </p:nvPr>
        </p:nvSpPr>
        <p:spPr>
          <a:xfrm>
            <a:off x="6236000" y="2171940"/>
            <a:ext cx="2587800" cy="978300"/>
          </a:xfrm>
          <a:prstGeom prst="rect">
            <a:avLst/>
          </a:prstGeom>
          <a:noFill/>
          <a:ln>
            <a:noFill/>
          </a:ln>
        </p:spPr>
      </p:sp>
      <p:sp>
        <p:nvSpPr>
          <p:cNvPr id="126" name="Google Shape;126;p23"/>
          <p:cNvSpPr txBox="1">
            <a:spLocks noGrp="1"/>
          </p:cNvSpPr>
          <p:nvPr>
            <p:ph type="body" idx="6"/>
          </p:nvPr>
        </p:nvSpPr>
        <p:spPr>
          <a:xfrm>
            <a:off x="6236000" y="3746463"/>
            <a:ext cx="2587800" cy="7572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27" name="Google Shape;127;p23"/>
          <p:cNvSpPr txBox="1">
            <a:spLocks noGrp="1"/>
          </p:cNvSpPr>
          <p:nvPr>
            <p:ph type="subTitle" idx="7"/>
          </p:nvPr>
        </p:nvSpPr>
        <p:spPr>
          <a:xfrm>
            <a:off x="6236003" y="3337800"/>
            <a:ext cx="3837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8" name="Google Shape;128;p23"/>
          <p:cNvSpPr txBox="1">
            <a:spLocks noGrp="1"/>
          </p:cNvSpPr>
          <p:nvPr>
            <p:ph type="subTitle" idx="8"/>
          </p:nvPr>
        </p:nvSpPr>
        <p:spPr>
          <a:xfrm>
            <a:off x="6626700" y="3337800"/>
            <a:ext cx="21972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None/>
              <a:defRPr sz="1200">
                <a:solidFill>
                  <a:schemeClr val="lt2"/>
                </a:solidFill>
              </a:defRPr>
            </a:lvl1pPr>
            <a:lvl2pPr lvl="1" algn="l">
              <a:lnSpc>
                <a:spcPct val="115000"/>
              </a:lnSpc>
              <a:spcBef>
                <a:spcPts val="0"/>
              </a:spcBef>
              <a:spcAft>
                <a:spcPts val="0"/>
              </a:spcAft>
              <a:buClr>
                <a:schemeClr val="lt2"/>
              </a:buClr>
              <a:buSzPts val="1200"/>
              <a:buNone/>
              <a:defRPr sz="1200">
                <a:solidFill>
                  <a:schemeClr val="lt2"/>
                </a:solidFill>
              </a:defRPr>
            </a:lvl2pPr>
            <a:lvl3pPr lvl="2" algn="l">
              <a:lnSpc>
                <a:spcPct val="115000"/>
              </a:lnSpc>
              <a:spcBef>
                <a:spcPts val="0"/>
              </a:spcBef>
              <a:spcAft>
                <a:spcPts val="0"/>
              </a:spcAft>
              <a:buClr>
                <a:schemeClr val="lt2"/>
              </a:buClr>
              <a:buSzPts val="1200"/>
              <a:buNone/>
              <a:defRPr sz="1200">
                <a:solidFill>
                  <a:schemeClr val="lt2"/>
                </a:solidFill>
              </a:defRPr>
            </a:lvl3pPr>
            <a:lvl4pPr lvl="3" algn="l">
              <a:lnSpc>
                <a:spcPct val="115000"/>
              </a:lnSpc>
              <a:spcBef>
                <a:spcPts val="0"/>
              </a:spcBef>
              <a:spcAft>
                <a:spcPts val="0"/>
              </a:spcAft>
              <a:buClr>
                <a:schemeClr val="lt2"/>
              </a:buClr>
              <a:buSzPts val="1200"/>
              <a:buNone/>
              <a:defRPr sz="1200">
                <a:solidFill>
                  <a:schemeClr val="lt2"/>
                </a:solidFill>
              </a:defRPr>
            </a:lvl4pPr>
            <a:lvl5pPr lvl="4" algn="l">
              <a:lnSpc>
                <a:spcPct val="115000"/>
              </a:lnSpc>
              <a:spcBef>
                <a:spcPts val="0"/>
              </a:spcBef>
              <a:spcAft>
                <a:spcPts val="0"/>
              </a:spcAft>
              <a:buClr>
                <a:schemeClr val="lt2"/>
              </a:buClr>
              <a:buSzPts val="1200"/>
              <a:buNone/>
              <a:defRPr sz="1200">
                <a:solidFill>
                  <a:schemeClr val="lt2"/>
                </a:solidFill>
              </a:defRPr>
            </a:lvl5pPr>
            <a:lvl6pPr lvl="5" algn="l">
              <a:lnSpc>
                <a:spcPct val="115000"/>
              </a:lnSpc>
              <a:spcBef>
                <a:spcPts val="0"/>
              </a:spcBef>
              <a:spcAft>
                <a:spcPts val="0"/>
              </a:spcAft>
              <a:buClr>
                <a:schemeClr val="lt2"/>
              </a:buClr>
              <a:buSzPts val="1200"/>
              <a:buNone/>
              <a:defRPr sz="1200">
                <a:solidFill>
                  <a:schemeClr val="lt2"/>
                </a:solidFill>
              </a:defRPr>
            </a:lvl6pPr>
            <a:lvl7pPr lvl="6" algn="l">
              <a:lnSpc>
                <a:spcPct val="115000"/>
              </a:lnSpc>
              <a:spcBef>
                <a:spcPts val="0"/>
              </a:spcBef>
              <a:spcAft>
                <a:spcPts val="0"/>
              </a:spcAft>
              <a:buClr>
                <a:schemeClr val="lt2"/>
              </a:buClr>
              <a:buSzPts val="1200"/>
              <a:buNone/>
              <a:defRPr sz="1200">
                <a:solidFill>
                  <a:schemeClr val="lt2"/>
                </a:solidFill>
              </a:defRPr>
            </a:lvl7pPr>
            <a:lvl8pPr lvl="7" algn="l">
              <a:lnSpc>
                <a:spcPct val="115000"/>
              </a:lnSpc>
              <a:spcBef>
                <a:spcPts val="0"/>
              </a:spcBef>
              <a:spcAft>
                <a:spcPts val="0"/>
              </a:spcAft>
              <a:buClr>
                <a:schemeClr val="lt2"/>
              </a:buClr>
              <a:buSzPts val="1200"/>
              <a:buNone/>
              <a:defRPr sz="1200">
                <a:solidFill>
                  <a:schemeClr val="lt2"/>
                </a:solidFill>
              </a:defRPr>
            </a:lvl8pPr>
            <a:lvl9pPr lvl="8" algn="l">
              <a:lnSpc>
                <a:spcPct val="115000"/>
              </a:lnSpc>
              <a:spcBef>
                <a:spcPts val="0"/>
              </a:spcBef>
              <a:spcAft>
                <a:spcPts val="0"/>
              </a:spcAft>
              <a:buClr>
                <a:schemeClr val="lt2"/>
              </a:buClr>
              <a:buSzPts val="1200"/>
              <a:buNone/>
              <a:defRPr sz="1200">
                <a:solidFill>
                  <a:schemeClr val="lt2"/>
                </a:solidFill>
              </a:defRPr>
            </a:lvl9pPr>
          </a:lstStyle>
          <a:p>
            <a:endParaRPr/>
          </a:p>
        </p:txBody>
      </p:sp>
      <p:sp>
        <p:nvSpPr>
          <p:cNvPr id="129" name="Google Shape;129;p23"/>
          <p:cNvSpPr>
            <a:spLocks noGrp="1"/>
          </p:cNvSpPr>
          <p:nvPr>
            <p:ph type="pic" idx="9"/>
          </p:nvPr>
        </p:nvSpPr>
        <p:spPr>
          <a:xfrm>
            <a:off x="3278050" y="2171927"/>
            <a:ext cx="2587800" cy="978300"/>
          </a:xfrm>
          <a:prstGeom prst="rect">
            <a:avLst/>
          </a:prstGeom>
          <a:noFill/>
          <a:ln>
            <a:noFill/>
          </a:ln>
        </p:spPr>
      </p:sp>
      <p:sp>
        <p:nvSpPr>
          <p:cNvPr id="130" name="Google Shape;130;p23"/>
          <p:cNvSpPr txBox="1">
            <a:spLocks noGrp="1"/>
          </p:cNvSpPr>
          <p:nvPr>
            <p:ph type="body" idx="13"/>
          </p:nvPr>
        </p:nvSpPr>
        <p:spPr>
          <a:xfrm>
            <a:off x="3278000" y="3746450"/>
            <a:ext cx="2587800" cy="7572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1" name="Google Shape;131;p23"/>
          <p:cNvSpPr txBox="1">
            <a:spLocks noGrp="1"/>
          </p:cNvSpPr>
          <p:nvPr>
            <p:ph type="subTitle" idx="14"/>
          </p:nvPr>
        </p:nvSpPr>
        <p:spPr>
          <a:xfrm>
            <a:off x="3278003" y="3337800"/>
            <a:ext cx="3837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32" name="Google Shape;132;p23"/>
          <p:cNvSpPr txBox="1">
            <a:spLocks noGrp="1"/>
          </p:cNvSpPr>
          <p:nvPr>
            <p:ph type="subTitle" idx="15"/>
          </p:nvPr>
        </p:nvSpPr>
        <p:spPr>
          <a:xfrm>
            <a:off x="3668700" y="3337800"/>
            <a:ext cx="21972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None/>
              <a:defRPr sz="1200">
                <a:solidFill>
                  <a:schemeClr val="lt2"/>
                </a:solidFill>
              </a:defRPr>
            </a:lvl1pPr>
            <a:lvl2pPr lvl="1" algn="l">
              <a:lnSpc>
                <a:spcPct val="115000"/>
              </a:lnSpc>
              <a:spcBef>
                <a:spcPts val="0"/>
              </a:spcBef>
              <a:spcAft>
                <a:spcPts val="0"/>
              </a:spcAft>
              <a:buClr>
                <a:schemeClr val="lt2"/>
              </a:buClr>
              <a:buSzPts val="1200"/>
              <a:buNone/>
              <a:defRPr sz="1200">
                <a:solidFill>
                  <a:schemeClr val="lt2"/>
                </a:solidFill>
              </a:defRPr>
            </a:lvl2pPr>
            <a:lvl3pPr lvl="2" algn="l">
              <a:lnSpc>
                <a:spcPct val="115000"/>
              </a:lnSpc>
              <a:spcBef>
                <a:spcPts val="0"/>
              </a:spcBef>
              <a:spcAft>
                <a:spcPts val="0"/>
              </a:spcAft>
              <a:buClr>
                <a:schemeClr val="lt2"/>
              </a:buClr>
              <a:buSzPts val="1200"/>
              <a:buNone/>
              <a:defRPr sz="1200">
                <a:solidFill>
                  <a:schemeClr val="lt2"/>
                </a:solidFill>
              </a:defRPr>
            </a:lvl3pPr>
            <a:lvl4pPr lvl="3" algn="l">
              <a:lnSpc>
                <a:spcPct val="115000"/>
              </a:lnSpc>
              <a:spcBef>
                <a:spcPts val="0"/>
              </a:spcBef>
              <a:spcAft>
                <a:spcPts val="0"/>
              </a:spcAft>
              <a:buClr>
                <a:schemeClr val="lt2"/>
              </a:buClr>
              <a:buSzPts val="1200"/>
              <a:buNone/>
              <a:defRPr sz="1200">
                <a:solidFill>
                  <a:schemeClr val="lt2"/>
                </a:solidFill>
              </a:defRPr>
            </a:lvl4pPr>
            <a:lvl5pPr lvl="4" algn="l">
              <a:lnSpc>
                <a:spcPct val="115000"/>
              </a:lnSpc>
              <a:spcBef>
                <a:spcPts val="0"/>
              </a:spcBef>
              <a:spcAft>
                <a:spcPts val="0"/>
              </a:spcAft>
              <a:buClr>
                <a:schemeClr val="lt2"/>
              </a:buClr>
              <a:buSzPts val="1200"/>
              <a:buNone/>
              <a:defRPr sz="1200">
                <a:solidFill>
                  <a:schemeClr val="lt2"/>
                </a:solidFill>
              </a:defRPr>
            </a:lvl5pPr>
            <a:lvl6pPr lvl="5" algn="l">
              <a:lnSpc>
                <a:spcPct val="115000"/>
              </a:lnSpc>
              <a:spcBef>
                <a:spcPts val="0"/>
              </a:spcBef>
              <a:spcAft>
                <a:spcPts val="0"/>
              </a:spcAft>
              <a:buClr>
                <a:schemeClr val="lt2"/>
              </a:buClr>
              <a:buSzPts val="1200"/>
              <a:buNone/>
              <a:defRPr sz="1200">
                <a:solidFill>
                  <a:schemeClr val="lt2"/>
                </a:solidFill>
              </a:defRPr>
            </a:lvl6pPr>
            <a:lvl7pPr lvl="6" algn="l">
              <a:lnSpc>
                <a:spcPct val="115000"/>
              </a:lnSpc>
              <a:spcBef>
                <a:spcPts val="0"/>
              </a:spcBef>
              <a:spcAft>
                <a:spcPts val="0"/>
              </a:spcAft>
              <a:buClr>
                <a:schemeClr val="lt2"/>
              </a:buClr>
              <a:buSzPts val="1200"/>
              <a:buNone/>
              <a:defRPr sz="1200">
                <a:solidFill>
                  <a:schemeClr val="lt2"/>
                </a:solidFill>
              </a:defRPr>
            </a:lvl7pPr>
            <a:lvl8pPr lvl="7" algn="l">
              <a:lnSpc>
                <a:spcPct val="115000"/>
              </a:lnSpc>
              <a:spcBef>
                <a:spcPts val="0"/>
              </a:spcBef>
              <a:spcAft>
                <a:spcPts val="0"/>
              </a:spcAft>
              <a:buClr>
                <a:schemeClr val="lt2"/>
              </a:buClr>
              <a:buSzPts val="1200"/>
              <a:buNone/>
              <a:defRPr sz="1200">
                <a:solidFill>
                  <a:schemeClr val="lt2"/>
                </a:solidFill>
              </a:defRPr>
            </a:lvl8pPr>
            <a:lvl9pPr lvl="8" algn="l">
              <a:lnSpc>
                <a:spcPct val="115000"/>
              </a:lnSpc>
              <a:spcBef>
                <a:spcPts val="0"/>
              </a:spcBef>
              <a:spcAft>
                <a:spcPts val="0"/>
              </a:spcAft>
              <a:buClr>
                <a:schemeClr val="lt2"/>
              </a:buClr>
              <a:buSzPts val="1200"/>
              <a:buNone/>
              <a:defRPr sz="1200">
                <a:solidFill>
                  <a:schemeClr val="lt2"/>
                </a:solidFill>
              </a:defRPr>
            </a:lvl9pPr>
          </a:lstStyle>
          <a:p>
            <a:endParaRPr/>
          </a:p>
        </p:txBody>
      </p:sp>
      <p:sp>
        <p:nvSpPr>
          <p:cNvPr id="133" name="Google Shape;133;p23"/>
          <p:cNvSpPr txBox="1">
            <a:spLocks noGrp="1"/>
          </p:cNvSpPr>
          <p:nvPr>
            <p:ph type="body" idx="16"/>
          </p:nvPr>
        </p:nvSpPr>
        <p:spPr>
          <a:xfrm>
            <a:off x="5431275" y="706000"/>
            <a:ext cx="3392700" cy="7572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4" name="Google Shape;134;p23"/>
          <p:cNvSpPr txBox="1">
            <a:spLocks noGrp="1"/>
          </p:cNvSpPr>
          <p:nvPr>
            <p:ph type="subTitle" idx="17"/>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35" name="Google Shape;135;p23"/>
          <p:cNvSpPr txBox="1">
            <a:spLocks noGrp="1"/>
          </p:cNvSpPr>
          <p:nvPr>
            <p:ph type="subTitle" idx="18"/>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136" name="Google Shape;136;p23"/>
          <p:cNvSpPr txBox="1">
            <a:spLocks noGrp="1"/>
          </p:cNvSpPr>
          <p:nvPr>
            <p:ph type="title"/>
          </p:nvPr>
        </p:nvSpPr>
        <p:spPr>
          <a:xfrm>
            <a:off x="228650" y="334575"/>
            <a:ext cx="50652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136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eet the team 1">
  <p:cSld name="CUSTOM_3_1_1_1_1">
    <p:spTree>
      <p:nvGrpSpPr>
        <p:cNvPr id="1" name="Shape 137"/>
        <p:cNvGrpSpPr/>
        <p:nvPr/>
      </p:nvGrpSpPr>
      <p:grpSpPr>
        <a:xfrm>
          <a:off x="0" y="0"/>
          <a:ext cx="0" cy="0"/>
          <a:chOff x="0" y="0"/>
          <a:chExt cx="0" cy="0"/>
        </a:xfrm>
      </p:grpSpPr>
      <p:sp>
        <p:nvSpPr>
          <p:cNvPr id="138" name="Google Shape;138;p24"/>
          <p:cNvSpPr>
            <a:spLocks noGrp="1"/>
          </p:cNvSpPr>
          <p:nvPr>
            <p:ph type="pic" idx="2"/>
          </p:nvPr>
        </p:nvSpPr>
        <p:spPr>
          <a:xfrm>
            <a:off x="320100" y="457202"/>
            <a:ext cx="1627500" cy="1280100"/>
          </a:xfrm>
          <a:prstGeom prst="rect">
            <a:avLst/>
          </a:prstGeom>
          <a:noFill/>
          <a:ln>
            <a:noFill/>
          </a:ln>
        </p:spPr>
      </p:sp>
      <p:sp>
        <p:nvSpPr>
          <p:cNvPr id="139" name="Google Shape;139;p24"/>
          <p:cNvSpPr>
            <a:spLocks noGrp="1"/>
          </p:cNvSpPr>
          <p:nvPr>
            <p:ph type="pic" idx="3"/>
          </p:nvPr>
        </p:nvSpPr>
        <p:spPr>
          <a:xfrm>
            <a:off x="2039125" y="457202"/>
            <a:ext cx="1627500" cy="1280100"/>
          </a:xfrm>
          <a:prstGeom prst="rect">
            <a:avLst/>
          </a:prstGeom>
          <a:noFill/>
          <a:ln>
            <a:noFill/>
          </a:ln>
        </p:spPr>
      </p:sp>
      <p:sp>
        <p:nvSpPr>
          <p:cNvPr id="140" name="Google Shape;140;p24"/>
          <p:cNvSpPr>
            <a:spLocks noGrp="1"/>
          </p:cNvSpPr>
          <p:nvPr>
            <p:ph type="pic" idx="4"/>
          </p:nvPr>
        </p:nvSpPr>
        <p:spPr>
          <a:xfrm>
            <a:off x="3758150" y="457202"/>
            <a:ext cx="1627500" cy="1280100"/>
          </a:xfrm>
          <a:prstGeom prst="rect">
            <a:avLst/>
          </a:prstGeom>
          <a:noFill/>
          <a:ln>
            <a:noFill/>
          </a:ln>
        </p:spPr>
      </p:sp>
      <p:sp>
        <p:nvSpPr>
          <p:cNvPr id="141" name="Google Shape;141;p24"/>
          <p:cNvSpPr>
            <a:spLocks noGrp="1"/>
          </p:cNvSpPr>
          <p:nvPr>
            <p:ph type="pic" idx="5"/>
          </p:nvPr>
        </p:nvSpPr>
        <p:spPr>
          <a:xfrm>
            <a:off x="5477175" y="457202"/>
            <a:ext cx="1627500" cy="1280100"/>
          </a:xfrm>
          <a:prstGeom prst="rect">
            <a:avLst/>
          </a:prstGeom>
          <a:noFill/>
          <a:ln>
            <a:noFill/>
          </a:ln>
        </p:spPr>
      </p:sp>
      <p:sp>
        <p:nvSpPr>
          <p:cNvPr id="142" name="Google Shape;142;p24"/>
          <p:cNvSpPr>
            <a:spLocks noGrp="1"/>
          </p:cNvSpPr>
          <p:nvPr>
            <p:ph type="pic" idx="6"/>
          </p:nvPr>
        </p:nvSpPr>
        <p:spPr>
          <a:xfrm>
            <a:off x="7196200" y="457202"/>
            <a:ext cx="1627500" cy="1280100"/>
          </a:xfrm>
          <a:prstGeom prst="rect">
            <a:avLst/>
          </a:prstGeom>
          <a:noFill/>
          <a:ln>
            <a:noFill/>
          </a:ln>
        </p:spPr>
      </p:sp>
      <p:sp>
        <p:nvSpPr>
          <p:cNvPr id="143" name="Google Shape;143;p24"/>
          <p:cNvSpPr txBox="1">
            <a:spLocks noGrp="1"/>
          </p:cNvSpPr>
          <p:nvPr>
            <p:ph type="title"/>
          </p:nvPr>
        </p:nvSpPr>
        <p:spPr>
          <a:xfrm>
            <a:off x="221700" y="3568025"/>
            <a:ext cx="8700600" cy="1344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sz="8200">
                <a:solidFill>
                  <a:schemeClr val="dk1"/>
                </a:solidFill>
              </a:defRPr>
            </a:lvl1pPr>
            <a:lvl2pPr lvl="1" algn="l">
              <a:lnSpc>
                <a:spcPct val="100000"/>
              </a:lnSpc>
              <a:spcBef>
                <a:spcPts val="0"/>
              </a:spcBef>
              <a:spcAft>
                <a:spcPts val="0"/>
              </a:spcAft>
              <a:buSzPts val="3000"/>
              <a:buFont typeface="Taviraj"/>
              <a:buNone/>
              <a:defRPr/>
            </a:lvl2pPr>
            <a:lvl3pPr lvl="2" algn="l">
              <a:lnSpc>
                <a:spcPct val="100000"/>
              </a:lnSpc>
              <a:spcBef>
                <a:spcPts val="0"/>
              </a:spcBef>
              <a:spcAft>
                <a:spcPts val="0"/>
              </a:spcAft>
              <a:buSzPts val="3000"/>
              <a:buFont typeface="Taviraj"/>
              <a:buNone/>
              <a:defRPr/>
            </a:lvl3pPr>
            <a:lvl4pPr lvl="3" algn="l">
              <a:lnSpc>
                <a:spcPct val="100000"/>
              </a:lnSpc>
              <a:spcBef>
                <a:spcPts val="0"/>
              </a:spcBef>
              <a:spcAft>
                <a:spcPts val="0"/>
              </a:spcAft>
              <a:buSzPts val="3000"/>
              <a:buFont typeface="Taviraj"/>
              <a:buNone/>
              <a:defRPr/>
            </a:lvl4pPr>
            <a:lvl5pPr lvl="4" algn="l">
              <a:lnSpc>
                <a:spcPct val="100000"/>
              </a:lnSpc>
              <a:spcBef>
                <a:spcPts val="0"/>
              </a:spcBef>
              <a:spcAft>
                <a:spcPts val="0"/>
              </a:spcAft>
              <a:buSzPts val="3000"/>
              <a:buFont typeface="Taviraj"/>
              <a:buNone/>
              <a:defRPr/>
            </a:lvl5pPr>
            <a:lvl6pPr lvl="5" algn="l">
              <a:lnSpc>
                <a:spcPct val="100000"/>
              </a:lnSpc>
              <a:spcBef>
                <a:spcPts val="0"/>
              </a:spcBef>
              <a:spcAft>
                <a:spcPts val="0"/>
              </a:spcAft>
              <a:buSzPts val="3000"/>
              <a:buFont typeface="Taviraj"/>
              <a:buNone/>
              <a:defRPr/>
            </a:lvl6pPr>
            <a:lvl7pPr lvl="6" algn="l">
              <a:lnSpc>
                <a:spcPct val="100000"/>
              </a:lnSpc>
              <a:spcBef>
                <a:spcPts val="0"/>
              </a:spcBef>
              <a:spcAft>
                <a:spcPts val="0"/>
              </a:spcAft>
              <a:buSzPts val="3000"/>
              <a:buFont typeface="Taviraj"/>
              <a:buNone/>
              <a:defRPr/>
            </a:lvl7pPr>
            <a:lvl8pPr lvl="7" algn="l">
              <a:lnSpc>
                <a:spcPct val="100000"/>
              </a:lnSpc>
              <a:spcBef>
                <a:spcPts val="0"/>
              </a:spcBef>
              <a:spcAft>
                <a:spcPts val="0"/>
              </a:spcAft>
              <a:buSzPts val="3000"/>
              <a:buFont typeface="Taviraj"/>
              <a:buNone/>
              <a:defRPr/>
            </a:lvl8pPr>
            <a:lvl9pPr lvl="8" algn="l">
              <a:lnSpc>
                <a:spcPct val="100000"/>
              </a:lnSpc>
              <a:spcBef>
                <a:spcPts val="0"/>
              </a:spcBef>
              <a:spcAft>
                <a:spcPts val="0"/>
              </a:spcAft>
              <a:buSzPts val="3000"/>
              <a:buFont typeface="Taviraj"/>
              <a:buNone/>
              <a:defRPr/>
            </a:lvl9pPr>
          </a:lstStyle>
          <a:p>
            <a:endParaRPr/>
          </a:p>
        </p:txBody>
      </p:sp>
      <p:sp>
        <p:nvSpPr>
          <p:cNvPr id="144" name="Google Shape;144;p24"/>
          <p:cNvSpPr txBox="1">
            <a:spLocks noGrp="1"/>
          </p:cNvSpPr>
          <p:nvPr>
            <p:ph type="subTitle" idx="1"/>
          </p:nvPr>
        </p:nvSpPr>
        <p:spPr>
          <a:xfrm>
            <a:off x="320100" y="1855929"/>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45" name="Google Shape;145;p24"/>
          <p:cNvSpPr txBox="1">
            <a:spLocks noGrp="1"/>
          </p:cNvSpPr>
          <p:nvPr>
            <p:ph type="subTitle" idx="7"/>
          </p:nvPr>
        </p:nvSpPr>
        <p:spPr>
          <a:xfrm>
            <a:off x="320100" y="2051571"/>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6" name="Google Shape;146;p24"/>
          <p:cNvSpPr txBox="1">
            <a:spLocks noGrp="1"/>
          </p:cNvSpPr>
          <p:nvPr>
            <p:ph type="subTitle" idx="8"/>
          </p:nvPr>
        </p:nvSpPr>
        <p:spPr>
          <a:xfrm>
            <a:off x="2039125" y="1855929"/>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47" name="Google Shape;147;p24"/>
          <p:cNvSpPr txBox="1">
            <a:spLocks noGrp="1"/>
          </p:cNvSpPr>
          <p:nvPr>
            <p:ph type="subTitle" idx="9"/>
          </p:nvPr>
        </p:nvSpPr>
        <p:spPr>
          <a:xfrm>
            <a:off x="2039125" y="2051571"/>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8" name="Google Shape;148;p24"/>
          <p:cNvSpPr txBox="1">
            <a:spLocks noGrp="1"/>
          </p:cNvSpPr>
          <p:nvPr>
            <p:ph type="subTitle" idx="13"/>
          </p:nvPr>
        </p:nvSpPr>
        <p:spPr>
          <a:xfrm>
            <a:off x="3758150" y="1855929"/>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49" name="Google Shape;149;p24"/>
          <p:cNvSpPr txBox="1">
            <a:spLocks noGrp="1"/>
          </p:cNvSpPr>
          <p:nvPr>
            <p:ph type="subTitle" idx="14"/>
          </p:nvPr>
        </p:nvSpPr>
        <p:spPr>
          <a:xfrm>
            <a:off x="3758150" y="2051571"/>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0" name="Google Shape;150;p24"/>
          <p:cNvSpPr txBox="1">
            <a:spLocks noGrp="1"/>
          </p:cNvSpPr>
          <p:nvPr>
            <p:ph type="subTitle" idx="15"/>
          </p:nvPr>
        </p:nvSpPr>
        <p:spPr>
          <a:xfrm>
            <a:off x="5477175" y="1855929"/>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51" name="Google Shape;151;p24"/>
          <p:cNvSpPr txBox="1">
            <a:spLocks noGrp="1"/>
          </p:cNvSpPr>
          <p:nvPr>
            <p:ph type="subTitle" idx="16"/>
          </p:nvPr>
        </p:nvSpPr>
        <p:spPr>
          <a:xfrm>
            <a:off x="5477175" y="2051571"/>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2" name="Google Shape;152;p24"/>
          <p:cNvSpPr txBox="1">
            <a:spLocks noGrp="1"/>
          </p:cNvSpPr>
          <p:nvPr>
            <p:ph type="subTitle" idx="17"/>
          </p:nvPr>
        </p:nvSpPr>
        <p:spPr>
          <a:xfrm>
            <a:off x="7196200" y="1855929"/>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53" name="Google Shape;153;p24"/>
          <p:cNvSpPr txBox="1">
            <a:spLocks noGrp="1"/>
          </p:cNvSpPr>
          <p:nvPr>
            <p:ph type="subTitle" idx="18"/>
          </p:nvPr>
        </p:nvSpPr>
        <p:spPr>
          <a:xfrm>
            <a:off x="7196200" y="2051571"/>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4" name="Google Shape;154;p24"/>
          <p:cNvSpPr txBox="1">
            <a:spLocks noGrp="1"/>
          </p:cNvSpPr>
          <p:nvPr>
            <p:ph type="subTitle" idx="19"/>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155" name="Google Shape;155;p24"/>
          <p:cNvSpPr txBox="1">
            <a:spLocks noGrp="1"/>
          </p:cNvSpPr>
          <p:nvPr>
            <p:ph type="subTitle" idx="20"/>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eet the team 2">
  <p:cSld name="CUSTOM_3_1_1_1_1_1">
    <p:spTree>
      <p:nvGrpSpPr>
        <p:cNvPr id="1" name="Shape 156"/>
        <p:cNvGrpSpPr/>
        <p:nvPr/>
      </p:nvGrpSpPr>
      <p:grpSpPr>
        <a:xfrm>
          <a:off x="0" y="0"/>
          <a:ext cx="0" cy="0"/>
          <a:chOff x="0" y="0"/>
          <a:chExt cx="0" cy="0"/>
        </a:xfrm>
      </p:grpSpPr>
      <p:sp>
        <p:nvSpPr>
          <p:cNvPr id="157" name="Google Shape;157;p25"/>
          <p:cNvSpPr>
            <a:spLocks noGrp="1"/>
          </p:cNvSpPr>
          <p:nvPr>
            <p:ph type="pic" idx="2"/>
          </p:nvPr>
        </p:nvSpPr>
        <p:spPr>
          <a:xfrm>
            <a:off x="3758250" y="457202"/>
            <a:ext cx="1627500" cy="1344300"/>
          </a:xfrm>
          <a:prstGeom prst="rect">
            <a:avLst/>
          </a:prstGeom>
          <a:noFill/>
          <a:ln>
            <a:noFill/>
          </a:ln>
        </p:spPr>
      </p:sp>
      <p:sp>
        <p:nvSpPr>
          <p:cNvPr id="158" name="Google Shape;158;p25"/>
          <p:cNvSpPr txBox="1">
            <a:spLocks noGrp="1"/>
          </p:cNvSpPr>
          <p:nvPr>
            <p:ph type="subTitle" idx="1"/>
          </p:nvPr>
        </p:nvSpPr>
        <p:spPr>
          <a:xfrm>
            <a:off x="5477150" y="457200"/>
            <a:ext cx="1719000" cy="2109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SzPts val="1000"/>
              <a:buFont typeface="Taviraj"/>
              <a:buNone/>
              <a:defRPr sz="1000">
                <a:latin typeface="Taviraj"/>
                <a:ea typeface="Taviraj"/>
                <a:cs typeface="Taviraj"/>
                <a:sym typeface="Taviraj"/>
              </a:defRPr>
            </a:lvl1pPr>
            <a:lvl2pPr lvl="1"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59" name="Google Shape;159;p25"/>
          <p:cNvSpPr txBox="1">
            <a:spLocks noGrp="1"/>
          </p:cNvSpPr>
          <p:nvPr>
            <p:ph type="subTitle" idx="3"/>
          </p:nvPr>
        </p:nvSpPr>
        <p:spPr>
          <a:xfrm>
            <a:off x="7575075" y="457200"/>
            <a:ext cx="1248600" cy="210900"/>
          </a:xfrm>
          <a:prstGeom prst="rect">
            <a:avLst/>
          </a:prstGeom>
          <a:noFill/>
          <a:ln>
            <a:noFill/>
          </a:ln>
        </p:spPr>
        <p:txBody>
          <a:bodyPr spcFirstLastPara="1" wrap="square" lIns="0" tIns="0" rIns="0" bIns="0" anchor="t" anchorCtr="0">
            <a:noAutofit/>
          </a:bodyPr>
          <a:lstStyle>
            <a:lvl1pPr lvl="0" algn="r">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0" name="Google Shape;160;p25"/>
          <p:cNvSpPr>
            <a:spLocks noGrp="1"/>
          </p:cNvSpPr>
          <p:nvPr>
            <p:ph type="pic" idx="4"/>
          </p:nvPr>
        </p:nvSpPr>
        <p:spPr>
          <a:xfrm>
            <a:off x="3758250" y="1899602"/>
            <a:ext cx="1627500" cy="1344300"/>
          </a:xfrm>
          <a:prstGeom prst="rect">
            <a:avLst/>
          </a:prstGeom>
          <a:noFill/>
          <a:ln>
            <a:noFill/>
          </a:ln>
        </p:spPr>
      </p:sp>
      <p:sp>
        <p:nvSpPr>
          <p:cNvPr id="161" name="Google Shape;161;p25"/>
          <p:cNvSpPr>
            <a:spLocks noGrp="1"/>
          </p:cNvSpPr>
          <p:nvPr>
            <p:ph type="pic" idx="5"/>
          </p:nvPr>
        </p:nvSpPr>
        <p:spPr>
          <a:xfrm>
            <a:off x="3758250" y="3342002"/>
            <a:ext cx="1627500" cy="1344300"/>
          </a:xfrm>
          <a:prstGeom prst="rect">
            <a:avLst/>
          </a:prstGeom>
          <a:noFill/>
          <a:ln>
            <a:noFill/>
          </a:ln>
        </p:spPr>
      </p:sp>
      <p:sp>
        <p:nvSpPr>
          <p:cNvPr id="162" name="Google Shape;162;p25"/>
          <p:cNvSpPr txBox="1">
            <a:spLocks noGrp="1"/>
          </p:cNvSpPr>
          <p:nvPr>
            <p:ph type="body" idx="6"/>
          </p:nvPr>
        </p:nvSpPr>
        <p:spPr>
          <a:xfrm>
            <a:off x="5477150" y="915900"/>
            <a:ext cx="3346800" cy="757200"/>
          </a:xfrm>
          <a:prstGeom prst="rect">
            <a:avLst/>
          </a:prstGeom>
          <a:noFill/>
          <a:ln>
            <a:noFill/>
          </a:ln>
        </p:spPr>
        <p:txBody>
          <a:bodyPr spcFirstLastPara="1" wrap="square" lIns="0" tIns="91425" rIns="0" bIns="91425" anchor="t" anchorCtr="0">
            <a:spAutoFit/>
          </a:bodyPr>
          <a:lstStyle>
            <a:lvl1pPr marL="457200" lvl="0" indent="-292100" algn="l">
              <a:lnSpc>
                <a:spcPct val="115000"/>
              </a:lnSpc>
              <a:spcBef>
                <a:spcPts val="0"/>
              </a:spcBef>
              <a:spcAft>
                <a:spcPts val="0"/>
              </a:spcAft>
              <a:buSzPts val="1000"/>
              <a:buChar char="●"/>
              <a:defRPr sz="1000"/>
            </a:lvl1pPr>
            <a:lvl2pPr marL="914400" lvl="1" indent="-292100" algn="l">
              <a:lnSpc>
                <a:spcPct val="115000"/>
              </a:lnSpc>
              <a:spcBef>
                <a:spcPts val="800"/>
              </a:spcBef>
              <a:spcAft>
                <a:spcPts val="0"/>
              </a:spcAft>
              <a:buSzPts val="1000"/>
              <a:buChar char="○"/>
              <a:defRPr sz="1000"/>
            </a:lvl2pPr>
            <a:lvl3pPr marL="1371600" lvl="2" indent="-292100" algn="l">
              <a:lnSpc>
                <a:spcPct val="115000"/>
              </a:lnSpc>
              <a:spcBef>
                <a:spcPts val="800"/>
              </a:spcBef>
              <a:spcAft>
                <a:spcPts val="0"/>
              </a:spcAft>
              <a:buSzPts val="1000"/>
              <a:buChar char="■"/>
              <a:defRPr sz="1000"/>
            </a:lvl3pPr>
            <a:lvl4pPr marL="1828800" lvl="3" indent="-292100" algn="l">
              <a:lnSpc>
                <a:spcPct val="115000"/>
              </a:lnSpc>
              <a:spcBef>
                <a:spcPts val="800"/>
              </a:spcBef>
              <a:spcAft>
                <a:spcPts val="0"/>
              </a:spcAft>
              <a:buSzPts val="1000"/>
              <a:buChar char="●"/>
              <a:defRPr sz="1000"/>
            </a:lvl4pPr>
            <a:lvl5pPr marL="2286000" lvl="4" indent="-292100" algn="l">
              <a:lnSpc>
                <a:spcPct val="115000"/>
              </a:lnSpc>
              <a:spcBef>
                <a:spcPts val="800"/>
              </a:spcBef>
              <a:spcAft>
                <a:spcPts val="0"/>
              </a:spcAft>
              <a:buSzPts val="1000"/>
              <a:buChar char="○"/>
              <a:defRPr sz="1000"/>
            </a:lvl5pPr>
            <a:lvl6pPr marL="2743200" lvl="5" indent="-292100" algn="l">
              <a:lnSpc>
                <a:spcPct val="115000"/>
              </a:lnSpc>
              <a:spcBef>
                <a:spcPts val="800"/>
              </a:spcBef>
              <a:spcAft>
                <a:spcPts val="0"/>
              </a:spcAft>
              <a:buSzPts val="1000"/>
              <a:buChar char="■"/>
              <a:defRPr sz="1000"/>
            </a:lvl6pPr>
            <a:lvl7pPr marL="3200400" lvl="6" indent="-292100" algn="l">
              <a:lnSpc>
                <a:spcPct val="115000"/>
              </a:lnSpc>
              <a:spcBef>
                <a:spcPts val="800"/>
              </a:spcBef>
              <a:spcAft>
                <a:spcPts val="0"/>
              </a:spcAft>
              <a:buSzPts val="1000"/>
              <a:buChar char="●"/>
              <a:defRPr sz="1000"/>
            </a:lvl7pPr>
            <a:lvl8pPr marL="3657600" lvl="7" indent="-292100" algn="l">
              <a:lnSpc>
                <a:spcPct val="115000"/>
              </a:lnSpc>
              <a:spcBef>
                <a:spcPts val="800"/>
              </a:spcBef>
              <a:spcAft>
                <a:spcPts val="0"/>
              </a:spcAft>
              <a:buSzPts val="1000"/>
              <a:buChar char="○"/>
              <a:defRPr sz="1000"/>
            </a:lvl8pPr>
            <a:lvl9pPr marL="4114800" lvl="8" indent="-292100" algn="l">
              <a:lnSpc>
                <a:spcPct val="115000"/>
              </a:lnSpc>
              <a:spcBef>
                <a:spcPts val="800"/>
              </a:spcBef>
              <a:spcAft>
                <a:spcPts val="800"/>
              </a:spcAft>
              <a:buSzPts val="1000"/>
              <a:buChar char="■"/>
              <a:defRPr sz="1000"/>
            </a:lvl9pPr>
          </a:lstStyle>
          <a:p>
            <a:endParaRPr/>
          </a:p>
        </p:txBody>
      </p:sp>
      <p:sp>
        <p:nvSpPr>
          <p:cNvPr id="163" name="Google Shape;163;p25"/>
          <p:cNvSpPr txBox="1">
            <a:spLocks noGrp="1"/>
          </p:cNvSpPr>
          <p:nvPr>
            <p:ph type="subTitle" idx="7"/>
          </p:nvPr>
        </p:nvSpPr>
        <p:spPr>
          <a:xfrm>
            <a:off x="5477150" y="1895400"/>
            <a:ext cx="1719000" cy="2109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SzPts val="1000"/>
              <a:buFont typeface="Taviraj"/>
              <a:buNone/>
              <a:defRPr sz="1000">
                <a:latin typeface="Taviraj"/>
                <a:ea typeface="Taviraj"/>
                <a:cs typeface="Taviraj"/>
                <a:sym typeface="Taviraj"/>
              </a:defRPr>
            </a:lvl1pPr>
            <a:lvl2pPr lvl="1"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4" name="Google Shape;164;p25"/>
          <p:cNvSpPr txBox="1">
            <a:spLocks noGrp="1"/>
          </p:cNvSpPr>
          <p:nvPr>
            <p:ph type="subTitle" idx="8"/>
          </p:nvPr>
        </p:nvSpPr>
        <p:spPr>
          <a:xfrm>
            <a:off x="7575075" y="1895400"/>
            <a:ext cx="1248600" cy="210900"/>
          </a:xfrm>
          <a:prstGeom prst="rect">
            <a:avLst/>
          </a:prstGeom>
          <a:noFill/>
          <a:ln>
            <a:noFill/>
          </a:ln>
        </p:spPr>
        <p:txBody>
          <a:bodyPr spcFirstLastPara="1" wrap="square" lIns="0" tIns="0" rIns="0" bIns="0" anchor="t" anchorCtr="0">
            <a:noAutofit/>
          </a:bodyPr>
          <a:lstStyle>
            <a:lvl1pPr lvl="0" algn="r">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5" name="Google Shape;165;p25"/>
          <p:cNvSpPr txBox="1">
            <a:spLocks noGrp="1"/>
          </p:cNvSpPr>
          <p:nvPr>
            <p:ph type="body" idx="9"/>
          </p:nvPr>
        </p:nvSpPr>
        <p:spPr>
          <a:xfrm>
            <a:off x="5477150" y="2354100"/>
            <a:ext cx="3346800" cy="757200"/>
          </a:xfrm>
          <a:prstGeom prst="rect">
            <a:avLst/>
          </a:prstGeom>
          <a:noFill/>
          <a:ln>
            <a:noFill/>
          </a:ln>
        </p:spPr>
        <p:txBody>
          <a:bodyPr spcFirstLastPara="1" wrap="square" lIns="0" tIns="91425" rIns="0" bIns="91425" anchor="t" anchorCtr="0">
            <a:spAutoFit/>
          </a:bodyPr>
          <a:lstStyle>
            <a:lvl1pPr marL="457200" lvl="0" indent="-292100" algn="l">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gn="l">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gn="l">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gn="l">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gn="l">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gn="l">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gn="l">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gn="l">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gn="l">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6" name="Google Shape;166;p25"/>
          <p:cNvSpPr txBox="1">
            <a:spLocks noGrp="1"/>
          </p:cNvSpPr>
          <p:nvPr>
            <p:ph type="subTitle" idx="13"/>
          </p:nvPr>
        </p:nvSpPr>
        <p:spPr>
          <a:xfrm>
            <a:off x="5477150" y="3333600"/>
            <a:ext cx="1719000" cy="2109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SzPts val="1000"/>
              <a:buFont typeface="Taviraj"/>
              <a:buNone/>
              <a:defRPr sz="1000">
                <a:latin typeface="Taviraj"/>
                <a:ea typeface="Taviraj"/>
                <a:cs typeface="Taviraj"/>
                <a:sym typeface="Taviraj"/>
              </a:defRPr>
            </a:lvl1pPr>
            <a:lvl2pPr lvl="1"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7" name="Google Shape;167;p25"/>
          <p:cNvSpPr txBox="1">
            <a:spLocks noGrp="1"/>
          </p:cNvSpPr>
          <p:nvPr>
            <p:ph type="subTitle" idx="14"/>
          </p:nvPr>
        </p:nvSpPr>
        <p:spPr>
          <a:xfrm>
            <a:off x="7575075" y="3333600"/>
            <a:ext cx="1248600" cy="210900"/>
          </a:xfrm>
          <a:prstGeom prst="rect">
            <a:avLst/>
          </a:prstGeom>
          <a:noFill/>
          <a:ln>
            <a:noFill/>
          </a:ln>
        </p:spPr>
        <p:txBody>
          <a:bodyPr spcFirstLastPara="1" wrap="square" lIns="0" tIns="0" rIns="0" bIns="0" anchor="t" anchorCtr="0">
            <a:noAutofit/>
          </a:bodyPr>
          <a:lstStyle>
            <a:lvl1pPr lvl="0" algn="r">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8" name="Google Shape;168;p25"/>
          <p:cNvSpPr txBox="1">
            <a:spLocks noGrp="1"/>
          </p:cNvSpPr>
          <p:nvPr>
            <p:ph type="body" idx="15"/>
          </p:nvPr>
        </p:nvSpPr>
        <p:spPr>
          <a:xfrm>
            <a:off x="5477150" y="3792300"/>
            <a:ext cx="3346800" cy="757200"/>
          </a:xfrm>
          <a:prstGeom prst="rect">
            <a:avLst/>
          </a:prstGeom>
          <a:noFill/>
          <a:ln>
            <a:noFill/>
          </a:ln>
        </p:spPr>
        <p:txBody>
          <a:bodyPr spcFirstLastPara="1" wrap="square" lIns="0" tIns="91425" rIns="0" bIns="91425" anchor="t" anchorCtr="0">
            <a:spAutoFit/>
          </a:bodyPr>
          <a:lstStyle>
            <a:lvl1pPr marL="457200" lvl="0" indent="-292100" algn="l">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gn="l">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gn="l">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gn="l">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gn="l">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gn="l">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gn="l">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gn="l">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gn="l">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9" name="Google Shape;169;p25"/>
          <p:cNvSpPr txBox="1">
            <a:spLocks noGrp="1"/>
          </p:cNvSpPr>
          <p:nvPr>
            <p:ph type="subTitle" idx="16"/>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170" name="Google Shape;170;p25"/>
          <p:cNvSpPr txBox="1">
            <a:spLocks noGrp="1"/>
          </p:cNvSpPr>
          <p:nvPr>
            <p:ph type="subTitle" idx="17"/>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
        <p:nvSpPr>
          <p:cNvPr id="171" name="Google Shape;171;p25"/>
          <p:cNvSpPr txBox="1">
            <a:spLocks noGrp="1"/>
          </p:cNvSpPr>
          <p:nvPr>
            <p:ph type="title"/>
          </p:nvPr>
        </p:nvSpPr>
        <p:spPr>
          <a:xfrm>
            <a:off x="228650" y="334575"/>
            <a:ext cx="52485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dk1"/>
                </a:solidFill>
              </a:defRPr>
            </a:lvl1pPr>
            <a:lvl2pPr lvl="1" algn="l">
              <a:lnSpc>
                <a:spcPct val="80000"/>
              </a:lnSpc>
              <a:spcBef>
                <a:spcPts val="0"/>
              </a:spcBef>
              <a:spcAft>
                <a:spcPts val="0"/>
              </a:spcAft>
              <a:buSzPts val="3000"/>
              <a:buNone/>
              <a:defRPr sz="4400">
                <a:solidFill>
                  <a:schemeClr val="dk1"/>
                </a:solidFill>
              </a:defRPr>
            </a:lvl2pPr>
            <a:lvl3pPr lvl="2" algn="l">
              <a:lnSpc>
                <a:spcPct val="80000"/>
              </a:lnSpc>
              <a:spcBef>
                <a:spcPts val="0"/>
              </a:spcBef>
              <a:spcAft>
                <a:spcPts val="0"/>
              </a:spcAft>
              <a:buSzPts val="3000"/>
              <a:buNone/>
              <a:defRPr sz="4400">
                <a:solidFill>
                  <a:schemeClr val="dk1"/>
                </a:solidFill>
              </a:defRPr>
            </a:lvl3pPr>
            <a:lvl4pPr lvl="3" algn="l">
              <a:lnSpc>
                <a:spcPct val="80000"/>
              </a:lnSpc>
              <a:spcBef>
                <a:spcPts val="0"/>
              </a:spcBef>
              <a:spcAft>
                <a:spcPts val="0"/>
              </a:spcAft>
              <a:buSzPts val="3000"/>
              <a:buNone/>
              <a:defRPr sz="4400">
                <a:solidFill>
                  <a:schemeClr val="dk1"/>
                </a:solidFill>
              </a:defRPr>
            </a:lvl4pPr>
            <a:lvl5pPr lvl="4" algn="l">
              <a:lnSpc>
                <a:spcPct val="80000"/>
              </a:lnSpc>
              <a:spcBef>
                <a:spcPts val="0"/>
              </a:spcBef>
              <a:spcAft>
                <a:spcPts val="0"/>
              </a:spcAft>
              <a:buSzPts val="3000"/>
              <a:buNone/>
              <a:defRPr sz="4400">
                <a:solidFill>
                  <a:schemeClr val="dk1"/>
                </a:solidFill>
              </a:defRPr>
            </a:lvl5pPr>
            <a:lvl6pPr lvl="5" algn="l">
              <a:lnSpc>
                <a:spcPct val="80000"/>
              </a:lnSpc>
              <a:spcBef>
                <a:spcPts val="0"/>
              </a:spcBef>
              <a:spcAft>
                <a:spcPts val="0"/>
              </a:spcAft>
              <a:buSzPts val="3000"/>
              <a:buNone/>
              <a:defRPr sz="4400">
                <a:solidFill>
                  <a:schemeClr val="dk1"/>
                </a:solidFill>
              </a:defRPr>
            </a:lvl6pPr>
            <a:lvl7pPr lvl="6" algn="l">
              <a:lnSpc>
                <a:spcPct val="80000"/>
              </a:lnSpc>
              <a:spcBef>
                <a:spcPts val="0"/>
              </a:spcBef>
              <a:spcAft>
                <a:spcPts val="0"/>
              </a:spcAft>
              <a:buSzPts val="3000"/>
              <a:buNone/>
              <a:defRPr sz="4400">
                <a:solidFill>
                  <a:schemeClr val="dk1"/>
                </a:solidFill>
              </a:defRPr>
            </a:lvl7pPr>
            <a:lvl8pPr lvl="7" algn="l">
              <a:lnSpc>
                <a:spcPct val="80000"/>
              </a:lnSpc>
              <a:spcBef>
                <a:spcPts val="0"/>
              </a:spcBef>
              <a:spcAft>
                <a:spcPts val="0"/>
              </a:spcAft>
              <a:buSzPts val="3000"/>
              <a:buNone/>
              <a:defRPr sz="4400">
                <a:solidFill>
                  <a:schemeClr val="dk1"/>
                </a:solidFill>
              </a:defRPr>
            </a:lvl8pPr>
            <a:lvl9pPr lvl="8" algn="l">
              <a:lnSpc>
                <a:spcPct val="80000"/>
              </a:lnSpc>
              <a:spcBef>
                <a:spcPts val="0"/>
              </a:spcBef>
              <a:spcAft>
                <a:spcPts val="0"/>
              </a:spcAft>
              <a:buSzPts val="3000"/>
              <a:buNone/>
              <a:defRPr sz="4400">
                <a:solidFill>
                  <a:schemeClr val="dk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ext steps">
  <p:cSld name="BLANK_1_1_1_1_1_1_1_1_1_1_1_1_1_1_1_1_1_1_1_1_1_1_3">
    <p:bg>
      <p:bgPr>
        <a:solidFill>
          <a:schemeClr val="accent5"/>
        </a:solidFill>
        <a:effectLst/>
      </p:bgPr>
    </p:bg>
    <p:spTree>
      <p:nvGrpSpPr>
        <p:cNvPr id="1" name="Shape 172"/>
        <p:cNvGrpSpPr/>
        <p:nvPr/>
      </p:nvGrpSpPr>
      <p:grpSpPr>
        <a:xfrm>
          <a:off x="0" y="0"/>
          <a:ext cx="0" cy="0"/>
          <a:chOff x="0" y="0"/>
          <a:chExt cx="0" cy="0"/>
        </a:xfrm>
      </p:grpSpPr>
      <p:sp>
        <p:nvSpPr>
          <p:cNvPr id="173" name="Google Shape;173;p26"/>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74" name="Google Shape;174;p26"/>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175" name="Google Shape;175;p26"/>
          <p:cNvSpPr txBox="1">
            <a:spLocks noGrp="1"/>
          </p:cNvSpPr>
          <p:nvPr>
            <p:ph type="title"/>
          </p:nvPr>
        </p:nvSpPr>
        <p:spPr>
          <a:xfrm>
            <a:off x="224575" y="942125"/>
            <a:ext cx="8691000" cy="1344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sz="7600">
                <a:solidFill>
                  <a:schemeClr val="lt1"/>
                </a:solidFill>
              </a:defRPr>
            </a:lvl1pPr>
            <a:lvl2pPr lvl="1" algn="l">
              <a:lnSpc>
                <a:spcPct val="100000"/>
              </a:lnSpc>
              <a:spcBef>
                <a:spcPts val="0"/>
              </a:spcBef>
              <a:spcAft>
                <a:spcPts val="0"/>
              </a:spcAft>
              <a:buSzPts val="3000"/>
              <a:buFont typeface="Taviraj"/>
              <a:buNone/>
              <a:defRPr/>
            </a:lvl2pPr>
            <a:lvl3pPr lvl="2" algn="l">
              <a:lnSpc>
                <a:spcPct val="100000"/>
              </a:lnSpc>
              <a:spcBef>
                <a:spcPts val="0"/>
              </a:spcBef>
              <a:spcAft>
                <a:spcPts val="0"/>
              </a:spcAft>
              <a:buSzPts val="3000"/>
              <a:buFont typeface="Taviraj"/>
              <a:buNone/>
              <a:defRPr/>
            </a:lvl3pPr>
            <a:lvl4pPr lvl="3" algn="l">
              <a:lnSpc>
                <a:spcPct val="100000"/>
              </a:lnSpc>
              <a:spcBef>
                <a:spcPts val="0"/>
              </a:spcBef>
              <a:spcAft>
                <a:spcPts val="0"/>
              </a:spcAft>
              <a:buSzPts val="3000"/>
              <a:buFont typeface="Taviraj"/>
              <a:buNone/>
              <a:defRPr/>
            </a:lvl4pPr>
            <a:lvl5pPr lvl="4" algn="l">
              <a:lnSpc>
                <a:spcPct val="100000"/>
              </a:lnSpc>
              <a:spcBef>
                <a:spcPts val="0"/>
              </a:spcBef>
              <a:spcAft>
                <a:spcPts val="0"/>
              </a:spcAft>
              <a:buSzPts val="3000"/>
              <a:buFont typeface="Taviraj"/>
              <a:buNone/>
              <a:defRPr/>
            </a:lvl5pPr>
            <a:lvl6pPr lvl="5" algn="l">
              <a:lnSpc>
                <a:spcPct val="100000"/>
              </a:lnSpc>
              <a:spcBef>
                <a:spcPts val="0"/>
              </a:spcBef>
              <a:spcAft>
                <a:spcPts val="0"/>
              </a:spcAft>
              <a:buSzPts val="3000"/>
              <a:buFont typeface="Taviraj"/>
              <a:buNone/>
              <a:defRPr/>
            </a:lvl6pPr>
            <a:lvl7pPr lvl="6" algn="l">
              <a:lnSpc>
                <a:spcPct val="100000"/>
              </a:lnSpc>
              <a:spcBef>
                <a:spcPts val="0"/>
              </a:spcBef>
              <a:spcAft>
                <a:spcPts val="0"/>
              </a:spcAft>
              <a:buSzPts val="3000"/>
              <a:buFont typeface="Taviraj"/>
              <a:buNone/>
              <a:defRPr/>
            </a:lvl7pPr>
            <a:lvl8pPr lvl="7" algn="l">
              <a:lnSpc>
                <a:spcPct val="100000"/>
              </a:lnSpc>
              <a:spcBef>
                <a:spcPts val="0"/>
              </a:spcBef>
              <a:spcAft>
                <a:spcPts val="0"/>
              </a:spcAft>
              <a:buSzPts val="3000"/>
              <a:buFont typeface="Taviraj"/>
              <a:buNone/>
              <a:defRPr/>
            </a:lvl8pPr>
            <a:lvl9pPr lvl="8" algn="l">
              <a:lnSpc>
                <a:spcPct val="100000"/>
              </a:lnSpc>
              <a:spcBef>
                <a:spcPts val="0"/>
              </a:spcBef>
              <a:spcAft>
                <a:spcPts val="0"/>
              </a:spcAft>
              <a:buSzPts val="3000"/>
              <a:buFont typeface="Taviraj"/>
              <a:buNone/>
              <a:defRPr/>
            </a:lvl9pPr>
          </a:lstStyle>
          <a:p>
            <a:endParaRPr/>
          </a:p>
        </p:txBody>
      </p:sp>
      <p:sp>
        <p:nvSpPr>
          <p:cNvPr id="176" name="Google Shape;176;p26"/>
          <p:cNvSpPr txBox="1">
            <a:spLocks noGrp="1"/>
          </p:cNvSpPr>
          <p:nvPr>
            <p:ph type="body" idx="3"/>
          </p:nvPr>
        </p:nvSpPr>
        <p:spPr>
          <a:xfrm>
            <a:off x="326075" y="2565750"/>
            <a:ext cx="2485500" cy="969600"/>
          </a:xfrm>
          <a:prstGeom prst="rect">
            <a:avLst/>
          </a:prstGeom>
          <a:noFill/>
          <a:ln>
            <a:noFill/>
          </a:ln>
        </p:spPr>
        <p:txBody>
          <a:bodyPr spcFirstLastPara="1" wrap="square" lIns="0" tIns="0" rIns="0" bIns="0" anchor="t" anchorCtr="0">
            <a:spAutoFit/>
          </a:bodyPr>
          <a:lstStyle>
            <a:lvl1pPr marL="457200" lvl="0" indent="-304800" algn="l">
              <a:lnSpc>
                <a:spcPct val="115000"/>
              </a:lnSpc>
              <a:spcBef>
                <a:spcPts val="0"/>
              </a:spcBef>
              <a:spcAft>
                <a:spcPts val="0"/>
              </a:spcAft>
              <a:buClr>
                <a:schemeClr val="lt1"/>
              </a:buClr>
              <a:buSzPts val="1200"/>
              <a:buFont typeface="Inter Light"/>
              <a:buChar char="●"/>
              <a:defRPr sz="1200">
                <a:solidFill>
                  <a:schemeClr val="lt1"/>
                </a:solidFill>
              </a:defRPr>
            </a:lvl1pPr>
            <a:lvl2pPr marL="914400" lvl="1" indent="-304800" algn="l">
              <a:lnSpc>
                <a:spcPct val="115000"/>
              </a:lnSpc>
              <a:spcBef>
                <a:spcPts val="0"/>
              </a:spcBef>
              <a:spcAft>
                <a:spcPts val="0"/>
              </a:spcAft>
              <a:buClr>
                <a:schemeClr val="lt1"/>
              </a:buClr>
              <a:buSzPts val="1200"/>
              <a:buFont typeface="Inter Light"/>
              <a:buChar char="○"/>
              <a:defRPr sz="1200">
                <a:solidFill>
                  <a:schemeClr val="lt1"/>
                </a:solidFill>
              </a:defRPr>
            </a:lvl2pPr>
            <a:lvl3pPr marL="1371600" lvl="2" indent="-304800" algn="l">
              <a:lnSpc>
                <a:spcPct val="115000"/>
              </a:lnSpc>
              <a:spcBef>
                <a:spcPts val="0"/>
              </a:spcBef>
              <a:spcAft>
                <a:spcPts val="0"/>
              </a:spcAft>
              <a:buClr>
                <a:schemeClr val="lt1"/>
              </a:buClr>
              <a:buSzPts val="1200"/>
              <a:buFont typeface="Inter Light"/>
              <a:buChar char="■"/>
              <a:defRPr sz="1200">
                <a:solidFill>
                  <a:schemeClr val="lt1"/>
                </a:solidFill>
              </a:defRPr>
            </a:lvl3pPr>
            <a:lvl4pPr marL="1828800" lvl="3" indent="-304800" algn="l">
              <a:lnSpc>
                <a:spcPct val="115000"/>
              </a:lnSpc>
              <a:spcBef>
                <a:spcPts val="0"/>
              </a:spcBef>
              <a:spcAft>
                <a:spcPts val="0"/>
              </a:spcAft>
              <a:buClr>
                <a:schemeClr val="lt1"/>
              </a:buClr>
              <a:buSzPts val="1200"/>
              <a:buFont typeface="Inter Light"/>
              <a:buChar char="●"/>
              <a:defRPr sz="1200">
                <a:solidFill>
                  <a:schemeClr val="lt1"/>
                </a:solidFill>
              </a:defRPr>
            </a:lvl4pPr>
            <a:lvl5pPr marL="2286000" lvl="4" indent="-304800" algn="l">
              <a:lnSpc>
                <a:spcPct val="115000"/>
              </a:lnSpc>
              <a:spcBef>
                <a:spcPts val="0"/>
              </a:spcBef>
              <a:spcAft>
                <a:spcPts val="0"/>
              </a:spcAft>
              <a:buClr>
                <a:schemeClr val="lt1"/>
              </a:buClr>
              <a:buSzPts val="1200"/>
              <a:buFont typeface="Inter Light"/>
              <a:buChar char="○"/>
              <a:defRPr sz="1200">
                <a:solidFill>
                  <a:schemeClr val="lt1"/>
                </a:solidFill>
              </a:defRPr>
            </a:lvl5pPr>
            <a:lvl6pPr marL="2743200" lvl="5" indent="-304800" algn="l">
              <a:lnSpc>
                <a:spcPct val="115000"/>
              </a:lnSpc>
              <a:spcBef>
                <a:spcPts val="0"/>
              </a:spcBef>
              <a:spcAft>
                <a:spcPts val="0"/>
              </a:spcAft>
              <a:buClr>
                <a:schemeClr val="lt1"/>
              </a:buClr>
              <a:buSzPts val="1200"/>
              <a:buFont typeface="Inter Light"/>
              <a:buChar char="■"/>
              <a:defRPr sz="1200">
                <a:solidFill>
                  <a:schemeClr val="lt1"/>
                </a:solidFill>
              </a:defRPr>
            </a:lvl6pPr>
            <a:lvl7pPr marL="3200400" lvl="6" indent="-304800" algn="l">
              <a:lnSpc>
                <a:spcPct val="115000"/>
              </a:lnSpc>
              <a:spcBef>
                <a:spcPts val="0"/>
              </a:spcBef>
              <a:spcAft>
                <a:spcPts val="0"/>
              </a:spcAft>
              <a:buClr>
                <a:schemeClr val="lt1"/>
              </a:buClr>
              <a:buSzPts val="1200"/>
              <a:buFont typeface="Inter Light"/>
              <a:buChar char="●"/>
              <a:defRPr sz="1200">
                <a:solidFill>
                  <a:schemeClr val="lt1"/>
                </a:solidFill>
              </a:defRPr>
            </a:lvl7pPr>
            <a:lvl8pPr marL="3657600" lvl="7" indent="-304800" algn="l">
              <a:lnSpc>
                <a:spcPct val="115000"/>
              </a:lnSpc>
              <a:spcBef>
                <a:spcPts val="0"/>
              </a:spcBef>
              <a:spcAft>
                <a:spcPts val="0"/>
              </a:spcAft>
              <a:buClr>
                <a:schemeClr val="lt1"/>
              </a:buClr>
              <a:buSzPts val="1200"/>
              <a:buFont typeface="Inter Light"/>
              <a:buChar char="○"/>
              <a:defRPr sz="1200">
                <a:solidFill>
                  <a:schemeClr val="lt1"/>
                </a:solidFill>
              </a:defRPr>
            </a:lvl8pPr>
            <a:lvl9pPr marL="4114800" lvl="8" indent="-304800" algn="l">
              <a:lnSpc>
                <a:spcPct val="115000"/>
              </a:lnSpc>
              <a:spcBef>
                <a:spcPts val="0"/>
              </a:spcBef>
              <a:spcAft>
                <a:spcPts val="0"/>
              </a:spcAft>
              <a:buClr>
                <a:schemeClr val="lt1"/>
              </a:buClr>
              <a:buSzPts val="1200"/>
              <a:buFont typeface="Inter Light"/>
              <a:buChar char="■"/>
              <a:defRPr sz="1200">
                <a:solidFill>
                  <a:schemeClr val="lt1"/>
                </a:solidFill>
              </a:defRPr>
            </a:lvl9pPr>
          </a:lstStyle>
          <a:p>
            <a:endParaRPr/>
          </a:p>
        </p:txBody>
      </p:sp>
      <p:sp>
        <p:nvSpPr>
          <p:cNvPr id="177" name="Google Shape;177;p26"/>
          <p:cNvSpPr txBox="1">
            <a:spLocks noGrp="1"/>
          </p:cNvSpPr>
          <p:nvPr>
            <p:ph type="subTitle" idx="4"/>
          </p:nvPr>
        </p:nvSpPr>
        <p:spPr>
          <a:xfrm>
            <a:off x="3189438" y="2967525"/>
            <a:ext cx="27585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78" name="Google Shape;178;p26"/>
          <p:cNvSpPr txBox="1">
            <a:spLocks noGrp="1"/>
          </p:cNvSpPr>
          <p:nvPr>
            <p:ph type="subTitle" idx="5"/>
          </p:nvPr>
        </p:nvSpPr>
        <p:spPr>
          <a:xfrm>
            <a:off x="3189438" y="4244750"/>
            <a:ext cx="27585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79" name="Google Shape;179;p26"/>
          <p:cNvSpPr txBox="1">
            <a:spLocks noGrp="1"/>
          </p:cNvSpPr>
          <p:nvPr>
            <p:ph type="subTitle" idx="6"/>
          </p:nvPr>
        </p:nvSpPr>
        <p:spPr>
          <a:xfrm>
            <a:off x="3189438" y="2565750"/>
            <a:ext cx="4758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0" name="Google Shape;180;p26"/>
          <p:cNvSpPr txBox="1">
            <a:spLocks noGrp="1"/>
          </p:cNvSpPr>
          <p:nvPr>
            <p:ph type="subTitle" idx="7"/>
          </p:nvPr>
        </p:nvSpPr>
        <p:spPr>
          <a:xfrm>
            <a:off x="6156450" y="4244750"/>
            <a:ext cx="26673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81" name="Google Shape;181;p26"/>
          <p:cNvSpPr txBox="1">
            <a:spLocks noGrp="1"/>
          </p:cNvSpPr>
          <p:nvPr>
            <p:ph type="subTitle" idx="8"/>
          </p:nvPr>
        </p:nvSpPr>
        <p:spPr>
          <a:xfrm>
            <a:off x="6156450" y="2967525"/>
            <a:ext cx="25896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82" name="Google Shape;182;p26"/>
          <p:cNvSpPr txBox="1">
            <a:spLocks noGrp="1"/>
          </p:cNvSpPr>
          <p:nvPr>
            <p:ph type="subTitle" idx="9"/>
          </p:nvPr>
        </p:nvSpPr>
        <p:spPr>
          <a:xfrm>
            <a:off x="5094174" y="2565750"/>
            <a:ext cx="7752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3" name="Google Shape;183;p26"/>
          <p:cNvSpPr txBox="1">
            <a:spLocks noGrp="1"/>
          </p:cNvSpPr>
          <p:nvPr>
            <p:ph type="subTitle" idx="13"/>
          </p:nvPr>
        </p:nvSpPr>
        <p:spPr>
          <a:xfrm>
            <a:off x="3189438" y="3969850"/>
            <a:ext cx="4758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4" name="Google Shape;184;p26"/>
          <p:cNvSpPr txBox="1">
            <a:spLocks noGrp="1"/>
          </p:cNvSpPr>
          <p:nvPr>
            <p:ph type="subTitle" idx="14"/>
          </p:nvPr>
        </p:nvSpPr>
        <p:spPr>
          <a:xfrm>
            <a:off x="5087878" y="3969850"/>
            <a:ext cx="7752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5" name="Google Shape;185;p26"/>
          <p:cNvSpPr txBox="1">
            <a:spLocks noGrp="1"/>
          </p:cNvSpPr>
          <p:nvPr>
            <p:ph type="subTitle" idx="15"/>
          </p:nvPr>
        </p:nvSpPr>
        <p:spPr>
          <a:xfrm>
            <a:off x="6156450" y="3969850"/>
            <a:ext cx="4758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86" name="Google Shape;186;p26"/>
          <p:cNvSpPr txBox="1">
            <a:spLocks noGrp="1"/>
          </p:cNvSpPr>
          <p:nvPr>
            <p:ph type="subTitle" idx="16"/>
          </p:nvPr>
        </p:nvSpPr>
        <p:spPr>
          <a:xfrm>
            <a:off x="8079254" y="3969850"/>
            <a:ext cx="7773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7" name="Google Shape;187;p26"/>
          <p:cNvSpPr txBox="1">
            <a:spLocks noGrp="1"/>
          </p:cNvSpPr>
          <p:nvPr>
            <p:ph type="subTitle" idx="17"/>
          </p:nvPr>
        </p:nvSpPr>
        <p:spPr>
          <a:xfrm>
            <a:off x="6156450" y="2565750"/>
            <a:ext cx="4758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8" name="Google Shape;188;p26"/>
          <p:cNvSpPr txBox="1">
            <a:spLocks noGrp="1"/>
          </p:cNvSpPr>
          <p:nvPr>
            <p:ph type="subTitle" idx="18"/>
          </p:nvPr>
        </p:nvSpPr>
        <p:spPr>
          <a:xfrm>
            <a:off x="8079254" y="2565750"/>
            <a:ext cx="7752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Tree>
  </p:cSld>
  <p:clrMapOvr>
    <a:masterClrMapping/>
  </p:clrMapOvr>
  <p:extLst>
    <p:ext uri="{DCECCB84-F9BA-43D5-87BE-67443E8EF086}">
      <p15:sldGuideLst xmlns:p15="http://schemas.microsoft.com/office/powerpoint/2012/main">
        <p15:guide id="1" pos="2013">
          <p15:clr>
            <a:srgbClr val="E46962"/>
          </p15:clr>
        </p15:guide>
        <p15:guide id="2" pos="393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lit screen">
  <p:cSld name="CUSTOM">
    <p:bg>
      <p:bgPr>
        <a:solidFill>
          <a:schemeClr val="accent2"/>
        </a:solidFill>
        <a:effectLst/>
      </p:bgPr>
    </p:bg>
    <p:spTree>
      <p:nvGrpSpPr>
        <p:cNvPr id="1" name="Shape 189"/>
        <p:cNvGrpSpPr/>
        <p:nvPr/>
      </p:nvGrpSpPr>
      <p:grpSpPr>
        <a:xfrm>
          <a:off x="0" y="0"/>
          <a:ext cx="0" cy="0"/>
          <a:chOff x="0" y="0"/>
          <a:chExt cx="0" cy="0"/>
        </a:xfrm>
      </p:grpSpPr>
      <p:sp>
        <p:nvSpPr>
          <p:cNvPr id="190" name="Google Shape;190;p27"/>
          <p:cNvSpPr/>
          <p:nvPr/>
        </p:nvSpPr>
        <p:spPr>
          <a:xfrm>
            <a:off x="4526250" y="0"/>
            <a:ext cx="46176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viraj"/>
              <a:ea typeface="Taviraj"/>
              <a:cs typeface="Taviraj"/>
              <a:sym typeface="Taviraj"/>
            </a:endParaRPr>
          </a:p>
        </p:txBody>
      </p:sp>
      <p:sp>
        <p:nvSpPr>
          <p:cNvPr id="191" name="Google Shape;191;p27"/>
          <p:cNvSpPr txBox="1">
            <a:spLocks noGrp="1"/>
          </p:cNvSpPr>
          <p:nvPr>
            <p:ph type="title"/>
          </p:nvPr>
        </p:nvSpPr>
        <p:spPr>
          <a:xfrm>
            <a:off x="228650" y="334575"/>
            <a:ext cx="40470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
        <p:nvSpPr>
          <p:cNvPr id="192" name="Google Shape;192;p27"/>
          <p:cNvSpPr txBox="1">
            <a:spLocks noGrp="1"/>
          </p:cNvSpPr>
          <p:nvPr>
            <p:ph type="body" idx="1"/>
          </p:nvPr>
        </p:nvSpPr>
        <p:spPr>
          <a:xfrm>
            <a:off x="228600" y="2133600"/>
            <a:ext cx="4047000" cy="25500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Clr>
                <a:schemeClr val="lt1"/>
              </a:buClr>
              <a:buSzPts val="1200"/>
              <a:buChar char="●"/>
              <a:defRPr sz="1200">
                <a:solidFill>
                  <a:schemeClr val="lt1"/>
                </a:solidFill>
              </a:defRPr>
            </a:lvl1pPr>
            <a:lvl2pPr marL="914400" lvl="1" indent="-304800" algn="l">
              <a:lnSpc>
                <a:spcPct val="115000"/>
              </a:lnSpc>
              <a:spcBef>
                <a:spcPts val="800"/>
              </a:spcBef>
              <a:spcAft>
                <a:spcPts val="0"/>
              </a:spcAft>
              <a:buClr>
                <a:schemeClr val="lt1"/>
              </a:buClr>
              <a:buSzPts val="1200"/>
              <a:buChar char="○"/>
              <a:defRPr sz="1200">
                <a:solidFill>
                  <a:schemeClr val="lt1"/>
                </a:solidFill>
              </a:defRPr>
            </a:lvl2pPr>
            <a:lvl3pPr marL="1371600" lvl="2" indent="-304800" algn="l">
              <a:lnSpc>
                <a:spcPct val="115000"/>
              </a:lnSpc>
              <a:spcBef>
                <a:spcPts val="800"/>
              </a:spcBef>
              <a:spcAft>
                <a:spcPts val="0"/>
              </a:spcAft>
              <a:buClr>
                <a:schemeClr val="lt1"/>
              </a:buClr>
              <a:buSzPts val="1200"/>
              <a:buChar char="■"/>
              <a:defRPr sz="1200">
                <a:solidFill>
                  <a:schemeClr val="lt1"/>
                </a:solidFill>
              </a:defRPr>
            </a:lvl3pPr>
            <a:lvl4pPr marL="1828800" lvl="3" indent="-304800" algn="l">
              <a:lnSpc>
                <a:spcPct val="115000"/>
              </a:lnSpc>
              <a:spcBef>
                <a:spcPts val="800"/>
              </a:spcBef>
              <a:spcAft>
                <a:spcPts val="0"/>
              </a:spcAft>
              <a:buClr>
                <a:schemeClr val="lt1"/>
              </a:buClr>
              <a:buSzPts val="1200"/>
              <a:buChar char="●"/>
              <a:defRPr sz="1200">
                <a:solidFill>
                  <a:schemeClr val="lt1"/>
                </a:solidFill>
              </a:defRPr>
            </a:lvl4pPr>
            <a:lvl5pPr marL="2286000" lvl="4" indent="-304800" algn="l">
              <a:lnSpc>
                <a:spcPct val="115000"/>
              </a:lnSpc>
              <a:spcBef>
                <a:spcPts val="800"/>
              </a:spcBef>
              <a:spcAft>
                <a:spcPts val="0"/>
              </a:spcAft>
              <a:buClr>
                <a:schemeClr val="lt1"/>
              </a:buClr>
              <a:buSzPts val="1200"/>
              <a:buChar char="○"/>
              <a:defRPr sz="1200">
                <a:solidFill>
                  <a:schemeClr val="lt1"/>
                </a:solidFill>
              </a:defRPr>
            </a:lvl5pPr>
            <a:lvl6pPr marL="2743200" lvl="5" indent="-304800" algn="l">
              <a:lnSpc>
                <a:spcPct val="115000"/>
              </a:lnSpc>
              <a:spcBef>
                <a:spcPts val="800"/>
              </a:spcBef>
              <a:spcAft>
                <a:spcPts val="0"/>
              </a:spcAft>
              <a:buClr>
                <a:schemeClr val="lt1"/>
              </a:buClr>
              <a:buSzPts val="1200"/>
              <a:buChar char="■"/>
              <a:defRPr sz="1200">
                <a:solidFill>
                  <a:schemeClr val="lt1"/>
                </a:solidFill>
              </a:defRPr>
            </a:lvl6pPr>
            <a:lvl7pPr marL="3200400" lvl="6" indent="-304800" algn="l">
              <a:lnSpc>
                <a:spcPct val="115000"/>
              </a:lnSpc>
              <a:spcBef>
                <a:spcPts val="800"/>
              </a:spcBef>
              <a:spcAft>
                <a:spcPts val="0"/>
              </a:spcAft>
              <a:buClr>
                <a:schemeClr val="lt1"/>
              </a:buClr>
              <a:buSzPts val="1200"/>
              <a:buChar char="●"/>
              <a:defRPr sz="1200">
                <a:solidFill>
                  <a:schemeClr val="lt1"/>
                </a:solidFill>
              </a:defRPr>
            </a:lvl7pPr>
            <a:lvl8pPr marL="3657600" lvl="7" indent="-304800" algn="l">
              <a:lnSpc>
                <a:spcPct val="115000"/>
              </a:lnSpc>
              <a:spcBef>
                <a:spcPts val="800"/>
              </a:spcBef>
              <a:spcAft>
                <a:spcPts val="0"/>
              </a:spcAft>
              <a:buClr>
                <a:schemeClr val="lt1"/>
              </a:buClr>
              <a:buSzPts val="1200"/>
              <a:buChar char="○"/>
              <a:defRPr sz="1200">
                <a:solidFill>
                  <a:schemeClr val="lt1"/>
                </a:solidFill>
              </a:defRPr>
            </a:lvl8pPr>
            <a:lvl9pPr marL="4114800" lvl="8" indent="-304800" algn="l">
              <a:lnSpc>
                <a:spcPct val="115000"/>
              </a:lnSpc>
              <a:spcBef>
                <a:spcPts val="800"/>
              </a:spcBef>
              <a:spcAft>
                <a:spcPts val="800"/>
              </a:spcAft>
              <a:buClr>
                <a:schemeClr val="lt1"/>
              </a:buClr>
              <a:buSzPts val="1200"/>
              <a:buChar char="■"/>
              <a:defRPr sz="1200">
                <a:solidFill>
                  <a:schemeClr val="lt1"/>
                </a:solidFill>
              </a:defRPr>
            </a:lvl9pPr>
          </a:lstStyle>
          <a:p>
            <a:endParaRPr/>
          </a:p>
        </p:txBody>
      </p:sp>
      <p:sp>
        <p:nvSpPr>
          <p:cNvPr id="193" name="Google Shape;193;p27"/>
          <p:cNvSpPr txBox="1">
            <a:spLocks noGrp="1"/>
          </p:cNvSpPr>
          <p:nvPr>
            <p:ph type="subTitle" idx="2"/>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94" name="Google Shape;194;p27"/>
          <p:cNvSpPr txBox="1">
            <a:spLocks noGrp="1"/>
          </p:cNvSpPr>
          <p:nvPr>
            <p:ph type="subTitle" idx="3"/>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lit screen - Alt 2">
  <p:cSld name="CUSTOM_1_3">
    <p:spTree>
      <p:nvGrpSpPr>
        <p:cNvPr id="1" name="Shape 195"/>
        <p:cNvGrpSpPr/>
        <p:nvPr/>
      </p:nvGrpSpPr>
      <p:grpSpPr>
        <a:xfrm>
          <a:off x="0" y="0"/>
          <a:ext cx="0" cy="0"/>
          <a:chOff x="0" y="0"/>
          <a:chExt cx="0" cy="0"/>
        </a:xfrm>
      </p:grpSpPr>
      <p:sp>
        <p:nvSpPr>
          <p:cNvPr id="196" name="Google Shape;196;p28"/>
          <p:cNvSpPr/>
          <p:nvPr/>
        </p:nvSpPr>
        <p:spPr>
          <a:xfrm>
            <a:off x="-7075" y="1231850"/>
            <a:ext cx="9151200" cy="39117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Inter"/>
              <a:ea typeface="Inter"/>
              <a:cs typeface="Inter"/>
              <a:sym typeface="Inter"/>
            </a:endParaRPr>
          </a:p>
        </p:txBody>
      </p:sp>
      <p:sp>
        <p:nvSpPr>
          <p:cNvPr id="197" name="Google Shape;197;p28"/>
          <p:cNvSpPr txBox="1">
            <a:spLocks noGrp="1"/>
          </p:cNvSpPr>
          <p:nvPr>
            <p:ph type="body" idx="1"/>
          </p:nvPr>
        </p:nvSpPr>
        <p:spPr>
          <a:xfrm>
            <a:off x="4711488" y="2971800"/>
            <a:ext cx="1627800" cy="656100"/>
          </a:xfrm>
          <a:prstGeom prst="rect">
            <a:avLst/>
          </a:prstGeom>
          <a:noFill/>
          <a:ln>
            <a:noFill/>
          </a:ln>
        </p:spPr>
        <p:txBody>
          <a:bodyPr spcFirstLastPara="1" wrap="square" lIns="0" tIns="0" rIns="0" bIns="0" anchor="t" anchorCtr="0">
            <a:no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198" name="Google Shape;198;p28"/>
          <p:cNvSpPr txBox="1">
            <a:spLocks noGrp="1"/>
          </p:cNvSpPr>
          <p:nvPr>
            <p:ph type="subTitle" idx="2"/>
          </p:nvPr>
        </p:nvSpPr>
        <p:spPr>
          <a:xfrm>
            <a:off x="4711513" y="26749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200">
                <a:highlight>
                  <a:schemeClr val="lt2"/>
                </a:highlight>
                <a:latin typeface="Taviraj"/>
                <a:ea typeface="Taviraj"/>
                <a:cs typeface="Taviraj"/>
                <a:sym typeface="Taviraj"/>
              </a:defRPr>
            </a:lvl1pPr>
            <a:lvl2pPr lvl="1"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99" name="Google Shape;199;p28"/>
          <p:cNvSpPr txBox="1">
            <a:spLocks noGrp="1"/>
          </p:cNvSpPr>
          <p:nvPr>
            <p:ph type="subTitle" idx="3"/>
          </p:nvPr>
        </p:nvSpPr>
        <p:spPr>
          <a:xfrm>
            <a:off x="4711513" y="38368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000" b="1">
                <a:solidFill>
                  <a:schemeClr val="lt1"/>
                </a:solidFill>
                <a:latin typeface="Inter"/>
                <a:ea typeface="Inter"/>
                <a:cs typeface="Inter"/>
                <a:sym typeface="Inter"/>
              </a:defRPr>
            </a:lvl1pPr>
            <a:lvl2pPr lvl="1" algn="l">
              <a:lnSpc>
                <a:spcPct val="150000"/>
              </a:lnSpc>
              <a:spcBef>
                <a:spcPts val="0"/>
              </a:spcBef>
              <a:spcAft>
                <a:spcPts val="0"/>
              </a:spcAft>
              <a:buClr>
                <a:schemeClr val="lt1"/>
              </a:buClr>
              <a:buSzPts val="1800"/>
              <a:buNone/>
              <a:defRPr>
                <a:solidFill>
                  <a:schemeClr val="lt1"/>
                </a:solidFill>
              </a:defRPr>
            </a:lvl2pPr>
            <a:lvl3pPr lvl="2" algn="l">
              <a:lnSpc>
                <a:spcPct val="150000"/>
              </a:lnSpc>
              <a:spcBef>
                <a:spcPts val="0"/>
              </a:spcBef>
              <a:spcAft>
                <a:spcPts val="0"/>
              </a:spcAft>
              <a:buClr>
                <a:schemeClr val="lt1"/>
              </a:buClr>
              <a:buSzPts val="1800"/>
              <a:buNone/>
              <a:defRPr>
                <a:solidFill>
                  <a:schemeClr val="lt1"/>
                </a:solidFill>
              </a:defRPr>
            </a:lvl3pPr>
            <a:lvl4pPr lvl="3" algn="l">
              <a:lnSpc>
                <a:spcPct val="150000"/>
              </a:lnSpc>
              <a:spcBef>
                <a:spcPts val="0"/>
              </a:spcBef>
              <a:spcAft>
                <a:spcPts val="0"/>
              </a:spcAft>
              <a:buClr>
                <a:schemeClr val="lt1"/>
              </a:buClr>
              <a:buSzPts val="1800"/>
              <a:buNone/>
              <a:defRPr>
                <a:solidFill>
                  <a:schemeClr val="lt1"/>
                </a:solidFill>
              </a:defRPr>
            </a:lvl4pPr>
            <a:lvl5pPr lvl="4" algn="l">
              <a:lnSpc>
                <a:spcPct val="150000"/>
              </a:lnSpc>
              <a:spcBef>
                <a:spcPts val="0"/>
              </a:spcBef>
              <a:spcAft>
                <a:spcPts val="0"/>
              </a:spcAft>
              <a:buClr>
                <a:schemeClr val="lt1"/>
              </a:buClr>
              <a:buSzPts val="1800"/>
              <a:buNone/>
              <a:defRPr>
                <a:solidFill>
                  <a:schemeClr val="lt1"/>
                </a:solidFill>
              </a:defRPr>
            </a:lvl5pPr>
            <a:lvl6pPr lvl="5" algn="l">
              <a:lnSpc>
                <a:spcPct val="150000"/>
              </a:lnSpc>
              <a:spcBef>
                <a:spcPts val="0"/>
              </a:spcBef>
              <a:spcAft>
                <a:spcPts val="0"/>
              </a:spcAft>
              <a:buClr>
                <a:schemeClr val="lt1"/>
              </a:buClr>
              <a:buSzPts val="1800"/>
              <a:buNone/>
              <a:defRPr>
                <a:solidFill>
                  <a:schemeClr val="lt1"/>
                </a:solidFill>
              </a:defRPr>
            </a:lvl6pPr>
            <a:lvl7pPr lvl="6" algn="l">
              <a:lnSpc>
                <a:spcPct val="150000"/>
              </a:lnSpc>
              <a:spcBef>
                <a:spcPts val="0"/>
              </a:spcBef>
              <a:spcAft>
                <a:spcPts val="0"/>
              </a:spcAft>
              <a:buClr>
                <a:schemeClr val="lt1"/>
              </a:buClr>
              <a:buSzPts val="1800"/>
              <a:buNone/>
              <a:defRPr>
                <a:solidFill>
                  <a:schemeClr val="lt1"/>
                </a:solidFill>
              </a:defRPr>
            </a:lvl7pPr>
            <a:lvl8pPr lvl="7" algn="l">
              <a:lnSpc>
                <a:spcPct val="150000"/>
              </a:lnSpc>
              <a:spcBef>
                <a:spcPts val="0"/>
              </a:spcBef>
              <a:spcAft>
                <a:spcPts val="0"/>
              </a:spcAft>
              <a:buClr>
                <a:schemeClr val="lt1"/>
              </a:buClr>
              <a:buSzPts val="1800"/>
              <a:buNone/>
              <a:defRPr>
                <a:solidFill>
                  <a:schemeClr val="lt1"/>
                </a:solidFill>
              </a:defRPr>
            </a:lvl8pPr>
            <a:lvl9pPr lvl="8" algn="l">
              <a:lnSpc>
                <a:spcPct val="150000"/>
              </a:lnSpc>
              <a:spcBef>
                <a:spcPts val="0"/>
              </a:spcBef>
              <a:spcAft>
                <a:spcPts val="0"/>
              </a:spcAft>
              <a:buClr>
                <a:schemeClr val="lt1"/>
              </a:buClr>
              <a:buSzPts val="1800"/>
              <a:buNone/>
              <a:defRPr>
                <a:solidFill>
                  <a:schemeClr val="lt1"/>
                </a:solidFill>
              </a:defRPr>
            </a:lvl9pPr>
          </a:lstStyle>
          <a:p>
            <a:endParaRPr/>
          </a:p>
        </p:txBody>
      </p:sp>
      <p:sp>
        <p:nvSpPr>
          <p:cNvPr id="200" name="Google Shape;200;p28"/>
          <p:cNvSpPr txBox="1">
            <a:spLocks noGrp="1"/>
          </p:cNvSpPr>
          <p:nvPr>
            <p:ph type="body" idx="4"/>
          </p:nvPr>
        </p:nvSpPr>
        <p:spPr>
          <a:xfrm>
            <a:off x="2515800" y="4078125"/>
            <a:ext cx="1627800" cy="605400"/>
          </a:xfrm>
          <a:prstGeom prst="rect">
            <a:avLst/>
          </a:prstGeom>
          <a:noFill/>
          <a:ln>
            <a:noFill/>
          </a:ln>
        </p:spPr>
        <p:txBody>
          <a:bodyPr spcFirstLastPara="1" wrap="square" lIns="0" tIns="0" rIns="0" bIns="0" anchor="t" anchorCtr="0">
            <a:noAutofit/>
          </a:bodyPr>
          <a:lstStyle>
            <a:lvl1pPr marL="457200" lvl="0" indent="-292100" algn="l">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1" name="Google Shape;201;p28"/>
          <p:cNvSpPr txBox="1">
            <a:spLocks noGrp="1"/>
          </p:cNvSpPr>
          <p:nvPr>
            <p:ph type="body" idx="5"/>
          </p:nvPr>
        </p:nvSpPr>
        <p:spPr>
          <a:xfrm>
            <a:off x="2515800" y="2971800"/>
            <a:ext cx="1627800" cy="656100"/>
          </a:xfrm>
          <a:prstGeom prst="rect">
            <a:avLst/>
          </a:prstGeom>
          <a:noFill/>
          <a:ln>
            <a:noFill/>
          </a:ln>
        </p:spPr>
        <p:txBody>
          <a:bodyPr spcFirstLastPara="1" wrap="square" lIns="0" tIns="0" rIns="0" bIns="0" anchor="t" anchorCtr="0">
            <a:no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2" name="Google Shape;202;p28"/>
          <p:cNvSpPr txBox="1">
            <a:spLocks noGrp="1"/>
          </p:cNvSpPr>
          <p:nvPr>
            <p:ph type="subTitle" idx="6"/>
          </p:nvPr>
        </p:nvSpPr>
        <p:spPr>
          <a:xfrm>
            <a:off x="2515825" y="26749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200">
                <a:highlight>
                  <a:schemeClr val="lt2"/>
                </a:highlight>
                <a:latin typeface="Taviraj"/>
                <a:ea typeface="Taviraj"/>
                <a:cs typeface="Taviraj"/>
                <a:sym typeface="Taviraj"/>
              </a:defRPr>
            </a:lvl1pPr>
            <a:lvl2pPr lvl="1"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3" name="Google Shape;203;p28"/>
          <p:cNvSpPr txBox="1">
            <a:spLocks noGrp="1"/>
          </p:cNvSpPr>
          <p:nvPr>
            <p:ph type="subTitle" idx="7"/>
          </p:nvPr>
        </p:nvSpPr>
        <p:spPr>
          <a:xfrm>
            <a:off x="2515825" y="38368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Clr>
                <a:schemeClr val="dk1"/>
              </a:buClr>
              <a:buSzPts val="1100"/>
              <a:buNone/>
              <a:defRPr sz="1000" b="1">
                <a:solidFill>
                  <a:schemeClr val="lt1"/>
                </a:solidFill>
                <a:latin typeface="Inter"/>
                <a:ea typeface="Inter"/>
                <a:cs typeface="Inter"/>
                <a:sym typeface="Inter"/>
              </a:defRPr>
            </a:lvl1pPr>
            <a:lvl2pPr lvl="1" algn="l">
              <a:lnSpc>
                <a:spcPct val="150000"/>
              </a:lnSpc>
              <a:spcBef>
                <a:spcPts val="0"/>
              </a:spcBef>
              <a:spcAft>
                <a:spcPts val="0"/>
              </a:spcAft>
              <a:buClr>
                <a:schemeClr val="lt1"/>
              </a:buClr>
              <a:buSzPts val="1800"/>
              <a:buNone/>
              <a:defRPr>
                <a:solidFill>
                  <a:schemeClr val="lt1"/>
                </a:solidFill>
              </a:defRPr>
            </a:lvl2pPr>
            <a:lvl3pPr lvl="2" algn="l">
              <a:lnSpc>
                <a:spcPct val="150000"/>
              </a:lnSpc>
              <a:spcBef>
                <a:spcPts val="0"/>
              </a:spcBef>
              <a:spcAft>
                <a:spcPts val="0"/>
              </a:spcAft>
              <a:buClr>
                <a:schemeClr val="lt1"/>
              </a:buClr>
              <a:buSzPts val="1800"/>
              <a:buNone/>
              <a:defRPr>
                <a:solidFill>
                  <a:schemeClr val="lt1"/>
                </a:solidFill>
              </a:defRPr>
            </a:lvl3pPr>
            <a:lvl4pPr lvl="3" algn="l">
              <a:lnSpc>
                <a:spcPct val="150000"/>
              </a:lnSpc>
              <a:spcBef>
                <a:spcPts val="0"/>
              </a:spcBef>
              <a:spcAft>
                <a:spcPts val="0"/>
              </a:spcAft>
              <a:buClr>
                <a:schemeClr val="lt1"/>
              </a:buClr>
              <a:buSzPts val="1800"/>
              <a:buNone/>
              <a:defRPr>
                <a:solidFill>
                  <a:schemeClr val="lt1"/>
                </a:solidFill>
              </a:defRPr>
            </a:lvl4pPr>
            <a:lvl5pPr lvl="4" algn="l">
              <a:lnSpc>
                <a:spcPct val="150000"/>
              </a:lnSpc>
              <a:spcBef>
                <a:spcPts val="0"/>
              </a:spcBef>
              <a:spcAft>
                <a:spcPts val="0"/>
              </a:spcAft>
              <a:buClr>
                <a:schemeClr val="lt1"/>
              </a:buClr>
              <a:buSzPts val="1800"/>
              <a:buNone/>
              <a:defRPr>
                <a:solidFill>
                  <a:schemeClr val="lt1"/>
                </a:solidFill>
              </a:defRPr>
            </a:lvl5pPr>
            <a:lvl6pPr lvl="5" algn="l">
              <a:lnSpc>
                <a:spcPct val="150000"/>
              </a:lnSpc>
              <a:spcBef>
                <a:spcPts val="0"/>
              </a:spcBef>
              <a:spcAft>
                <a:spcPts val="0"/>
              </a:spcAft>
              <a:buClr>
                <a:schemeClr val="lt1"/>
              </a:buClr>
              <a:buSzPts val="1800"/>
              <a:buNone/>
              <a:defRPr>
                <a:solidFill>
                  <a:schemeClr val="lt1"/>
                </a:solidFill>
              </a:defRPr>
            </a:lvl6pPr>
            <a:lvl7pPr lvl="6" algn="l">
              <a:lnSpc>
                <a:spcPct val="150000"/>
              </a:lnSpc>
              <a:spcBef>
                <a:spcPts val="0"/>
              </a:spcBef>
              <a:spcAft>
                <a:spcPts val="0"/>
              </a:spcAft>
              <a:buClr>
                <a:schemeClr val="lt1"/>
              </a:buClr>
              <a:buSzPts val="1800"/>
              <a:buNone/>
              <a:defRPr>
                <a:solidFill>
                  <a:schemeClr val="lt1"/>
                </a:solidFill>
              </a:defRPr>
            </a:lvl7pPr>
            <a:lvl8pPr lvl="7" algn="l">
              <a:lnSpc>
                <a:spcPct val="150000"/>
              </a:lnSpc>
              <a:spcBef>
                <a:spcPts val="0"/>
              </a:spcBef>
              <a:spcAft>
                <a:spcPts val="0"/>
              </a:spcAft>
              <a:buClr>
                <a:schemeClr val="lt1"/>
              </a:buClr>
              <a:buSzPts val="1800"/>
              <a:buNone/>
              <a:defRPr>
                <a:solidFill>
                  <a:schemeClr val="lt1"/>
                </a:solidFill>
              </a:defRPr>
            </a:lvl8pPr>
            <a:lvl9pPr lvl="8" algn="l">
              <a:lnSpc>
                <a:spcPct val="150000"/>
              </a:lnSpc>
              <a:spcBef>
                <a:spcPts val="0"/>
              </a:spcBef>
              <a:spcAft>
                <a:spcPts val="0"/>
              </a:spcAft>
              <a:buClr>
                <a:schemeClr val="lt1"/>
              </a:buClr>
              <a:buSzPts val="1800"/>
              <a:buNone/>
              <a:defRPr>
                <a:solidFill>
                  <a:schemeClr val="lt1"/>
                </a:solidFill>
              </a:defRPr>
            </a:lvl9pPr>
          </a:lstStyle>
          <a:p>
            <a:endParaRPr/>
          </a:p>
        </p:txBody>
      </p:sp>
      <p:sp>
        <p:nvSpPr>
          <p:cNvPr id="204" name="Google Shape;204;p28"/>
          <p:cNvSpPr txBox="1">
            <a:spLocks noGrp="1"/>
          </p:cNvSpPr>
          <p:nvPr>
            <p:ph type="body" idx="8"/>
          </p:nvPr>
        </p:nvSpPr>
        <p:spPr>
          <a:xfrm>
            <a:off x="320075" y="4078125"/>
            <a:ext cx="1627800" cy="605400"/>
          </a:xfrm>
          <a:prstGeom prst="rect">
            <a:avLst/>
          </a:prstGeom>
          <a:noFill/>
          <a:ln>
            <a:noFill/>
          </a:ln>
        </p:spPr>
        <p:txBody>
          <a:bodyPr spcFirstLastPara="1" wrap="square" lIns="0" tIns="0" rIns="0" bIns="0" anchor="t" anchorCtr="0">
            <a:noAutofit/>
          </a:bodyPr>
          <a:lstStyle>
            <a:lvl1pPr marL="457200" lvl="0" indent="-292100" algn="l">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5" name="Google Shape;205;p28"/>
          <p:cNvSpPr txBox="1">
            <a:spLocks noGrp="1"/>
          </p:cNvSpPr>
          <p:nvPr>
            <p:ph type="body" idx="9"/>
          </p:nvPr>
        </p:nvSpPr>
        <p:spPr>
          <a:xfrm>
            <a:off x="320075" y="2971800"/>
            <a:ext cx="1627800" cy="656100"/>
          </a:xfrm>
          <a:prstGeom prst="rect">
            <a:avLst/>
          </a:prstGeom>
          <a:noFill/>
          <a:ln>
            <a:noFill/>
          </a:ln>
        </p:spPr>
        <p:txBody>
          <a:bodyPr spcFirstLastPara="1" wrap="square" lIns="0" tIns="0" rIns="0" bIns="0" anchor="t" anchorCtr="0">
            <a:no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6" name="Google Shape;206;p28"/>
          <p:cNvSpPr txBox="1">
            <a:spLocks noGrp="1"/>
          </p:cNvSpPr>
          <p:nvPr>
            <p:ph type="subTitle" idx="13"/>
          </p:nvPr>
        </p:nvSpPr>
        <p:spPr>
          <a:xfrm>
            <a:off x="320100" y="26749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200">
                <a:highlight>
                  <a:schemeClr val="lt2"/>
                </a:highlight>
                <a:latin typeface="Taviraj"/>
                <a:ea typeface="Taviraj"/>
                <a:cs typeface="Taviraj"/>
                <a:sym typeface="Taviraj"/>
              </a:defRPr>
            </a:lvl1pPr>
            <a:lvl2pPr lvl="1"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7" name="Google Shape;207;p28"/>
          <p:cNvSpPr txBox="1">
            <a:spLocks noGrp="1"/>
          </p:cNvSpPr>
          <p:nvPr>
            <p:ph type="subTitle" idx="14"/>
          </p:nvPr>
        </p:nvSpPr>
        <p:spPr>
          <a:xfrm>
            <a:off x="320100" y="38368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000" b="1">
                <a:solidFill>
                  <a:schemeClr val="lt1"/>
                </a:solidFill>
                <a:latin typeface="Inter"/>
                <a:ea typeface="Inter"/>
                <a:cs typeface="Inter"/>
                <a:sym typeface="Inter"/>
              </a:defRPr>
            </a:lvl1pPr>
            <a:lvl2pPr lvl="1" algn="l">
              <a:lnSpc>
                <a:spcPct val="150000"/>
              </a:lnSpc>
              <a:spcBef>
                <a:spcPts val="0"/>
              </a:spcBef>
              <a:spcAft>
                <a:spcPts val="0"/>
              </a:spcAft>
              <a:buClr>
                <a:schemeClr val="lt1"/>
              </a:buClr>
              <a:buSzPts val="1800"/>
              <a:buNone/>
              <a:defRPr>
                <a:solidFill>
                  <a:schemeClr val="lt1"/>
                </a:solidFill>
              </a:defRPr>
            </a:lvl2pPr>
            <a:lvl3pPr lvl="2" algn="l">
              <a:lnSpc>
                <a:spcPct val="150000"/>
              </a:lnSpc>
              <a:spcBef>
                <a:spcPts val="0"/>
              </a:spcBef>
              <a:spcAft>
                <a:spcPts val="0"/>
              </a:spcAft>
              <a:buClr>
                <a:schemeClr val="lt1"/>
              </a:buClr>
              <a:buSzPts val="1800"/>
              <a:buNone/>
              <a:defRPr>
                <a:solidFill>
                  <a:schemeClr val="lt1"/>
                </a:solidFill>
              </a:defRPr>
            </a:lvl3pPr>
            <a:lvl4pPr lvl="3" algn="l">
              <a:lnSpc>
                <a:spcPct val="150000"/>
              </a:lnSpc>
              <a:spcBef>
                <a:spcPts val="0"/>
              </a:spcBef>
              <a:spcAft>
                <a:spcPts val="0"/>
              </a:spcAft>
              <a:buClr>
                <a:schemeClr val="lt1"/>
              </a:buClr>
              <a:buSzPts val="1800"/>
              <a:buNone/>
              <a:defRPr>
                <a:solidFill>
                  <a:schemeClr val="lt1"/>
                </a:solidFill>
              </a:defRPr>
            </a:lvl4pPr>
            <a:lvl5pPr lvl="4" algn="l">
              <a:lnSpc>
                <a:spcPct val="150000"/>
              </a:lnSpc>
              <a:spcBef>
                <a:spcPts val="0"/>
              </a:spcBef>
              <a:spcAft>
                <a:spcPts val="0"/>
              </a:spcAft>
              <a:buClr>
                <a:schemeClr val="lt1"/>
              </a:buClr>
              <a:buSzPts val="1800"/>
              <a:buNone/>
              <a:defRPr>
                <a:solidFill>
                  <a:schemeClr val="lt1"/>
                </a:solidFill>
              </a:defRPr>
            </a:lvl5pPr>
            <a:lvl6pPr lvl="5" algn="l">
              <a:lnSpc>
                <a:spcPct val="150000"/>
              </a:lnSpc>
              <a:spcBef>
                <a:spcPts val="0"/>
              </a:spcBef>
              <a:spcAft>
                <a:spcPts val="0"/>
              </a:spcAft>
              <a:buClr>
                <a:schemeClr val="lt1"/>
              </a:buClr>
              <a:buSzPts val="1800"/>
              <a:buNone/>
              <a:defRPr>
                <a:solidFill>
                  <a:schemeClr val="lt1"/>
                </a:solidFill>
              </a:defRPr>
            </a:lvl6pPr>
            <a:lvl7pPr lvl="6" algn="l">
              <a:lnSpc>
                <a:spcPct val="150000"/>
              </a:lnSpc>
              <a:spcBef>
                <a:spcPts val="0"/>
              </a:spcBef>
              <a:spcAft>
                <a:spcPts val="0"/>
              </a:spcAft>
              <a:buClr>
                <a:schemeClr val="lt1"/>
              </a:buClr>
              <a:buSzPts val="1800"/>
              <a:buNone/>
              <a:defRPr>
                <a:solidFill>
                  <a:schemeClr val="lt1"/>
                </a:solidFill>
              </a:defRPr>
            </a:lvl7pPr>
            <a:lvl8pPr lvl="7" algn="l">
              <a:lnSpc>
                <a:spcPct val="150000"/>
              </a:lnSpc>
              <a:spcBef>
                <a:spcPts val="0"/>
              </a:spcBef>
              <a:spcAft>
                <a:spcPts val="0"/>
              </a:spcAft>
              <a:buClr>
                <a:schemeClr val="lt1"/>
              </a:buClr>
              <a:buSzPts val="1800"/>
              <a:buNone/>
              <a:defRPr>
                <a:solidFill>
                  <a:schemeClr val="lt1"/>
                </a:solidFill>
              </a:defRPr>
            </a:lvl8pPr>
            <a:lvl9pPr lvl="8" algn="l">
              <a:lnSpc>
                <a:spcPct val="150000"/>
              </a:lnSpc>
              <a:spcBef>
                <a:spcPts val="0"/>
              </a:spcBef>
              <a:spcAft>
                <a:spcPts val="0"/>
              </a:spcAft>
              <a:buClr>
                <a:schemeClr val="lt1"/>
              </a:buClr>
              <a:buSzPts val="1800"/>
              <a:buNone/>
              <a:defRPr>
                <a:solidFill>
                  <a:schemeClr val="lt1"/>
                </a:solidFill>
              </a:defRPr>
            </a:lvl9pPr>
          </a:lstStyle>
          <a:p>
            <a:endParaRPr/>
          </a:p>
        </p:txBody>
      </p:sp>
      <p:sp>
        <p:nvSpPr>
          <p:cNvPr id="208" name="Google Shape;208;p28"/>
          <p:cNvSpPr txBox="1">
            <a:spLocks noGrp="1"/>
          </p:cNvSpPr>
          <p:nvPr>
            <p:ph type="body" idx="15"/>
          </p:nvPr>
        </p:nvSpPr>
        <p:spPr>
          <a:xfrm>
            <a:off x="4711488" y="4078125"/>
            <a:ext cx="1627800" cy="605400"/>
          </a:xfrm>
          <a:prstGeom prst="rect">
            <a:avLst/>
          </a:prstGeom>
          <a:noFill/>
          <a:ln>
            <a:noFill/>
          </a:ln>
        </p:spPr>
        <p:txBody>
          <a:bodyPr spcFirstLastPara="1" wrap="square" lIns="0" tIns="0" rIns="0" bIns="0" anchor="t" anchorCtr="0">
            <a:noAutofit/>
          </a:bodyPr>
          <a:lstStyle>
            <a:lvl1pPr marL="457200" lvl="0" indent="-292100" algn="l">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9" name="Google Shape;209;p28"/>
          <p:cNvSpPr txBox="1">
            <a:spLocks noGrp="1"/>
          </p:cNvSpPr>
          <p:nvPr>
            <p:ph type="body" idx="16"/>
          </p:nvPr>
        </p:nvSpPr>
        <p:spPr>
          <a:xfrm>
            <a:off x="6907163" y="4078125"/>
            <a:ext cx="1627800" cy="605400"/>
          </a:xfrm>
          <a:prstGeom prst="rect">
            <a:avLst/>
          </a:prstGeom>
          <a:noFill/>
          <a:ln>
            <a:noFill/>
          </a:ln>
        </p:spPr>
        <p:txBody>
          <a:bodyPr spcFirstLastPara="1" wrap="square" lIns="0" tIns="0" rIns="0" bIns="0" anchor="t" anchorCtr="0">
            <a:noAutofit/>
          </a:bodyPr>
          <a:lstStyle>
            <a:lvl1pPr marL="457200" lvl="0" indent="-292100" algn="l">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0" name="Google Shape;210;p28"/>
          <p:cNvSpPr txBox="1">
            <a:spLocks noGrp="1"/>
          </p:cNvSpPr>
          <p:nvPr>
            <p:ph type="title"/>
          </p:nvPr>
        </p:nvSpPr>
        <p:spPr>
          <a:xfrm>
            <a:off x="228650" y="334575"/>
            <a:ext cx="5248500" cy="587700"/>
          </a:xfrm>
          <a:prstGeom prst="rect">
            <a:avLst/>
          </a:prstGeom>
          <a:noFill/>
          <a:ln>
            <a:noFill/>
          </a:ln>
        </p:spPr>
        <p:txBody>
          <a:bodyPr spcFirstLastPara="1" wrap="square" lIns="91425" tIns="91425" rIns="91425" bIns="91425" anchor="t" anchorCtr="0">
            <a:normAutofit/>
          </a:bodyPr>
          <a:lstStyle>
            <a:lvl1pPr lvl="0" algn="l">
              <a:lnSpc>
                <a:spcPct val="80000"/>
              </a:lnSpc>
              <a:spcBef>
                <a:spcPts val="0"/>
              </a:spcBef>
              <a:spcAft>
                <a:spcPts val="0"/>
              </a:spcAft>
              <a:buSzPts val="3000"/>
              <a:buNone/>
              <a:defRPr sz="4400">
                <a:solidFill>
                  <a:schemeClr val="dk1"/>
                </a:solidFill>
              </a:defRPr>
            </a:lvl1pPr>
            <a:lvl2pPr lvl="1" algn="l">
              <a:lnSpc>
                <a:spcPct val="80000"/>
              </a:lnSpc>
              <a:spcBef>
                <a:spcPts val="0"/>
              </a:spcBef>
              <a:spcAft>
                <a:spcPts val="0"/>
              </a:spcAft>
              <a:buSzPts val="3000"/>
              <a:buNone/>
              <a:defRPr sz="4400">
                <a:solidFill>
                  <a:schemeClr val="dk1"/>
                </a:solidFill>
              </a:defRPr>
            </a:lvl2pPr>
            <a:lvl3pPr lvl="2" algn="l">
              <a:lnSpc>
                <a:spcPct val="80000"/>
              </a:lnSpc>
              <a:spcBef>
                <a:spcPts val="0"/>
              </a:spcBef>
              <a:spcAft>
                <a:spcPts val="0"/>
              </a:spcAft>
              <a:buSzPts val="3000"/>
              <a:buNone/>
              <a:defRPr sz="4400">
                <a:solidFill>
                  <a:schemeClr val="dk1"/>
                </a:solidFill>
              </a:defRPr>
            </a:lvl3pPr>
            <a:lvl4pPr lvl="3" algn="l">
              <a:lnSpc>
                <a:spcPct val="80000"/>
              </a:lnSpc>
              <a:spcBef>
                <a:spcPts val="0"/>
              </a:spcBef>
              <a:spcAft>
                <a:spcPts val="0"/>
              </a:spcAft>
              <a:buSzPts val="3000"/>
              <a:buNone/>
              <a:defRPr sz="4400">
                <a:solidFill>
                  <a:schemeClr val="dk1"/>
                </a:solidFill>
              </a:defRPr>
            </a:lvl4pPr>
            <a:lvl5pPr lvl="4" algn="l">
              <a:lnSpc>
                <a:spcPct val="80000"/>
              </a:lnSpc>
              <a:spcBef>
                <a:spcPts val="0"/>
              </a:spcBef>
              <a:spcAft>
                <a:spcPts val="0"/>
              </a:spcAft>
              <a:buSzPts val="3000"/>
              <a:buNone/>
              <a:defRPr sz="4400">
                <a:solidFill>
                  <a:schemeClr val="dk1"/>
                </a:solidFill>
              </a:defRPr>
            </a:lvl5pPr>
            <a:lvl6pPr lvl="5" algn="l">
              <a:lnSpc>
                <a:spcPct val="80000"/>
              </a:lnSpc>
              <a:spcBef>
                <a:spcPts val="0"/>
              </a:spcBef>
              <a:spcAft>
                <a:spcPts val="0"/>
              </a:spcAft>
              <a:buSzPts val="3000"/>
              <a:buNone/>
              <a:defRPr sz="4400">
                <a:solidFill>
                  <a:schemeClr val="dk1"/>
                </a:solidFill>
              </a:defRPr>
            </a:lvl6pPr>
            <a:lvl7pPr lvl="6" algn="l">
              <a:lnSpc>
                <a:spcPct val="80000"/>
              </a:lnSpc>
              <a:spcBef>
                <a:spcPts val="0"/>
              </a:spcBef>
              <a:spcAft>
                <a:spcPts val="0"/>
              </a:spcAft>
              <a:buSzPts val="3000"/>
              <a:buNone/>
              <a:defRPr sz="4400">
                <a:solidFill>
                  <a:schemeClr val="dk1"/>
                </a:solidFill>
              </a:defRPr>
            </a:lvl7pPr>
            <a:lvl8pPr lvl="7" algn="l">
              <a:lnSpc>
                <a:spcPct val="80000"/>
              </a:lnSpc>
              <a:spcBef>
                <a:spcPts val="0"/>
              </a:spcBef>
              <a:spcAft>
                <a:spcPts val="0"/>
              </a:spcAft>
              <a:buSzPts val="3000"/>
              <a:buNone/>
              <a:defRPr sz="4400">
                <a:solidFill>
                  <a:schemeClr val="dk1"/>
                </a:solidFill>
              </a:defRPr>
            </a:lvl8pPr>
            <a:lvl9pPr lvl="8" algn="l">
              <a:lnSpc>
                <a:spcPct val="80000"/>
              </a:lnSpc>
              <a:spcBef>
                <a:spcPts val="0"/>
              </a:spcBef>
              <a:spcAft>
                <a:spcPts val="0"/>
              </a:spcAft>
              <a:buSzPts val="3000"/>
              <a:buNone/>
              <a:defRPr sz="4400">
                <a:solidFill>
                  <a:schemeClr val="dk1"/>
                </a:solidFill>
              </a:defRPr>
            </a:lvl9pPr>
          </a:lstStyle>
          <a:p>
            <a:endParaRPr/>
          </a:p>
        </p:txBody>
      </p:sp>
      <p:sp>
        <p:nvSpPr>
          <p:cNvPr id="211" name="Google Shape;211;p28"/>
          <p:cNvSpPr txBox="1">
            <a:spLocks noGrp="1"/>
          </p:cNvSpPr>
          <p:nvPr>
            <p:ph type="body" idx="17"/>
          </p:nvPr>
        </p:nvSpPr>
        <p:spPr>
          <a:xfrm>
            <a:off x="5334000" y="334575"/>
            <a:ext cx="3581400" cy="753300"/>
          </a:xfrm>
          <a:prstGeom prst="rect">
            <a:avLst/>
          </a:prstGeom>
          <a:noFill/>
          <a:ln>
            <a:noFill/>
          </a:ln>
        </p:spPr>
        <p:txBody>
          <a:bodyPr spcFirstLastPara="1" wrap="square" lIns="91425" tIns="91425" rIns="91425" bIns="91425" anchor="t" anchorCtr="0">
            <a:noAutofit/>
          </a:bodyPr>
          <a:lstStyle>
            <a:lvl1pPr marL="457200" lvl="0" indent="-292100" algn="l">
              <a:lnSpc>
                <a:spcPct val="115000"/>
              </a:lnSpc>
              <a:spcBef>
                <a:spcPts val="0"/>
              </a:spcBef>
              <a:spcAft>
                <a:spcPts val="0"/>
              </a:spcAft>
              <a:buSzPts val="1000"/>
              <a:buChar char="●"/>
              <a:defRPr sz="1000"/>
            </a:lvl1pPr>
            <a:lvl2pPr marL="914400" lvl="1" indent="-292100" algn="l">
              <a:lnSpc>
                <a:spcPct val="115000"/>
              </a:lnSpc>
              <a:spcBef>
                <a:spcPts val="800"/>
              </a:spcBef>
              <a:spcAft>
                <a:spcPts val="0"/>
              </a:spcAft>
              <a:buSzPts val="1000"/>
              <a:buChar char="○"/>
              <a:defRPr sz="1000"/>
            </a:lvl2pPr>
            <a:lvl3pPr marL="1371600" lvl="2" indent="-292100" algn="l">
              <a:lnSpc>
                <a:spcPct val="115000"/>
              </a:lnSpc>
              <a:spcBef>
                <a:spcPts val="800"/>
              </a:spcBef>
              <a:spcAft>
                <a:spcPts val="0"/>
              </a:spcAft>
              <a:buSzPts val="1000"/>
              <a:buChar char="■"/>
              <a:defRPr sz="1000"/>
            </a:lvl3pPr>
            <a:lvl4pPr marL="1828800" lvl="3" indent="-292100" algn="l">
              <a:lnSpc>
                <a:spcPct val="115000"/>
              </a:lnSpc>
              <a:spcBef>
                <a:spcPts val="800"/>
              </a:spcBef>
              <a:spcAft>
                <a:spcPts val="0"/>
              </a:spcAft>
              <a:buSzPts val="1000"/>
              <a:buChar char="●"/>
              <a:defRPr sz="1000"/>
            </a:lvl4pPr>
            <a:lvl5pPr marL="2286000" lvl="4" indent="-292100" algn="l">
              <a:lnSpc>
                <a:spcPct val="115000"/>
              </a:lnSpc>
              <a:spcBef>
                <a:spcPts val="800"/>
              </a:spcBef>
              <a:spcAft>
                <a:spcPts val="0"/>
              </a:spcAft>
              <a:buSzPts val="1000"/>
              <a:buChar char="○"/>
              <a:defRPr sz="1000"/>
            </a:lvl5pPr>
            <a:lvl6pPr marL="2743200" lvl="5" indent="-292100" algn="l">
              <a:lnSpc>
                <a:spcPct val="115000"/>
              </a:lnSpc>
              <a:spcBef>
                <a:spcPts val="800"/>
              </a:spcBef>
              <a:spcAft>
                <a:spcPts val="0"/>
              </a:spcAft>
              <a:buSzPts val="1000"/>
              <a:buChar char="■"/>
              <a:defRPr sz="1000"/>
            </a:lvl6pPr>
            <a:lvl7pPr marL="3200400" lvl="6" indent="-292100" algn="l">
              <a:lnSpc>
                <a:spcPct val="115000"/>
              </a:lnSpc>
              <a:spcBef>
                <a:spcPts val="800"/>
              </a:spcBef>
              <a:spcAft>
                <a:spcPts val="0"/>
              </a:spcAft>
              <a:buSzPts val="1000"/>
              <a:buChar char="●"/>
              <a:defRPr sz="1000"/>
            </a:lvl7pPr>
            <a:lvl8pPr marL="3657600" lvl="7" indent="-292100" algn="l">
              <a:lnSpc>
                <a:spcPct val="115000"/>
              </a:lnSpc>
              <a:spcBef>
                <a:spcPts val="800"/>
              </a:spcBef>
              <a:spcAft>
                <a:spcPts val="0"/>
              </a:spcAft>
              <a:buSzPts val="1000"/>
              <a:buChar char="○"/>
              <a:defRPr sz="1000"/>
            </a:lvl8pPr>
            <a:lvl9pPr marL="4114800" lvl="8" indent="-292100" algn="l">
              <a:lnSpc>
                <a:spcPct val="115000"/>
              </a:lnSpc>
              <a:spcBef>
                <a:spcPts val="800"/>
              </a:spcBef>
              <a:spcAft>
                <a:spcPts val="800"/>
              </a:spcAft>
              <a:buSzPts val="1000"/>
              <a:buChar char="■"/>
              <a:defRPr sz="1000"/>
            </a:lvl9pPr>
          </a:lstStyle>
          <a:p>
            <a:endParaRPr/>
          </a:p>
        </p:txBody>
      </p:sp>
      <p:sp>
        <p:nvSpPr>
          <p:cNvPr id="212" name="Google Shape;212;p28"/>
          <p:cNvSpPr txBox="1">
            <a:spLocks noGrp="1"/>
          </p:cNvSpPr>
          <p:nvPr>
            <p:ph type="subTitle" idx="18"/>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213" name="Google Shape;213;p28"/>
          <p:cNvSpPr txBox="1">
            <a:spLocks noGrp="1"/>
          </p:cNvSpPr>
          <p:nvPr>
            <p:ph type="subTitle" idx="19"/>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
        <p:nvSpPr>
          <p:cNvPr id="214" name="Google Shape;214;p28"/>
          <p:cNvSpPr txBox="1">
            <a:spLocks noGrp="1"/>
          </p:cNvSpPr>
          <p:nvPr>
            <p:ph type="body" idx="20"/>
          </p:nvPr>
        </p:nvSpPr>
        <p:spPr>
          <a:xfrm>
            <a:off x="6907163" y="2971800"/>
            <a:ext cx="1627800" cy="656100"/>
          </a:xfrm>
          <a:prstGeom prst="rect">
            <a:avLst/>
          </a:prstGeom>
          <a:noFill/>
          <a:ln>
            <a:noFill/>
          </a:ln>
        </p:spPr>
        <p:txBody>
          <a:bodyPr spcFirstLastPara="1" wrap="square" lIns="0" tIns="0" rIns="0" bIns="0" anchor="t" anchorCtr="0">
            <a:no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5" name="Google Shape;215;p28"/>
          <p:cNvSpPr txBox="1">
            <a:spLocks noGrp="1"/>
          </p:cNvSpPr>
          <p:nvPr>
            <p:ph type="subTitle" idx="21"/>
          </p:nvPr>
        </p:nvSpPr>
        <p:spPr>
          <a:xfrm>
            <a:off x="6907188" y="26749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200">
                <a:highlight>
                  <a:schemeClr val="lt2"/>
                </a:highlight>
                <a:latin typeface="Taviraj"/>
                <a:ea typeface="Taviraj"/>
                <a:cs typeface="Taviraj"/>
                <a:sym typeface="Taviraj"/>
              </a:defRPr>
            </a:lvl1pPr>
            <a:lvl2pPr lvl="1"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16" name="Google Shape;216;p28"/>
          <p:cNvSpPr txBox="1">
            <a:spLocks noGrp="1"/>
          </p:cNvSpPr>
          <p:nvPr>
            <p:ph type="subTitle" idx="22"/>
          </p:nvPr>
        </p:nvSpPr>
        <p:spPr>
          <a:xfrm>
            <a:off x="6907188" y="38368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000" b="1">
                <a:solidFill>
                  <a:schemeClr val="lt1"/>
                </a:solidFill>
                <a:latin typeface="Inter"/>
                <a:ea typeface="Inter"/>
                <a:cs typeface="Inter"/>
                <a:sym typeface="Inter"/>
              </a:defRPr>
            </a:lvl1pPr>
            <a:lvl2pPr lvl="1" algn="l">
              <a:lnSpc>
                <a:spcPct val="150000"/>
              </a:lnSpc>
              <a:spcBef>
                <a:spcPts val="0"/>
              </a:spcBef>
              <a:spcAft>
                <a:spcPts val="0"/>
              </a:spcAft>
              <a:buClr>
                <a:schemeClr val="lt1"/>
              </a:buClr>
              <a:buSzPts val="1800"/>
              <a:buNone/>
              <a:defRPr>
                <a:solidFill>
                  <a:schemeClr val="lt1"/>
                </a:solidFill>
              </a:defRPr>
            </a:lvl2pPr>
            <a:lvl3pPr lvl="2" algn="l">
              <a:lnSpc>
                <a:spcPct val="150000"/>
              </a:lnSpc>
              <a:spcBef>
                <a:spcPts val="0"/>
              </a:spcBef>
              <a:spcAft>
                <a:spcPts val="0"/>
              </a:spcAft>
              <a:buClr>
                <a:schemeClr val="lt1"/>
              </a:buClr>
              <a:buSzPts val="1800"/>
              <a:buNone/>
              <a:defRPr>
                <a:solidFill>
                  <a:schemeClr val="lt1"/>
                </a:solidFill>
              </a:defRPr>
            </a:lvl3pPr>
            <a:lvl4pPr lvl="3" algn="l">
              <a:lnSpc>
                <a:spcPct val="150000"/>
              </a:lnSpc>
              <a:spcBef>
                <a:spcPts val="0"/>
              </a:spcBef>
              <a:spcAft>
                <a:spcPts val="0"/>
              </a:spcAft>
              <a:buClr>
                <a:schemeClr val="lt1"/>
              </a:buClr>
              <a:buSzPts val="1800"/>
              <a:buNone/>
              <a:defRPr>
                <a:solidFill>
                  <a:schemeClr val="lt1"/>
                </a:solidFill>
              </a:defRPr>
            </a:lvl4pPr>
            <a:lvl5pPr lvl="4" algn="l">
              <a:lnSpc>
                <a:spcPct val="150000"/>
              </a:lnSpc>
              <a:spcBef>
                <a:spcPts val="0"/>
              </a:spcBef>
              <a:spcAft>
                <a:spcPts val="0"/>
              </a:spcAft>
              <a:buClr>
                <a:schemeClr val="lt1"/>
              </a:buClr>
              <a:buSzPts val="1800"/>
              <a:buNone/>
              <a:defRPr>
                <a:solidFill>
                  <a:schemeClr val="lt1"/>
                </a:solidFill>
              </a:defRPr>
            </a:lvl5pPr>
            <a:lvl6pPr lvl="5" algn="l">
              <a:lnSpc>
                <a:spcPct val="150000"/>
              </a:lnSpc>
              <a:spcBef>
                <a:spcPts val="0"/>
              </a:spcBef>
              <a:spcAft>
                <a:spcPts val="0"/>
              </a:spcAft>
              <a:buClr>
                <a:schemeClr val="lt1"/>
              </a:buClr>
              <a:buSzPts val="1800"/>
              <a:buNone/>
              <a:defRPr>
                <a:solidFill>
                  <a:schemeClr val="lt1"/>
                </a:solidFill>
              </a:defRPr>
            </a:lvl6pPr>
            <a:lvl7pPr lvl="6" algn="l">
              <a:lnSpc>
                <a:spcPct val="150000"/>
              </a:lnSpc>
              <a:spcBef>
                <a:spcPts val="0"/>
              </a:spcBef>
              <a:spcAft>
                <a:spcPts val="0"/>
              </a:spcAft>
              <a:buClr>
                <a:schemeClr val="lt1"/>
              </a:buClr>
              <a:buSzPts val="1800"/>
              <a:buNone/>
              <a:defRPr>
                <a:solidFill>
                  <a:schemeClr val="lt1"/>
                </a:solidFill>
              </a:defRPr>
            </a:lvl7pPr>
            <a:lvl8pPr lvl="7" algn="l">
              <a:lnSpc>
                <a:spcPct val="150000"/>
              </a:lnSpc>
              <a:spcBef>
                <a:spcPts val="0"/>
              </a:spcBef>
              <a:spcAft>
                <a:spcPts val="0"/>
              </a:spcAft>
              <a:buClr>
                <a:schemeClr val="lt1"/>
              </a:buClr>
              <a:buSzPts val="1800"/>
              <a:buNone/>
              <a:defRPr>
                <a:solidFill>
                  <a:schemeClr val="lt1"/>
                </a:solidFill>
              </a:defRPr>
            </a:lvl8pPr>
            <a:lvl9pPr lvl="8" algn="l">
              <a:lnSpc>
                <a:spcPct val="150000"/>
              </a:lnSpc>
              <a:spcBef>
                <a:spcPts val="0"/>
              </a:spcBef>
              <a:spcAft>
                <a:spcPts val="0"/>
              </a:spcAft>
              <a:buClr>
                <a:schemeClr val="lt1"/>
              </a:buClr>
              <a:buSzPts val="18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lit screen - Alt 3">
  <p:cSld name="CUSTOM_1_1">
    <p:bg>
      <p:bgPr>
        <a:solidFill>
          <a:schemeClr val="accent2"/>
        </a:solidFill>
        <a:effectLst/>
      </p:bgPr>
    </p:bg>
    <p:spTree>
      <p:nvGrpSpPr>
        <p:cNvPr id="1" name="Shape 217"/>
        <p:cNvGrpSpPr/>
        <p:nvPr/>
      </p:nvGrpSpPr>
      <p:grpSpPr>
        <a:xfrm>
          <a:off x="0" y="0"/>
          <a:ext cx="0" cy="0"/>
          <a:chOff x="0" y="0"/>
          <a:chExt cx="0" cy="0"/>
        </a:xfrm>
      </p:grpSpPr>
      <p:sp>
        <p:nvSpPr>
          <p:cNvPr id="218" name="Google Shape;218;p29"/>
          <p:cNvSpPr/>
          <p:nvPr/>
        </p:nvSpPr>
        <p:spPr>
          <a:xfrm>
            <a:off x="-7075" y="1895400"/>
            <a:ext cx="9151200" cy="3248100"/>
          </a:xfrm>
          <a:prstGeom prst="rect">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Inter"/>
              <a:ea typeface="Inter"/>
              <a:cs typeface="Inter"/>
              <a:sym typeface="Inter"/>
            </a:endParaRPr>
          </a:p>
        </p:txBody>
      </p:sp>
      <p:sp>
        <p:nvSpPr>
          <p:cNvPr id="219" name="Google Shape;219;p29"/>
          <p:cNvSpPr txBox="1">
            <a:spLocks noGrp="1"/>
          </p:cNvSpPr>
          <p:nvPr>
            <p:ph type="title"/>
          </p:nvPr>
        </p:nvSpPr>
        <p:spPr>
          <a:xfrm>
            <a:off x="228650" y="334575"/>
            <a:ext cx="52485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
        <p:nvSpPr>
          <p:cNvPr id="220" name="Google Shape;220;p29"/>
          <p:cNvSpPr txBox="1">
            <a:spLocks noGrp="1"/>
          </p:cNvSpPr>
          <p:nvPr>
            <p:ph type="body" idx="1"/>
          </p:nvPr>
        </p:nvSpPr>
        <p:spPr>
          <a:xfrm>
            <a:off x="5477150" y="325504"/>
            <a:ext cx="3438300" cy="1180500"/>
          </a:xfrm>
          <a:prstGeom prst="rect">
            <a:avLst/>
          </a:prstGeom>
          <a:noFill/>
          <a:ln>
            <a:noFill/>
          </a:ln>
        </p:spPr>
        <p:txBody>
          <a:bodyPr spcFirstLastPara="1" wrap="square" lIns="91425" tIns="91425" rIns="91425" bIns="91425" anchor="b" anchorCtr="0">
            <a:noAutofit/>
          </a:bodyPr>
          <a:lstStyle>
            <a:lvl1pPr marL="457200" lvl="0" indent="-292100" algn="l">
              <a:lnSpc>
                <a:spcPct val="115000"/>
              </a:lnSpc>
              <a:spcBef>
                <a:spcPts val="0"/>
              </a:spcBef>
              <a:spcAft>
                <a:spcPts val="0"/>
              </a:spcAft>
              <a:buClr>
                <a:schemeClr val="lt1"/>
              </a:buClr>
              <a:buSzPts val="1000"/>
              <a:buChar char="●"/>
              <a:defRPr sz="1000">
                <a:solidFill>
                  <a:schemeClr val="lt1"/>
                </a:solidFill>
              </a:defRPr>
            </a:lvl1pPr>
            <a:lvl2pPr marL="914400" lvl="1" indent="-292100" algn="l">
              <a:lnSpc>
                <a:spcPct val="115000"/>
              </a:lnSpc>
              <a:spcBef>
                <a:spcPts val="800"/>
              </a:spcBef>
              <a:spcAft>
                <a:spcPts val="0"/>
              </a:spcAft>
              <a:buClr>
                <a:schemeClr val="lt1"/>
              </a:buClr>
              <a:buSzPts val="1000"/>
              <a:buChar char="○"/>
              <a:defRPr sz="1000">
                <a:solidFill>
                  <a:schemeClr val="lt1"/>
                </a:solidFill>
              </a:defRPr>
            </a:lvl2pPr>
            <a:lvl3pPr marL="1371600" lvl="2" indent="-292100" algn="l">
              <a:lnSpc>
                <a:spcPct val="115000"/>
              </a:lnSpc>
              <a:spcBef>
                <a:spcPts val="800"/>
              </a:spcBef>
              <a:spcAft>
                <a:spcPts val="0"/>
              </a:spcAft>
              <a:buClr>
                <a:schemeClr val="lt1"/>
              </a:buClr>
              <a:buSzPts val="1000"/>
              <a:buChar char="■"/>
              <a:defRPr sz="1000">
                <a:solidFill>
                  <a:schemeClr val="lt1"/>
                </a:solidFill>
              </a:defRPr>
            </a:lvl3pPr>
            <a:lvl4pPr marL="1828800" lvl="3" indent="-292100" algn="l">
              <a:lnSpc>
                <a:spcPct val="115000"/>
              </a:lnSpc>
              <a:spcBef>
                <a:spcPts val="800"/>
              </a:spcBef>
              <a:spcAft>
                <a:spcPts val="0"/>
              </a:spcAft>
              <a:buClr>
                <a:schemeClr val="lt1"/>
              </a:buClr>
              <a:buSzPts val="1000"/>
              <a:buChar char="●"/>
              <a:defRPr sz="1000">
                <a:solidFill>
                  <a:schemeClr val="lt1"/>
                </a:solidFill>
              </a:defRPr>
            </a:lvl4pPr>
            <a:lvl5pPr marL="2286000" lvl="4" indent="-292100" algn="l">
              <a:lnSpc>
                <a:spcPct val="115000"/>
              </a:lnSpc>
              <a:spcBef>
                <a:spcPts val="800"/>
              </a:spcBef>
              <a:spcAft>
                <a:spcPts val="0"/>
              </a:spcAft>
              <a:buClr>
                <a:schemeClr val="lt1"/>
              </a:buClr>
              <a:buSzPts val="1000"/>
              <a:buChar char="○"/>
              <a:defRPr sz="1000">
                <a:solidFill>
                  <a:schemeClr val="lt1"/>
                </a:solidFill>
              </a:defRPr>
            </a:lvl5pPr>
            <a:lvl6pPr marL="2743200" lvl="5" indent="-292100" algn="l">
              <a:lnSpc>
                <a:spcPct val="115000"/>
              </a:lnSpc>
              <a:spcBef>
                <a:spcPts val="800"/>
              </a:spcBef>
              <a:spcAft>
                <a:spcPts val="0"/>
              </a:spcAft>
              <a:buClr>
                <a:schemeClr val="lt1"/>
              </a:buClr>
              <a:buSzPts val="1000"/>
              <a:buChar char="■"/>
              <a:defRPr sz="1000">
                <a:solidFill>
                  <a:schemeClr val="lt1"/>
                </a:solidFill>
              </a:defRPr>
            </a:lvl6pPr>
            <a:lvl7pPr marL="3200400" lvl="6" indent="-292100" algn="l">
              <a:lnSpc>
                <a:spcPct val="115000"/>
              </a:lnSpc>
              <a:spcBef>
                <a:spcPts val="800"/>
              </a:spcBef>
              <a:spcAft>
                <a:spcPts val="0"/>
              </a:spcAft>
              <a:buClr>
                <a:schemeClr val="lt1"/>
              </a:buClr>
              <a:buSzPts val="1000"/>
              <a:buChar char="●"/>
              <a:defRPr sz="1000">
                <a:solidFill>
                  <a:schemeClr val="lt1"/>
                </a:solidFill>
              </a:defRPr>
            </a:lvl7pPr>
            <a:lvl8pPr marL="3657600" lvl="7" indent="-292100" algn="l">
              <a:lnSpc>
                <a:spcPct val="115000"/>
              </a:lnSpc>
              <a:spcBef>
                <a:spcPts val="800"/>
              </a:spcBef>
              <a:spcAft>
                <a:spcPts val="0"/>
              </a:spcAft>
              <a:buClr>
                <a:schemeClr val="lt1"/>
              </a:buClr>
              <a:buSzPts val="1000"/>
              <a:buChar char="○"/>
              <a:defRPr sz="1000">
                <a:solidFill>
                  <a:schemeClr val="lt1"/>
                </a:solidFill>
              </a:defRPr>
            </a:lvl8pPr>
            <a:lvl9pPr marL="4114800" lvl="8" indent="-292100" algn="l">
              <a:lnSpc>
                <a:spcPct val="115000"/>
              </a:lnSpc>
              <a:spcBef>
                <a:spcPts val="800"/>
              </a:spcBef>
              <a:spcAft>
                <a:spcPts val="800"/>
              </a:spcAft>
              <a:buClr>
                <a:schemeClr val="lt1"/>
              </a:buClr>
              <a:buSzPts val="1000"/>
              <a:buChar char="■"/>
              <a:defRPr sz="1000">
                <a:solidFill>
                  <a:schemeClr val="lt1"/>
                </a:solidFill>
              </a:defRPr>
            </a:lvl9pPr>
          </a:lstStyle>
          <a:p>
            <a:endParaRPr/>
          </a:p>
        </p:txBody>
      </p:sp>
      <p:sp>
        <p:nvSpPr>
          <p:cNvPr id="221" name="Google Shape;221;p29"/>
          <p:cNvSpPr txBox="1">
            <a:spLocks noGrp="1"/>
          </p:cNvSpPr>
          <p:nvPr>
            <p:ph type="subTitle" idx="2"/>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222" name="Google Shape;222;p29"/>
          <p:cNvSpPr txBox="1">
            <a:spLocks noGrp="1"/>
          </p:cNvSpPr>
          <p:nvPr>
            <p:ph type="subTitle" idx="3"/>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ny policies">
  <p:cSld name="CUSTOM_1_1_1">
    <p:bg>
      <p:bgPr>
        <a:solidFill>
          <a:schemeClr val="accent2"/>
        </a:solidFill>
        <a:effectLst/>
      </p:bgPr>
    </p:bg>
    <p:spTree>
      <p:nvGrpSpPr>
        <p:cNvPr id="1" name="Shape 223"/>
        <p:cNvGrpSpPr/>
        <p:nvPr/>
      </p:nvGrpSpPr>
      <p:grpSpPr>
        <a:xfrm>
          <a:off x="0" y="0"/>
          <a:ext cx="0" cy="0"/>
          <a:chOff x="0" y="0"/>
          <a:chExt cx="0" cy="0"/>
        </a:xfrm>
      </p:grpSpPr>
      <p:sp>
        <p:nvSpPr>
          <p:cNvPr id="224" name="Google Shape;224;p30"/>
          <p:cNvSpPr txBox="1">
            <a:spLocks noGrp="1"/>
          </p:cNvSpPr>
          <p:nvPr>
            <p:ph type="title"/>
          </p:nvPr>
        </p:nvSpPr>
        <p:spPr>
          <a:xfrm>
            <a:off x="223864" y="353721"/>
            <a:ext cx="39705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3200">
                <a:solidFill>
                  <a:schemeClr val="lt1"/>
                </a:solidFill>
              </a:defRPr>
            </a:lvl1pPr>
            <a:lvl2pPr lvl="1" algn="l">
              <a:lnSpc>
                <a:spcPct val="80000"/>
              </a:lnSpc>
              <a:spcBef>
                <a:spcPts val="0"/>
              </a:spcBef>
              <a:spcAft>
                <a:spcPts val="0"/>
              </a:spcAft>
              <a:buSzPts val="3000"/>
              <a:buNone/>
              <a:defRPr sz="3200">
                <a:solidFill>
                  <a:schemeClr val="lt1"/>
                </a:solidFill>
              </a:defRPr>
            </a:lvl2pPr>
            <a:lvl3pPr lvl="2" algn="l">
              <a:lnSpc>
                <a:spcPct val="80000"/>
              </a:lnSpc>
              <a:spcBef>
                <a:spcPts val="0"/>
              </a:spcBef>
              <a:spcAft>
                <a:spcPts val="0"/>
              </a:spcAft>
              <a:buSzPts val="3000"/>
              <a:buNone/>
              <a:defRPr sz="3200">
                <a:solidFill>
                  <a:schemeClr val="lt1"/>
                </a:solidFill>
              </a:defRPr>
            </a:lvl3pPr>
            <a:lvl4pPr lvl="3" algn="l">
              <a:lnSpc>
                <a:spcPct val="80000"/>
              </a:lnSpc>
              <a:spcBef>
                <a:spcPts val="0"/>
              </a:spcBef>
              <a:spcAft>
                <a:spcPts val="0"/>
              </a:spcAft>
              <a:buSzPts val="3000"/>
              <a:buNone/>
              <a:defRPr sz="3200">
                <a:solidFill>
                  <a:schemeClr val="lt1"/>
                </a:solidFill>
              </a:defRPr>
            </a:lvl4pPr>
            <a:lvl5pPr lvl="4" algn="l">
              <a:lnSpc>
                <a:spcPct val="80000"/>
              </a:lnSpc>
              <a:spcBef>
                <a:spcPts val="0"/>
              </a:spcBef>
              <a:spcAft>
                <a:spcPts val="0"/>
              </a:spcAft>
              <a:buSzPts val="3000"/>
              <a:buNone/>
              <a:defRPr sz="3200">
                <a:solidFill>
                  <a:schemeClr val="lt1"/>
                </a:solidFill>
              </a:defRPr>
            </a:lvl5pPr>
            <a:lvl6pPr lvl="5" algn="l">
              <a:lnSpc>
                <a:spcPct val="80000"/>
              </a:lnSpc>
              <a:spcBef>
                <a:spcPts val="0"/>
              </a:spcBef>
              <a:spcAft>
                <a:spcPts val="0"/>
              </a:spcAft>
              <a:buSzPts val="3000"/>
              <a:buNone/>
              <a:defRPr sz="3200">
                <a:solidFill>
                  <a:schemeClr val="lt1"/>
                </a:solidFill>
              </a:defRPr>
            </a:lvl6pPr>
            <a:lvl7pPr lvl="6" algn="l">
              <a:lnSpc>
                <a:spcPct val="80000"/>
              </a:lnSpc>
              <a:spcBef>
                <a:spcPts val="0"/>
              </a:spcBef>
              <a:spcAft>
                <a:spcPts val="0"/>
              </a:spcAft>
              <a:buSzPts val="3000"/>
              <a:buNone/>
              <a:defRPr sz="3200">
                <a:solidFill>
                  <a:schemeClr val="lt1"/>
                </a:solidFill>
              </a:defRPr>
            </a:lvl7pPr>
            <a:lvl8pPr lvl="7" algn="l">
              <a:lnSpc>
                <a:spcPct val="80000"/>
              </a:lnSpc>
              <a:spcBef>
                <a:spcPts val="0"/>
              </a:spcBef>
              <a:spcAft>
                <a:spcPts val="0"/>
              </a:spcAft>
              <a:buSzPts val="3000"/>
              <a:buNone/>
              <a:defRPr sz="3200">
                <a:solidFill>
                  <a:schemeClr val="lt1"/>
                </a:solidFill>
              </a:defRPr>
            </a:lvl8pPr>
            <a:lvl9pPr lvl="8" algn="l">
              <a:lnSpc>
                <a:spcPct val="80000"/>
              </a:lnSpc>
              <a:spcBef>
                <a:spcPts val="0"/>
              </a:spcBef>
              <a:spcAft>
                <a:spcPts val="0"/>
              </a:spcAft>
              <a:buSzPts val="3000"/>
              <a:buNone/>
              <a:defRPr sz="3200">
                <a:solidFill>
                  <a:schemeClr val="lt1"/>
                </a:solidFill>
              </a:defRPr>
            </a:lvl9pPr>
          </a:lstStyle>
          <a:p>
            <a:endParaRPr/>
          </a:p>
        </p:txBody>
      </p:sp>
      <p:sp>
        <p:nvSpPr>
          <p:cNvPr id="225" name="Google Shape;225;p30"/>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226" name="Google Shape;226;p30"/>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227" name="Google Shape;227;p30"/>
          <p:cNvSpPr>
            <a:spLocks noGrp="1"/>
          </p:cNvSpPr>
          <p:nvPr>
            <p:ph type="pic" idx="3"/>
          </p:nvPr>
        </p:nvSpPr>
        <p:spPr>
          <a:xfrm>
            <a:off x="5477325" y="457751"/>
            <a:ext cx="3346800" cy="2037900"/>
          </a:xfrm>
          <a:prstGeom prst="rect">
            <a:avLst/>
          </a:prstGeom>
          <a:noFill/>
          <a:ln>
            <a:noFill/>
          </a:ln>
        </p:spPr>
      </p:sp>
      <p:sp>
        <p:nvSpPr>
          <p:cNvPr id="228" name="Google Shape;228;p30"/>
          <p:cNvSpPr txBox="1">
            <a:spLocks noGrp="1"/>
          </p:cNvSpPr>
          <p:nvPr>
            <p:ph type="body" idx="4"/>
          </p:nvPr>
        </p:nvSpPr>
        <p:spPr>
          <a:xfrm>
            <a:off x="320250" y="3269750"/>
            <a:ext cx="2520000" cy="6849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Char char="●"/>
              <a:defRPr sz="1000">
                <a:solidFill>
                  <a:schemeClr val="lt1"/>
                </a:solidFill>
              </a:defRPr>
            </a:lvl1pPr>
            <a:lvl2pPr marL="914400" lvl="1" indent="-292100" algn="l">
              <a:lnSpc>
                <a:spcPct val="115000"/>
              </a:lnSpc>
              <a:spcBef>
                <a:spcPts val="800"/>
              </a:spcBef>
              <a:spcAft>
                <a:spcPts val="0"/>
              </a:spcAft>
              <a:buClr>
                <a:schemeClr val="lt1"/>
              </a:buClr>
              <a:buSzPts val="1000"/>
              <a:buChar char="○"/>
              <a:defRPr sz="1000">
                <a:solidFill>
                  <a:schemeClr val="lt1"/>
                </a:solidFill>
              </a:defRPr>
            </a:lvl2pPr>
            <a:lvl3pPr marL="1371600" lvl="2" indent="-292100" algn="l">
              <a:lnSpc>
                <a:spcPct val="115000"/>
              </a:lnSpc>
              <a:spcBef>
                <a:spcPts val="800"/>
              </a:spcBef>
              <a:spcAft>
                <a:spcPts val="0"/>
              </a:spcAft>
              <a:buClr>
                <a:schemeClr val="lt1"/>
              </a:buClr>
              <a:buSzPts val="1000"/>
              <a:buChar char="■"/>
              <a:defRPr sz="1000">
                <a:solidFill>
                  <a:schemeClr val="lt1"/>
                </a:solidFill>
              </a:defRPr>
            </a:lvl3pPr>
            <a:lvl4pPr marL="1828800" lvl="3" indent="-292100" algn="l">
              <a:lnSpc>
                <a:spcPct val="115000"/>
              </a:lnSpc>
              <a:spcBef>
                <a:spcPts val="800"/>
              </a:spcBef>
              <a:spcAft>
                <a:spcPts val="0"/>
              </a:spcAft>
              <a:buClr>
                <a:schemeClr val="lt1"/>
              </a:buClr>
              <a:buSzPts val="1000"/>
              <a:buChar char="●"/>
              <a:defRPr sz="1000">
                <a:solidFill>
                  <a:schemeClr val="lt1"/>
                </a:solidFill>
              </a:defRPr>
            </a:lvl4pPr>
            <a:lvl5pPr marL="2286000" lvl="4" indent="-292100" algn="l">
              <a:lnSpc>
                <a:spcPct val="115000"/>
              </a:lnSpc>
              <a:spcBef>
                <a:spcPts val="800"/>
              </a:spcBef>
              <a:spcAft>
                <a:spcPts val="0"/>
              </a:spcAft>
              <a:buClr>
                <a:schemeClr val="lt1"/>
              </a:buClr>
              <a:buSzPts val="1000"/>
              <a:buChar char="○"/>
              <a:defRPr sz="1000">
                <a:solidFill>
                  <a:schemeClr val="lt1"/>
                </a:solidFill>
              </a:defRPr>
            </a:lvl5pPr>
            <a:lvl6pPr marL="2743200" lvl="5" indent="-292100" algn="l">
              <a:lnSpc>
                <a:spcPct val="115000"/>
              </a:lnSpc>
              <a:spcBef>
                <a:spcPts val="800"/>
              </a:spcBef>
              <a:spcAft>
                <a:spcPts val="0"/>
              </a:spcAft>
              <a:buClr>
                <a:schemeClr val="lt1"/>
              </a:buClr>
              <a:buSzPts val="1000"/>
              <a:buChar char="■"/>
              <a:defRPr sz="1000">
                <a:solidFill>
                  <a:schemeClr val="lt1"/>
                </a:solidFill>
              </a:defRPr>
            </a:lvl6pPr>
            <a:lvl7pPr marL="3200400" lvl="6" indent="-292100" algn="l">
              <a:lnSpc>
                <a:spcPct val="115000"/>
              </a:lnSpc>
              <a:spcBef>
                <a:spcPts val="800"/>
              </a:spcBef>
              <a:spcAft>
                <a:spcPts val="0"/>
              </a:spcAft>
              <a:buClr>
                <a:schemeClr val="lt1"/>
              </a:buClr>
              <a:buSzPts val="1000"/>
              <a:buChar char="●"/>
              <a:defRPr sz="1000">
                <a:solidFill>
                  <a:schemeClr val="lt1"/>
                </a:solidFill>
              </a:defRPr>
            </a:lvl7pPr>
            <a:lvl8pPr marL="3657600" lvl="7" indent="-292100" algn="l">
              <a:lnSpc>
                <a:spcPct val="115000"/>
              </a:lnSpc>
              <a:spcBef>
                <a:spcPts val="800"/>
              </a:spcBef>
              <a:spcAft>
                <a:spcPts val="0"/>
              </a:spcAft>
              <a:buClr>
                <a:schemeClr val="lt1"/>
              </a:buClr>
              <a:buSzPts val="1000"/>
              <a:buChar char="○"/>
              <a:defRPr sz="1000">
                <a:solidFill>
                  <a:schemeClr val="lt1"/>
                </a:solidFill>
              </a:defRPr>
            </a:lvl8pPr>
            <a:lvl9pPr marL="4114800" lvl="8" indent="-292100" algn="l">
              <a:lnSpc>
                <a:spcPct val="115000"/>
              </a:lnSpc>
              <a:spcBef>
                <a:spcPts val="800"/>
              </a:spcBef>
              <a:spcAft>
                <a:spcPts val="800"/>
              </a:spcAft>
              <a:buClr>
                <a:schemeClr val="lt1"/>
              </a:buClr>
              <a:buSzPts val="1000"/>
              <a:buChar char="■"/>
              <a:defRPr sz="1000">
                <a:solidFill>
                  <a:schemeClr val="lt1"/>
                </a:solidFill>
              </a:defRPr>
            </a:lvl9pPr>
          </a:lstStyle>
          <a:p>
            <a:endParaRPr/>
          </a:p>
        </p:txBody>
      </p:sp>
      <p:sp>
        <p:nvSpPr>
          <p:cNvPr id="229" name="Google Shape;229;p30"/>
          <p:cNvSpPr txBox="1">
            <a:spLocks noGrp="1"/>
          </p:cNvSpPr>
          <p:nvPr>
            <p:ph type="body" idx="5"/>
          </p:nvPr>
        </p:nvSpPr>
        <p:spPr>
          <a:xfrm>
            <a:off x="320125" y="1801500"/>
            <a:ext cx="2520000" cy="684900"/>
          </a:xfrm>
          <a:prstGeom prst="rect">
            <a:avLst/>
          </a:prstGeom>
          <a:noFill/>
          <a:ln>
            <a:noFill/>
          </a:ln>
        </p:spPr>
        <p:txBody>
          <a:bodyPr spcFirstLastPara="1" wrap="square" lIns="0" tIns="0" rIns="0" bIns="0" anchor="b" anchorCtr="0">
            <a:no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0" name="Google Shape;230;p30"/>
          <p:cNvSpPr txBox="1">
            <a:spLocks noGrp="1"/>
          </p:cNvSpPr>
          <p:nvPr>
            <p:ph type="subTitle" idx="6"/>
          </p:nvPr>
        </p:nvSpPr>
        <p:spPr>
          <a:xfrm>
            <a:off x="320251" y="2955614"/>
            <a:ext cx="25200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1pPr>
            <a:lvl2pPr lvl="1"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2pPr>
            <a:lvl3pPr lvl="2"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3pPr>
            <a:lvl4pPr lvl="3"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4pPr>
            <a:lvl5pPr lvl="4"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5pPr>
            <a:lvl6pPr lvl="5"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6pPr>
            <a:lvl7pPr lvl="6"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7pPr>
            <a:lvl8pPr lvl="7"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8pPr>
            <a:lvl9pPr lvl="8"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1" name="Google Shape;231;p30"/>
          <p:cNvSpPr txBox="1">
            <a:spLocks noGrp="1"/>
          </p:cNvSpPr>
          <p:nvPr>
            <p:ph type="body" idx="7"/>
          </p:nvPr>
        </p:nvSpPr>
        <p:spPr>
          <a:xfrm>
            <a:off x="6303750" y="3269750"/>
            <a:ext cx="2520000" cy="6849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2" name="Google Shape;232;p30"/>
          <p:cNvSpPr txBox="1">
            <a:spLocks noGrp="1"/>
          </p:cNvSpPr>
          <p:nvPr>
            <p:ph type="subTitle" idx="8"/>
          </p:nvPr>
        </p:nvSpPr>
        <p:spPr>
          <a:xfrm>
            <a:off x="6303751" y="2955614"/>
            <a:ext cx="25200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1pPr>
            <a:lvl2pPr lvl="1"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2pPr>
            <a:lvl3pPr lvl="2"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3pPr>
            <a:lvl4pPr lvl="3"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4pPr>
            <a:lvl5pPr lvl="4"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5pPr>
            <a:lvl6pPr lvl="5"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6pPr>
            <a:lvl7pPr lvl="6"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7pPr>
            <a:lvl8pPr lvl="7"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8pPr>
            <a:lvl9pPr lvl="8"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3" name="Google Shape;233;p30"/>
          <p:cNvSpPr txBox="1">
            <a:spLocks noGrp="1"/>
          </p:cNvSpPr>
          <p:nvPr>
            <p:ph type="body" idx="9"/>
          </p:nvPr>
        </p:nvSpPr>
        <p:spPr>
          <a:xfrm>
            <a:off x="3312000" y="3269750"/>
            <a:ext cx="2520000" cy="6849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4" name="Google Shape;234;p30"/>
          <p:cNvSpPr txBox="1">
            <a:spLocks noGrp="1"/>
          </p:cNvSpPr>
          <p:nvPr>
            <p:ph type="subTitle" idx="13"/>
          </p:nvPr>
        </p:nvSpPr>
        <p:spPr>
          <a:xfrm>
            <a:off x="3312001" y="2955614"/>
            <a:ext cx="25200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1pPr>
            <a:lvl2pPr lvl="1"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2pPr>
            <a:lvl3pPr lvl="2"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3pPr>
            <a:lvl4pPr lvl="3"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4pPr>
            <a:lvl5pPr lvl="4"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5pPr>
            <a:lvl6pPr lvl="5"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6pPr>
            <a:lvl7pPr lvl="6"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7pPr>
            <a:lvl8pPr lvl="7"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8pPr>
            <a:lvl9pPr lvl="8"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CUSTOM_1_1_1_1">
    <p:bg>
      <p:bgPr>
        <a:solidFill>
          <a:schemeClr val="dk1"/>
        </a:solidFill>
        <a:effectLst/>
      </p:bgPr>
    </p:bg>
    <p:spTree>
      <p:nvGrpSpPr>
        <p:cNvPr id="1" name="Shape 235"/>
        <p:cNvGrpSpPr/>
        <p:nvPr/>
      </p:nvGrpSpPr>
      <p:grpSpPr>
        <a:xfrm>
          <a:off x="0" y="0"/>
          <a:ext cx="0" cy="0"/>
          <a:chOff x="0" y="0"/>
          <a:chExt cx="0" cy="0"/>
        </a:xfrm>
      </p:grpSpPr>
      <p:sp>
        <p:nvSpPr>
          <p:cNvPr id="236" name="Google Shape;236;p31"/>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237" name="Google Shape;237;p31"/>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238" name="Google Shape;238;p31"/>
          <p:cNvSpPr txBox="1">
            <a:spLocks noGrp="1"/>
          </p:cNvSpPr>
          <p:nvPr>
            <p:ph type="title"/>
          </p:nvPr>
        </p:nvSpPr>
        <p:spPr>
          <a:xfrm>
            <a:off x="228650" y="334575"/>
            <a:ext cx="75849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
        <p:nvSpPr>
          <p:cNvPr id="239" name="Google Shape;239;p31"/>
          <p:cNvSpPr txBox="1">
            <a:spLocks noGrp="1"/>
          </p:cNvSpPr>
          <p:nvPr>
            <p:ph type="subTitle" idx="3"/>
          </p:nvPr>
        </p:nvSpPr>
        <p:spPr>
          <a:xfrm>
            <a:off x="3729875" y="4053798"/>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0" name="Google Shape;240;p31"/>
          <p:cNvSpPr txBox="1">
            <a:spLocks noGrp="1"/>
          </p:cNvSpPr>
          <p:nvPr>
            <p:ph type="subTitle" idx="4"/>
          </p:nvPr>
        </p:nvSpPr>
        <p:spPr>
          <a:xfrm>
            <a:off x="3913475" y="4389350"/>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41" name="Google Shape;241;p31"/>
          <p:cNvSpPr txBox="1">
            <a:spLocks noGrp="1"/>
          </p:cNvSpPr>
          <p:nvPr>
            <p:ph type="subTitle" idx="5"/>
          </p:nvPr>
        </p:nvSpPr>
        <p:spPr>
          <a:xfrm>
            <a:off x="3729875" y="3143073"/>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2" name="Google Shape;242;p31"/>
          <p:cNvSpPr txBox="1">
            <a:spLocks noGrp="1"/>
          </p:cNvSpPr>
          <p:nvPr>
            <p:ph type="subTitle" idx="6"/>
          </p:nvPr>
        </p:nvSpPr>
        <p:spPr>
          <a:xfrm>
            <a:off x="3913475" y="3478625"/>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43" name="Google Shape;243;p31"/>
          <p:cNvSpPr txBox="1">
            <a:spLocks noGrp="1"/>
          </p:cNvSpPr>
          <p:nvPr>
            <p:ph type="subTitle" idx="7"/>
          </p:nvPr>
        </p:nvSpPr>
        <p:spPr>
          <a:xfrm>
            <a:off x="3729875" y="2276373"/>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4" name="Google Shape;244;p31"/>
          <p:cNvSpPr txBox="1">
            <a:spLocks noGrp="1"/>
          </p:cNvSpPr>
          <p:nvPr>
            <p:ph type="subTitle" idx="8"/>
          </p:nvPr>
        </p:nvSpPr>
        <p:spPr>
          <a:xfrm>
            <a:off x="3913475" y="2611925"/>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45" name="Google Shape;245;p31"/>
          <p:cNvSpPr txBox="1">
            <a:spLocks noGrp="1"/>
          </p:cNvSpPr>
          <p:nvPr>
            <p:ph type="subTitle" idx="9"/>
          </p:nvPr>
        </p:nvSpPr>
        <p:spPr>
          <a:xfrm>
            <a:off x="3729875" y="1365648"/>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6" name="Google Shape;246;p31"/>
          <p:cNvSpPr txBox="1">
            <a:spLocks noGrp="1"/>
          </p:cNvSpPr>
          <p:nvPr>
            <p:ph type="subTitle" idx="13"/>
          </p:nvPr>
        </p:nvSpPr>
        <p:spPr>
          <a:xfrm>
            <a:off x="3913475" y="1701200"/>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47" name="Google Shape;247;p31"/>
          <p:cNvSpPr txBox="1">
            <a:spLocks noGrp="1"/>
          </p:cNvSpPr>
          <p:nvPr>
            <p:ph type="subTitle" idx="14"/>
          </p:nvPr>
        </p:nvSpPr>
        <p:spPr>
          <a:xfrm>
            <a:off x="317900" y="4053798"/>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8" name="Google Shape;248;p31"/>
          <p:cNvSpPr txBox="1">
            <a:spLocks noGrp="1"/>
          </p:cNvSpPr>
          <p:nvPr>
            <p:ph type="subTitle" idx="15"/>
          </p:nvPr>
        </p:nvSpPr>
        <p:spPr>
          <a:xfrm>
            <a:off x="501500" y="4389350"/>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49" name="Google Shape;249;p31"/>
          <p:cNvSpPr txBox="1">
            <a:spLocks noGrp="1"/>
          </p:cNvSpPr>
          <p:nvPr>
            <p:ph type="subTitle" idx="16"/>
          </p:nvPr>
        </p:nvSpPr>
        <p:spPr>
          <a:xfrm>
            <a:off x="317900" y="3143073"/>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0" name="Google Shape;250;p31"/>
          <p:cNvSpPr txBox="1">
            <a:spLocks noGrp="1"/>
          </p:cNvSpPr>
          <p:nvPr>
            <p:ph type="subTitle" idx="17"/>
          </p:nvPr>
        </p:nvSpPr>
        <p:spPr>
          <a:xfrm>
            <a:off x="501500" y="3478625"/>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51" name="Google Shape;251;p31"/>
          <p:cNvSpPr txBox="1">
            <a:spLocks noGrp="1"/>
          </p:cNvSpPr>
          <p:nvPr>
            <p:ph type="subTitle" idx="18"/>
          </p:nvPr>
        </p:nvSpPr>
        <p:spPr>
          <a:xfrm>
            <a:off x="317900" y="2276373"/>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2" name="Google Shape;252;p31"/>
          <p:cNvSpPr txBox="1">
            <a:spLocks noGrp="1"/>
          </p:cNvSpPr>
          <p:nvPr>
            <p:ph type="subTitle" idx="19"/>
          </p:nvPr>
        </p:nvSpPr>
        <p:spPr>
          <a:xfrm>
            <a:off x="501500" y="2611925"/>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53" name="Google Shape;253;p31"/>
          <p:cNvSpPr txBox="1">
            <a:spLocks noGrp="1"/>
          </p:cNvSpPr>
          <p:nvPr>
            <p:ph type="subTitle" idx="20"/>
          </p:nvPr>
        </p:nvSpPr>
        <p:spPr>
          <a:xfrm>
            <a:off x="317900" y="1365648"/>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4" name="Google Shape;254;p31"/>
          <p:cNvSpPr txBox="1">
            <a:spLocks noGrp="1"/>
          </p:cNvSpPr>
          <p:nvPr>
            <p:ph type="subTitle" idx="21"/>
          </p:nvPr>
        </p:nvSpPr>
        <p:spPr>
          <a:xfrm>
            <a:off x="501500" y="1701200"/>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55" name="Google Shape;255;p31"/>
          <p:cNvSpPr txBox="1"/>
          <p:nvPr/>
        </p:nvSpPr>
        <p:spPr>
          <a:xfrm>
            <a:off x="317898" y="1728200"/>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56" name="Google Shape;256;p31"/>
          <p:cNvSpPr txBox="1"/>
          <p:nvPr/>
        </p:nvSpPr>
        <p:spPr>
          <a:xfrm>
            <a:off x="317898" y="2638925"/>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57" name="Google Shape;257;p31"/>
          <p:cNvSpPr txBox="1"/>
          <p:nvPr/>
        </p:nvSpPr>
        <p:spPr>
          <a:xfrm>
            <a:off x="317898" y="3507038"/>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58" name="Google Shape;258;p31"/>
          <p:cNvSpPr txBox="1"/>
          <p:nvPr/>
        </p:nvSpPr>
        <p:spPr>
          <a:xfrm>
            <a:off x="317898" y="4416338"/>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59" name="Google Shape;259;p31"/>
          <p:cNvSpPr txBox="1"/>
          <p:nvPr/>
        </p:nvSpPr>
        <p:spPr>
          <a:xfrm>
            <a:off x="3729873" y="1728200"/>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60" name="Google Shape;260;p31"/>
          <p:cNvSpPr txBox="1"/>
          <p:nvPr/>
        </p:nvSpPr>
        <p:spPr>
          <a:xfrm>
            <a:off x="3729873" y="2638925"/>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61" name="Google Shape;261;p31"/>
          <p:cNvSpPr txBox="1"/>
          <p:nvPr/>
        </p:nvSpPr>
        <p:spPr>
          <a:xfrm>
            <a:off x="3729873" y="3507038"/>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62" name="Google Shape;262;p31"/>
          <p:cNvSpPr txBox="1"/>
          <p:nvPr/>
        </p:nvSpPr>
        <p:spPr>
          <a:xfrm>
            <a:off x="3729873" y="4416338"/>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osing slide">
  <p:cSld name="CUSTOM_1_2">
    <p:spTree>
      <p:nvGrpSpPr>
        <p:cNvPr id="1" name="Shape 263"/>
        <p:cNvGrpSpPr/>
        <p:nvPr/>
      </p:nvGrpSpPr>
      <p:grpSpPr>
        <a:xfrm>
          <a:off x="0" y="0"/>
          <a:ext cx="0" cy="0"/>
          <a:chOff x="0" y="0"/>
          <a:chExt cx="0" cy="0"/>
        </a:xfrm>
      </p:grpSpPr>
      <p:sp>
        <p:nvSpPr>
          <p:cNvPr id="264" name="Google Shape;264;p32"/>
          <p:cNvSpPr/>
          <p:nvPr/>
        </p:nvSpPr>
        <p:spPr>
          <a:xfrm flipH="1">
            <a:off x="350" y="0"/>
            <a:ext cx="2451300" cy="51435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viraj"/>
              <a:ea typeface="Taviraj"/>
              <a:cs typeface="Taviraj"/>
              <a:sym typeface="Taviraj"/>
            </a:endParaRPr>
          </a:p>
        </p:txBody>
      </p:sp>
      <p:sp>
        <p:nvSpPr>
          <p:cNvPr id="265" name="Google Shape;265;p32"/>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266" name="Google Shape;266;p32"/>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
        <p:nvSpPr>
          <p:cNvPr id="267" name="Google Shape;267;p32"/>
          <p:cNvSpPr txBox="1">
            <a:spLocks noGrp="1"/>
          </p:cNvSpPr>
          <p:nvPr>
            <p:ph type="title"/>
          </p:nvPr>
        </p:nvSpPr>
        <p:spPr>
          <a:xfrm>
            <a:off x="228650" y="320200"/>
            <a:ext cx="1967400" cy="614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Font typeface="Taviraj"/>
              <a:buNone/>
              <a:defRPr>
                <a:solidFill>
                  <a:schemeClr val="lt1"/>
                </a:solidFill>
                <a:latin typeface="Taviraj"/>
                <a:ea typeface="Taviraj"/>
                <a:cs typeface="Taviraj"/>
                <a:sym typeface="Taviraj"/>
              </a:defRPr>
            </a:lvl1pPr>
            <a:lvl2pPr lvl="1" algn="l">
              <a:lnSpc>
                <a:spcPct val="100000"/>
              </a:lnSpc>
              <a:spcBef>
                <a:spcPts val="0"/>
              </a:spcBef>
              <a:spcAft>
                <a:spcPts val="0"/>
              </a:spcAft>
              <a:buClr>
                <a:schemeClr val="lt1"/>
              </a:buClr>
              <a:buSzPts val="3000"/>
              <a:buFont typeface="Taviraj"/>
              <a:buNone/>
              <a:defRPr>
                <a:solidFill>
                  <a:schemeClr val="lt1"/>
                </a:solidFill>
              </a:defRPr>
            </a:lvl2pPr>
            <a:lvl3pPr lvl="2" algn="l">
              <a:lnSpc>
                <a:spcPct val="100000"/>
              </a:lnSpc>
              <a:spcBef>
                <a:spcPts val="0"/>
              </a:spcBef>
              <a:spcAft>
                <a:spcPts val="0"/>
              </a:spcAft>
              <a:buClr>
                <a:schemeClr val="lt1"/>
              </a:buClr>
              <a:buSzPts val="3000"/>
              <a:buFont typeface="Taviraj"/>
              <a:buNone/>
              <a:defRPr>
                <a:solidFill>
                  <a:schemeClr val="lt1"/>
                </a:solidFill>
              </a:defRPr>
            </a:lvl3pPr>
            <a:lvl4pPr lvl="3" algn="l">
              <a:lnSpc>
                <a:spcPct val="100000"/>
              </a:lnSpc>
              <a:spcBef>
                <a:spcPts val="0"/>
              </a:spcBef>
              <a:spcAft>
                <a:spcPts val="0"/>
              </a:spcAft>
              <a:buClr>
                <a:schemeClr val="lt1"/>
              </a:buClr>
              <a:buSzPts val="3000"/>
              <a:buFont typeface="Taviraj"/>
              <a:buNone/>
              <a:defRPr>
                <a:solidFill>
                  <a:schemeClr val="lt1"/>
                </a:solidFill>
              </a:defRPr>
            </a:lvl4pPr>
            <a:lvl5pPr lvl="4" algn="l">
              <a:lnSpc>
                <a:spcPct val="100000"/>
              </a:lnSpc>
              <a:spcBef>
                <a:spcPts val="0"/>
              </a:spcBef>
              <a:spcAft>
                <a:spcPts val="0"/>
              </a:spcAft>
              <a:buClr>
                <a:schemeClr val="lt1"/>
              </a:buClr>
              <a:buSzPts val="3000"/>
              <a:buFont typeface="Taviraj"/>
              <a:buNone/>
              <a:defRPr>
                <a:solidFill>
                  <a:schemeClr val="lt1"/>
                </a:solidFill>
              </a:defRPr>
            </a:lvl5pPr>
            <a:lvl6pPr lvl="5" algn="l">
              <a:lnSpc>
                <a:spcPct val="100000"/>
              </a:lnSpc>
              <a:spcBef>
                <a:spcPts val="0"/>
              </a:spcBef>
              <a:spcAft>
                <a:spcPts val="0"/>
              </a:spcAft>
              <a:buClr>
                <a:schemeClr val="lt1"/>
              </a:buClr>
              <a:buSzPts val="3000"/>
              <a:buFont typeface="Taviraj"/>
              <a:buNone/>
              <a:defRPr>
                <a:solidFill>
                  <a:schemeClr val="lt1"/>
                </a:solidFill>
              </a:defRPr>
            </a:lvl6pPr>
            <a:lvl7pPr lvl="6" algn="l">
              <a:lnSpc>
                <a:spcPct val="100000"/>
              </a:lnSpc>
              <a:spcBef>
                <a:spcPts val="0"/>
              </a:spcBef>
              <a:spcAft>
                <a:spcPts val="0"/>
              </a:spcAft>
              <a:buClr>
                <a:schemeClr val="lt1"/>
              </a:buClr>
              <a:buSzPts val="3000"/>
              <a:buFont typeface="Taviraj"/>
              <a:buNone/>
              <a:defRPr>
                <a:solidFill>
                  <a:schemeClr val="lt1"/>
                </a:solidFill>
              </a:defRPr>
            </a:lvl7pPr>
            <a:lvl8pPr lvl="7" algn="l">
              <a:lnSpc>
                <a:spcPct val="100000"/>
              </a:lnSpc>
              <a:spcBef>
                <a:spcPts val="0"/>
              </a:spcBef>
              <a:spcAft>
                <a:spcPts val="0"/>
              </a:spcAft>
              <a:buClr>
                <a:schemeClr val="lt1"/>
              </a:buClr>
              <a:buSzPts val="3000"/>
              <a:buFont typeface="Taviraj"/>
              <a:buNone/>
              <a:defRPr>
                <a:solidFill>
                  <a:schemeClr val="lt1"/>
                </a:solidFill>
              </a:defRPr>
            </a:lvl8pPr>
            <a:lvl9pPr lvl="8" algn="l">
              <a:lnSpc>
                <a:spcPct val="100000"/>
              </a:lnSpc>
              <a:spcBef>
                <a:spcPts val="0"/>
              </a:spcBef>
              <a:spcAft>
                <a:spcPts val="0"/>
              </a:spcAft>
              <a:buClr>
                <a:schemeClr val="lt1"/>
              </a:buClr>
              <a:buSzPts val="3000"/>
              <a:buFont typeface="Taviraj"/>
              <a:buNone/>
              <a:defRPr>
                <a:solidFill>
                  <a:schemeClr val="lt1"/>
                </a:solidFill>
              </a:defRPr>
            </a:lvl9pPr>
          </a:lstStyle>
          <a:p>
            <a:endParaRPr/>
          </a:p>
        </p:txBody>
      </p:sp>
      <p:sp>
        <p:nvSpPr>
          <p:cNvPr id="268" name="Google Shape;268;p32"/>
          <p:cNvSpPr txBox="1">
            <a:spLocks noGrp="1"/>
          </p:cNvSpPr>
          <p:nvPr>
            <p:ph type="title" idx="3"/>
          </p:nvPr>
        </p:nvSpPr>
        <p:spPr>
          <a:xfrm>
            <a:off x="2813700" y="278225"/>
            <a:ext cx="6010200" cy="19353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SzPts val="3000"/>
              <a:buNone/>
              <a:defRPr sz="4400"/>
            </a:lvl1pPr>
            <a:lvl2pPr lvl="1" algn="l">
              <a:lnSpc>
                <a:spcPct val="90000"/>
              </a:lnSpc>
              <a:spcBef>
                <a:spcPts val="0"/>
              </a:spcBef>
              <a:spcAft>
                <a:spcPts val="0"/>
              </a:spcAft>
              <a:buSzPts val="3000"/>
              <a:buNone/>
              <a:defRPr sz="4400"/>
            </a:lvl2pPr>
            <a:lvl3pPr lvl="2" algn="l">
              <a:lnSpc>
                <a:spcPct val="90000"/>
              </a:lnSpc>
              <a:spcBef>
                <a:spcPts val="0"/>
              </a:spcBef>
              <a:spcAft>
                <a:spcPts val="0"/>
              </a:spcAft>
              <a:buSzPts val="3000"/>
              <a:buNone/>
              <a:defRPr sz="4400"/>
            </a:lvl3pPr>
            <a:lvl4pPr lvl="3" algn="l">
              <a:lnSpc>
                <a:spcPct val="90000"/>
              </a:lnSpc>
              <a:spcBef>
                <a:spcPts val="0"/>
              </a:spcBef>
              <a:spcAft>
                <a:spcPts val="0"/>
              </a:spcAft>
              <a:buSzPts val="3000"/>
              <a:buNone/>
              <a:defRPr sz="4400"/>
            </a:lvl4pPr>
            <a:lvl5pPr lvl="4" algn="l">
              <a:lnSpc>
                <a:spcPct val="90000"/>
              </a:lnSpc>
              <a:spcBef>
                <a:spcPts val="0"/>
              </a:spcBef>
              <a:spcAft>
                <a:spcPts val="0"/>
              </a:spcAft>
              <a:buSzPts val="3000"/>
              <a:buNone/>
              <a:defRPr sz="4400"/>
            </a:lvl5pPr>
            <a:lvl6pPr lvl="5" algn="l">
              <a:lnSpc>
                <a:spcPct val="90000"/>
              </a:lnSpc>
              <a:spcBef>
                <a:spcPts val="0"/>
              </a:spcBef>
              <a:spcAft>
                <a:spcPts val="0"/>
              </a:spcAft>
              <a:buSzPts val="3000"/>
              <a:buNone/>
              <a:defRPr sz="4400"/>
            </a:lvl6pPr>
            <a:lvl7pPr lvl="6" algn="l">
              <a:lnSpc>
                <a:spcPct val="90000"/>
              </a:lnSpc>
              <a:spcBef>
                <a:spcPts val="0"/>
              </a:spcBef>
              <a:spcAft>
                <a:spcPts val="0"/>
              </a:spcAft>
              <a:buSzPts val="3000"/>
              <a:buNone/>
              <a:defRPr sz="4400"/>
            </a:lvl7pPr>
            <a:lvl8pPr lvl="7" algn="l">
              <a:lnSpc>
                <a:spcPct val="90000"/>
              </a:lnSpc>
              <a:spcBef>
                <a:spcPts val="0"/>
              </a:spcBef>
              <a:spcAft>
                <a:spcPts val="0"/>
              </a:spcAft>
              <a:buSzPts val="3000"/>
              <a:buNone/>
              <a:defRPr sz="4400"/>
            </a:lvl8pPr>
            <a:lvl9pPr lvl="8" algn="l">
              <a:lnSpc>
                <a:spcPct val="90000"/>
              </a:lnSpc>
              <a:spcBef>
                <a:spcPts val="0"/>
              </a:spcBef>
              <a:spcAft>
                <a:spcPts val="0"/>
              </a:spcAft>
              <a:buSzPts val="3000"/>
              <a:buNone/>
              <a:defRPr sz="4400"/>
            </a:lvl9pPr>
          </a:lstStyle>
          <a:p>
            <a:endParaRPr/>
          </a:p>
        </p:txBody>
      </p:sp>
      <p:sp>
        <p:nvSpPr>
          <p:cNvPr id="269" name="Google Shape;269;p32"/>
          <p:cNvSpPr>
            <a:spLocks noGrp="1"/>
          </p:cNvSpPr>
          <p:nvPr>
            <p:ph type="pic" idx="4"/>
          </p:nvPr>
        </p:nvSpPr>
        <p:spPr>
          <a:xfrm>
            <a:off x="6017975" y="2571725"/>
            <a:ext cx="2805900" cy="2112000"/>
          </a:xfrm>
          <a:prstGeom prst="rect">
            <a:avLst/>
          </a:prstGeom>
          <a:noFill/>
          <a:ln>
            <a:noFill/>
          </a:ln>
        </p:spPr>
      </p:sp>
      <p:sp>
        <p:nvSpPr>
          <p:cNvPr id="270" name="Google Shape;270;p32"/>
          <p:cNvSpPr txBox="1">
            <a:spLocks noGrp="1"/>
          </p:cNvSpPr>
          <p:nvPr>
            <p:ph type="body" idx="5"/>
          </p:nvPr>
        </p:nvSpPr>
        <p:spPr>
          <a:xfrm>
            <a:off x="2908850" y="3998825"/>
            <a:ext cx="2030100" cy="684900"/>
          </a:xfrm>
          <a:prstGeom prst="rect">
            <a:avLst/>
          </a:prstGeom>
          <a:noFill/>
          <a:ln>
            <a:noFill/>
          </a:ln>
        </p:spPr>
        <p:txBody>
          <a:bodyPr spcFirstLastPara="1" wrap="square" lIns="0" tIns="0" rIns="0" bIns="0" anchor="b" anchorCtr="0">
            <a:noAutofit/>
          </a:bodyPr>
          <a:lstStyle>
            <a:lvl1pPr marL="457200" lvl="0" indent="-292100" algn="l">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gn="l">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gn="l">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gn="l">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gn="l">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gn="l">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gn="l">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gn="l">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gn="l">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1"/>
        <p:cNvGrpSpPr/>
        <p:nvPr/>
      </p:nvGrpSpPr>
      <p:grpSpPr>
        <a:xfrm>
          <a:off x="0" y="0"/>
          <a:ext cx="0" cy="0"/>
          <a:chOff x="0" y="0"/>
          <a:chExt cx="0" cy="0"/>
        </a:xfrm>
      </p:grpSpPr>
      <p:sp>
        <p:nvSpPr>
          <p:cNvPr id="272" name="Google Shape;272;p3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73" name="Google Shape;273;p3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15000"/>
              </a:lnSpc>
              <a:spcBef>
                <a:spcPts val="0"/>
              </a:spcBef>
              <a:spcAft>
                <a:spcPts val="0"/>
              </a:spcAft>
              <a:buSzPts val="2800"/>
              <a:buNone/>
              <a:defRPr sz="2800"/>
            </a:lvl1pPr>
            <a:lvl2pPr lvl="1" algn="ctr">
              <a:lnSpc>
                <a:spcPct val="115000"/>
              </a:lnSpc>
              <a:spcBef>
                <a:spcPts val="0"/>
              </a:spcBef>
              <a:spcAft>
                <a:spcPts val="0"/>
              </a:spcAft>
              <a:buSzPts val="2800"/>
              <a:buNone/>
              <a:defRPr sz="2800"/>
            </a:lvl2pPr>
            <a:lvl3pPr lvl="2" algn="ctr">
              <a:lnSpc>
                <a:spcPct val="115000"/>
              </a:lnSpc>
              <a:spcBef>
                <a:spcPts val="0"/>
              </a:spcBef>
              <a:spcAft>
                <a:spcPts val="0"/>
              </a:spcAft>
              <a:buSzPts val="2800"/>
              <a:buNone/>
              <a:defRPr sz="2800"/>
            </a:lvl3pPr>
            <a:lvl4pPr lvl="3" algn="ctr">
              <a:lnSpc>
                <a:spcPct val="115000"/>
              </a:lnSpc>
              <a:spcBef>
                <a:spcPts val="0"/>
              </a:spcBef>
              <a:spcAft>
                <a:spcPts val="0"/>
              </a:spcAft>
              <a:buSzPts val="2800"/>
              <a:buNone/>
              <a:defRPr sz="2800"/>
            </a:lvl4pPr>
            <a:lvl5pPr lvl="4" algn="ctr">
              <a:lnSpc>
                <a:spcPct val="115000"/>
              </a:lnSpc>
              <a:spcBef>
                <a:spcPts val="0"/>
              </a:spcBef>
              <a:spcAft>
                <a:spcPts val="0"/>
              </a:spcAft>
              <a:buSzPts val="2800"/>
              <a:buNone/>
              <a:defRPr sz="2800"/>
            </a:lvl5pPr>
            <a:lvl6pPr lvl="5" algn="ctr">
              <a:lnSpc>
                <a:spcPct val="115000"/>
              </a:lnSpc>
              <a:spcBef>
                <a:spcPts val="0"/>
              </a:spcBef>
              <a:spcAft>
                <a:spcPts val="0"/>
              </a:spcAft>
              <a:buSzPts val="2800"/>
              <a:buNone/>
              <a:defRPr sz="2800"/>
            </a:lvl6pPr>
            <a:lvl7pPr lvl="6" algn="ctr">
              <a:lnSpc>
                <a:spcPct val="115000"/>
              </a:lnSpc>
              <a:spcBef>
                <a:spcPts val="0"/>
              </a:spcBef>
              <a:spcAft>
                <a:spcPts val="0"/>
              </a:spcAft>
              <a:buSzPts val="2800"/>
              <a:buNone/>
              <a:defRPr sz="2800"/>
            </a:lvl7pPr>
            <a:lvl8pPr lvl="7" algn="ctr">
              <a:lnSpc>
                <a:spcPct val="115000"/>
              </a:lnSpc>
              <a:spcBef>
                <a:spcPts val="0"/>
              </a:spcBef>
              <a:spcAft>
                <a:spcPts val="0"/>
              </a:spcAft>
              <a:buSzPts val="2800"/>
              <a:buNone/>
              <a:defRPr sz="2800"/>
            </a:lvl8pPr>
            <a:lvl9pPr lvl="8" algn="ctr">
              <a:lnSpc>
                <a:spcPct val="115000"/>
              </a:lnSpc>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4"/>
        <p:cNvGrpSpPr/>
        <p:nvPr/>
      </p:nvGrpSpPr>
      <p:grpSpPr>
        <a:xfrm>
          <a:off x="0" y="0"/>
          <a:ext cx="0" cy="0"/>
          <a:chOff x="0" y="0"/>
          <a:chExt cx="0" cy="0"/>
        </a:xfrm>
      </p:grpSpPr>
      <p:sp>
        <p:nvSpPr>
          <p:cNvPr id="275" name="Google Shape;275;p3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76"/>
        <p:cNvGrpSpPr/>
        <p:nvPr/>
      </p:nvGrpSpPr>
      <p:grpSpPr>
        <a:xfrm>
          <a:off x="0" y="0"/>
          <a:ext cx="0" cy="0"/>
          <a:chOff x="0" y="0"/>
          <a:chExt cx="0" cy="0"/>
        </a:xfrm>
      </p:grpSpPr>
      <p:sp>
        <p:nvSpPr>
          <p:cNvPr id="277" name="Google Shape;277;p3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78" name="Google Shape;278;p3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79"/>
        <p:cNvGrpSpPr/>
        <p:nvPr/>
      </p:nvGrpSpPr>
      <p:grpSpPr>
        <a:xfrm>
          <a:off x="0" y="0"/>
          <a:ext cx="0" cy="0"/>
          <a:chOff x="0" y="0"/>
          <a:chExt cx="0" cy="0"/>
        </a:xfrm>
      </p:grpSpPr>
      <p:sp>
        <p:nvSpPr>
          <p:cNvPr id="280" name="Google Shape;280;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81" name="Google Shape;281;p3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2" name="Google Shape;282;p3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sp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800"/>
              </a:spcBef>
              <a:spcAft>
                <a:spcPts val="0"/>
              </a:spcAft>
              <a:buSzPts val="1200"/>
              <a:buChar char="○"/>
              <a:defRPr sz="1200"/>
            </a:lvl2pPr>
            <a:lvl3pPr marL="1371600" lvl="2" indent="-304800" algn="l">
              <a:lnSpc>
                <a:spcPct val="115000"/>
              </a:lnSpc>
              <a:spcBef>
                <a:spcPts val="800"/>
              </a:spcBef>
              <a:spcAft>
                <a:spcPts val="0"/>
              </a:spcAft>
              <a:buSzPts val="1200"/>
              <a:buChar char="■"/>
              <a:defRPr sz="1200"/>
            </a:lvl3pPr>
            <a:lvl4pPr marL="1828800" lvl="3" indent="-304800" algn="l">
              <a:lnSpc>
                <a:spcPct val="115000"/>
              </a:lnSpc>
              <a:spcBef>
                <a:spcPts val="800"/>
              </a:spcBef>
              <a:spcAft>
                <a:spcPts val="0"/>
              </a:spcAft>
              <a:buSzPts val="1200"/>
              <a:buChar char="●"/>
              <a:defRPr sz="1200"/>
            </a:lvl4pPr>
            <a:lvl5pPr marL="2286000" lvl="4" indent="-304800" algn="l">
              <a:lnSpc>
                <a:spcPct val="115000"/>
              </a:lnSpc>
              <a:spcBef>
                <a:spcPts val="800"/>
              </a:spcBef>
              <a:spcAft>
                <a:spcPts val="0"/>
              </a:spcAft>
              <a:buSzPts val="1200"/>
              <a:buChar char="○"/>
              <a:defRPr sz="1200"/>
            </a:lvl5pPr>
            <a:lvl6pPr marL="2743200" lvl="5" indent="-304800" algn="l">
              <a:lnSpc>
                <a:spcPct val="115000"/>
              </a:lnSpc>
              <a:spcBef>
                <a:spcPts val="800"/>
              </a:spcBef>
              <a:spcAft>
                <a:spcPts val="0"/>
              </a:spcAft>
              <a:buSzPts val="1200"/>
              <a:buChar char="■"/>
              <a:defRPr sz="1200"/>
            </a:lvl6pPr>
            <a:lvl7pPr marL="3200400" lvl="6" indent="-304800" algn="l">
              <a:lnSpc>
                <a:spcPct val="115000"/>
              </a:lnSpc>
              <a:spcBef>
                <a:spcPts val="800"/>
              </a:spcBef>
              <a:spcAft>
                <a:spcPts val="0"/>
              </a:spcAft>
              <a:buSzPts val="1200"/>
              <a:buChar char="●"/>
              <a:defRPr sz="1200"/>
            </a:lvl7pPr>
            <a:lvl8pPr marL="3657600" lvl="7" indent="-304800" algn="l">
              <a:lnSpc>
                <a:spcPct val="115000"/>
              </a:lnSpc>
              <a:spcBef>
                <a:spcPts val="800"/>
              </a:spcBef>
              <a:spcAft>
                <a:spcPts val="0"/>
              </a:spcAft>
              <a:buSzPts val="1200"/>
              <a:buChar char="○"/>
              <a:defRPr sz="1200"/>
            </a:lvl8pPr>
            <a:lvl9pPr marL="4114800" lvl="8" indent="-304800" algn="l">
              <a:lnSpc>
                <a:spcPct val="115000"/>
              </a:lnSpc>
              <a:spcBef>
                <a:spcPts val="800"/>
              </a:spcBef>
              <a:spcAft>
                <a:spcPts val="800"/>
              </a:spcAft>
              <a:buSzPts val="1200"/>
              <a:buChar char="■"/>
              <a:defRPr sz="12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3"/>
        <p:cNvGrpSpPr/>
        <p:nvPr/>
      </p:nvGrpSpPr>
      <p:grpSpPr>
        <a:xfrm>
          <a:off x="0" y="0"/>
          <a:ext cx="0" cy="0"/>
          <a:chOff x="0" y="0"/>
          <a:chExt cx="0" cy="0"/>
        </a:xfrm>
      </p:grpSpPr>
      <p:sp>
        <p:nvSpPr>
          <p:cNvPr id="284" name="Google Shape;284;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3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287" name="Google Shape;287;p3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8"/>
        <p:cNvGrpSpPr/>
        <p:nvPr/>
      </p:nvGrpSpPr>
      <p:grpSpPr>
        <a:xfrm>
          <a:off x="0" y="0"/>
          <a:ext cx="0" cy="0"/>
          <a:chOff x="0" y="0"/>
          <a:chExt cx="0" cy="0"/>
        </a:xfrm>
      </p:grpSpPr>
      <p:sp>
        <p:nvSpPr>
          <p:cNvPr id="289" name="Google Shape;289;p3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4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92" name="Google Shape;292;p4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15000"/>
              </a:lnSpc>
              <a:spcBef>
                <a:spcPts val="0"/>
              </a:spcBef>
              <a:spcAft>
                <a:spcPts val="0"/>
              </a:spcAft>
              <a:buSzPts val="2100"/>
              <a:buNone/>
              <a:defRPr sz="2100"/>
            </a:lvl1pPr>
            <a:lvl2pPr lvl="1" algn="ctr">
              <a:lnSpc>
                <a:spcPct val="115000"/>
              </a:lnSpc>
              <a:spcBef>
                <a:spcPts val="0"/>
              </a:spcBef>
              <a:spcAft>
                <a:spcPts val="0"/>
              </a:spcAft>
              <a:buSzPts val="2100"/>
              <a:buNone/>
              <a:defRPr sz="2100"/>
            </a:lvl2pPr>
            <a:lvl3pPr lvl="2" algn="ctr">
              <a:lnSpc>
                <a:spcPct val="115000"/>
              </a:lnSpc>
              <a:spcBef>
                <a:spcPts val="0"/>
              </a:spcBef>
              <a:spcAft>
                <a:spcPts val="0"/>
              </a:spcAft>
              <a:buSzPts val="2100"/>
              <a:buNone/>
              <a:defRPr sz="2100"/>
            </a:lvl3pPr>
            <a:lvl4pPr lvl="3" algn="ctr">
              <a:lnSpc>
                <a:spcPct val="115000"/>
              </a:lnSpc>
              <a:spcBef>
                <a:spcPts val="0"/>
              </a:spcBef>
              <a:spcAft>
                <a:spcPts val="0"/>
              </a:spcAft>
              <a:buSzPts val="2100"/>
              <a:buNone/>
              <a:defRPr sz="2100"/>
            </a:lvl4pPr>
            <a:lvl5pPr lvl="4" algn="ctr">
              <a:lnSpc>
                <a:spcPct val="115000"/>
              </a:lnSpc>
              <a:spcBef>
                <a:spcPts val="0"/>
              </a:spcBef>
              <a:spcAft>
                <a:spcPts val="0"/>
              </a:spcAft>
              <a:buSzPts val="2100"/>
              <a:buNone/>
              <a:defRPr sz="2100"/>
            </a:lvl5pPr>
            <a:lvl6pPr lvl="5" algn="ctr">
              <a:lnSpc>
                <a:spcPct val="115000"/>
              </a:lnSpc>
              <a:spcBef>
                <a:spcPts val="0"/>
              </a:spcBef>
              <a:spcAft>
                <a:spcPts val="0"/>
              </a:spcAft>
              <a:buSzPts val="2100"/>
              <a:buNone/>
              <a:defRPr sz="2100"/>
            </a:lvl6pPr>
            <a:lvl7pPr lvl="6" algn="ctr">
              <a:lnSpc>
                <a:spcPct val="115000"/>
              </a:lnSpc>
              <a:spcBef>
                <a:spcPts val="0"/>
              </a:spcBef>
              <a:spcAft>
                <a:spcPts val="0"/>
              </a:spcAft>
              <a:buSzPts val="2100"/>
              <a:buNone/>
              <a:defRPr sz="2100"/>
            </a:lvl7pPr>
            <a:lvl8pPr lvl="7" algn="ctr">
              <a:lnSpc>
                <a:spcPct val="115000"/>
              </a:lnSpc>
              <a:spcBef>
                <a:spcPts val="0"/>
              </a:spcBef>
              <a:spcAft>
                <a:spcPts val="0"/>
              </a:spcAft>
              <a:buSzPts val="2100"/>
              <a:buNone/>
              <a:defRPr sz="2100"/>
            </a:lvl8pPr>
            <a:lvl9pPr lvl="8" algn="ctr">
              <a:lnSpc>
                <a:spcPct val="115000"/>
              </a:lnSpc>
              <a:spcBef>
                <a:spcPts val="0"/>
              </a:spcBef>
              <a:spcAft>
                <a:spcPts val="0"/>
              </a:spcAft>
              <a:buSzPts val="2100"/>
              <a:buNone/>
              <a:defRPr sz="2100"/>
            </a:lvl9pPr>
          </a:lstStyle>
          <a:p>
            <a:endParaRPr/>
          </a:p>
        </p:txBody>
      </p:sp>
      <p:sp>
        <p:nvSpPr>
          <p:cNvPr id="293" name="Google Shape;293;p4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4"/>
        <p:cNvGrpSpPr/>
        <p:nvPr/>
      </p:nvGrpSpPr>
      <p:grpSpPr>
        <a:xfrm>
          <a:off x="0" y="0"/>
          <a:ext cx="0" cy="0"/>
          <a:chOff x="0" y="0"/>
          <a:chExt cx="0" cy="0"/>
        </a:xfrm>
      </p:grpSpPr>
      <p:sp>
        <p:nvSpPr>
          <p:cNvPr id="295" name="Google Shape;295;p4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15000"/>
              </a:lnSpc>
              <a:spcBef>
                <a:spcPts val="0"/>
              </a:spcBef>
              <a:spcAft>
                <a:spcPts val="0"/>
              </a:spcAft>
              <a:buSzPts val="1100"/>
              <a:buNone/>
              <a:defRPr/>
            </a:lvl1pPr>
            <a:lvl2pPr marL="914400" lvl="1" indent="-298450" algn="l">
              <a:lnSpc>
                <a:spcPct val="115000"/>
              </a:lnSpc>
              <a:spcBef>
                <a:spcPts val="800"/>
              </a:spcBef>
              <a:spcAft>
                <a:spcPts val="0"/>
              </a:spcAft>
              <a:buSzPts val="1100"/>
              <a:buChar char="○"/>
              <a:defRPr/>
            </a:lvl2pPr>
            <a:lvl3pPr marL="1371600" lvl="2" indent="-298450" algn="l">
              <a:lnSpc>
                <a:spcPct val="115000"/>
              </a:lnSpc>
              <a:spcBef>
                <a:spcPts val="800"/>
              </a:spcBef>
              <a:spcAft>
                <a:spcPts val="0"/>
              </a:spcAft>
              <a:buSzPts val="1100"/>
              <a:buChar char="■"/>
              <a:defRPr/>
            </a:lvl3pPr>
            <a:lvl4pPr marL="1828800" lvl="3" indent="-298450" algn="l">
              <a:lnSpc>
                <a:spcPct val="115000"/>
              </a:lnSpc>
              <a:spcBef>
                <a:spcPts val="800"/>
              </a:spcBef>
              <a:spcAft>
                <a:spcPts val="0"/>
              </a:spcAft>
              <a:buSzPts val="1100"/>
              <a:buChar char="●"/>
              <a:defRPr/>
            </a:lvl4pPr>
            <a:lvl5pPr marL="2286000" lvl="4" indent="-298450" algn="l">
              <a:lnSpc>
                <a:spcPct val="115000"/>
              </a:lnSpc>
              <a:spcBef>
                <a:spcPts val="800"/>
              </a:spcBef>
              <a:spcAft>
                <a:spcPts val="0"/>
              </a:spcAft>
              <a:buSzPts val="1100"/>
              <a:buChar char="○"/>
              <a:defRPr/>
            </a:lvl5pPr>
            <a:lvl6pPr marL="2743200" lvl="5" indent="-298450" algn="l">
              <a:lnSpc>
                <a:spcPct val="115000"/>
              </a:lnSpc>
              <a:spcBef>
                <a:spcPts val="800"/>
              </a:spcBef>
              <a:spcAft>
                <a:spcPts val="0"/>
              </a:spcAft>
              <a:buSzPts val="1100"/>
              <a:buChar char="■"/>
              <a:defRPr/>
            </a:lvl6pPr>
            <a:lvl7pPr marL="3200400" lvl="6" indent="-298450" algn="l">
              <a:lnSpc>
                <a:spcPct val="115000"/>
              </a:lnSpc>
              <a:spcBef>
                <a:spcPts val="800"/>
              </a:spcBef>
              <a:spcAft>
                <a:spcPts val="0"/>
              </a:spcAft>
              <a:buSzPts val="1100"/>
              <a:buChar char="●"/>
              <a:defRPr/>
            </a:lvl7pPr>
            <a:lvl8pPr marL="3657600" lvl="7" indent="-298450" algn="l">
              <a:lnSpc>
                <a:spcPct val="115000"/>
              </a:lnSpc>
              <a:spcBef>
                <a:spcPts val="800"/>
              </a:spcBef>
              <a:spcAft>
                <a:spcPts val="0"/>
              </a:spcAft>
              <a:buSzPts val="1100"/>
              <a:buChar char="○"/>
              <a:defRPr/>
            </a:lvl8pPr>
            <a:lvl9pPr marL="4114800" lvl="8" indent="-298450" algn="l">
              <a:lnSpc>
                <a:spcPct val="115000"/>
              </a:lnSpc>
              <a:spcBef>
                <a:spcPts val="800"/>
              </a:spcBef>
              <a:spcAft>
                <a:spcPts val="800"/>
              </a:spcAft>
              <a:buSzPts val="11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6"/>
        <p:cNvGrpSpPr/>
        <p:nvPr/>
      </p:nvGrpSpPr>
      <p:grpSpPr>
        <a:xfrm>
          <a:off x="0" y="0"/>
          <a:ext cx="0" cy="0"/>
          <a:chOff x="0" y="0"/>
          <a:chExt cx="0" cy="0"/>
        </a:xfrm>
      </p:grpSpPr>
      <p:sp>
        <p:nvSpPr>
          <p:cNvPr id="297" name="Google Shape;297;p42"/>
          <p:cNvSpPr txBox="1">
            <a:spLocks noGrp="1"/>
          </p:cNvSpPr>
          <p:nvPr>
            <p:ph type="title"/>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endParaRPr/>
          </a:p>
        </p:txBody>
      </p:sp>
      <p:sp>
        <p:nvSpPr>
          <p:cNvPr id="298" name="Google Shape;298;p4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298450" algn="ctr">
              <a:lnSpc>
                <a:spcPct val="115000"/>
              </a:lnSpc>
              <a:spcBef>
                <a:spcPts val="0"/>
              </a:spcBef>
              <a:spcAft>
                <a:spcPts val="0"/>
              </a:spcAft>
              <a:buSzPts val="1100"/>
              <a:buChar char="●"/>
              <a:defRPr/>
            </a:lvl1pPr>
            <a:lvl2pPr marL="914400" lvl="1" indent="-298450" algn="ctr">
              <a:lnSpc>
                <a:spcPct val="115000"/>
              </a:lnSpc>
              <a:spcBef>
                <a:spcPts val="0"/>
              </a:spcBef>
              <a:spcAft>
                <a:spcPts val="0"/>
              </a:spcAft>
              <a:buSzPts val="1100"/>
              <a:buChar char="○"/>
              <a:defRPr/>
            </a:lvl2pPr>
            <a:lvl3pPr marL="1371600" lvl="2" indent="-298450" algn="ctr">
              <a:lnSpc>
                <a:spcPct val="115000"/>
              </a:lnSpc>
              <a:spcBef>
                <a:spcPts val="0"/>
              </a:spcBef>
              <a:spcAft>
                <a:spcPts val="0"/>
              </a:spcAft>
              <a:buSzPts val="1100"/>
              <a:buChar char="■"/>
              <a:defRPr/>
            </a:lvl3pPr>
            <a:lvl4pPr marL="1828800" lvl="3" indent="-298450" algn="ctr">
              <a:lnSpc>
                <a:spcPct val="115000"/>
              </a:lnSpc>
              <a:spcBef>
                <a:spcPts val="0"/>
              </a:spcBef>
              <a:spcAft>
                <a:spcPts val="0"/>
              </a:spcAft>
              <a:buSzPts val="1100"/>
              <a:buChar char="●"/>
              <a:defRPr/>
            </a:lvl4pPr>
            <a:lvl5pPr marL="2286000" lvl="4" indent="-298450" algn="ctr">
              <a:lnSpc>
                <a:spcPct val="115000"/>
              </a:lnSpc>
              <a:spcBef>
                <a:spcPts val="0"/>
              </a:spcBef>
              <a:spcAft>
                <a:spcPts val="0"/>
              </a:spcAft>
              <a:buSzPts val="1100"/>
              <a:buChar char="○"/>
              <a:defRPr/>
            </a:lvl5pPr>
            <a:lvl6pPr marL="2743200" lvl="5" indent="-298450" algn="ctr">
              <a:lnSpc>
                <a:spcPct val="115000"/>
              </a:lnSpc>
              <a:spcBef>
                <a:spcPts val="0"/>
              </a:spcBef>
              <a:spcAft>
                <a:spcPts val="0"/>
              </a:spcAft>
              <a:buSzPts val="1100"/>
              <a:buChar char="■"/>
              <a:defRPr/>
            </a:lvl6pPr>
            <a:lvl7pPr marL="3200400" lvl="6" indent="-298450" algn="ctr">
              <a:lnSpc>
                <a:spcPct val="115000"/>
              </a:lnSpc>
              <a:spcBef>
                <a:spcPts val="0"/>
              </a:spcBef>
              <a:spcAft>
                <a:spcPts val="0"/>
              </a:spcAft>
              <a:buSzPts val="1100"/>
              <a:buChar char="●"/>
              <a:defRPr/>
            </a:lvl7pPr>
            <a:lvl8pPr marL="3657600" lvl="7" indent="-298450" algn="ctr">
              <a:lnSpc>
                <a:spcPct val="115000"/>
              </a:lnSpc>
              <a:spcBef>
                <a:spcPts val="0"/>
              </a:spcBef>
              <a:spcAft>
                <a:spcPts val="0"/>
              </a:spcAft>
              <a:buSzPts val="1100"/>
              <a:buChar char="○"/>
              <a:defRPr/>
            </a:lvl8pPr>
            <a:lvl9pPr marL="4114800" lvl="8" indent="-298450" algn="ctr">
              <a:lnSpc>
                <a:spcPct val="115000"/>
              </a:lnSpc>
              <a:spcBef>
                <a:spcPts val="0"/>
              </a:spcBef>
              <a:spcAft>
                <a:spcPts val="0"/>
              </a:spcAft>
              <a:buSzPts val="11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00"/>
        <p:cNvGrpSpPr/>
        <p:nvPr/>
      </p:nvGrpSpPr>
      <p:grpSpPr>
        <a:xfrm>
          <a:off x="0" y="0"/>
          <a:ext cx="0" cy="0"/>
          <a:chOff x="0" y="0"/>
          <a:chExt cx="0" cy="0"/>
        </a:xfrm>
      </p:grpSpPr>
      <p:sp>
        <p:nvSpPr>
          <p:cNvPr id="301" name="Google Shape;301;p44"/>
          <p:cNvSpPr txBox="1">
            <a:spLocks noGrp="1"/>
          </p:cNvSpPr>
          <p:nvPr>
            <p:ph type="title"/>
          </p:nvPr>
        </p:nvSpPr>
        <p:spPr>
          <a:xfrm>
            <a:off x="677325" y="1832775"/>
            <a:ext cx="3217200" cy="1484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200"/>
              <a:buNone/>
              <a:defRPr sz="4200"/>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02" name="Google Shape;302;p44"/>
          <p:cNvSpPr txBox="1">
            <a:spLocks noGrp="1"/>
          </p:cNvSpPr>
          <p:nvPr>
            <p:ph type="subTitle" idx="1"/>
          </p:nvPr>
        </p:nvSpPr>
        <p:spPr>
          <a:xfrm>
            <a:off x="4406650" y="393750"/>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03" name="Google Shape;303;p44"/>
          <p:cNvSpPr txBox="1">
            <a:spLocks noGrp="1"/>
          </p:cNvSpPr>
          <p:nvPr>
            <p:ph type="subTitle" idx="2"/>
          </p:nvPr>
        </p:nvSpPr>
        <p:spPr>
          <a:xfrm>
            <a:off x="4406650" y="1151705"/>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04" name="Google Shape;304;p44"/>
          <p:cNvSpPr txBox="1">
            <a:spLocks noGrp="1"/>
          </p:cNvSpPr>
          <p:nvPr>
            <p:ph type="subTitle" idx="3"/>
          </p:nvPr>
        </p:nvSpPr>
        <p:spPr>
          <a:xfrm>
            <a:off x="4406650" y="3425570"/>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05" name="Google Shape;305;p44"/>
          <p:cNvSpPr txBox="1">
            <a:spLocks noGrp="1"/>
          </p:cNvSpPr>
          <p:nvPr>
            <p:ph type="subTitle" idx="4"/>
          </p:nvPr>
        </p:nvSpPr>
        <p:spPr>
          <a:xfrm>
            <a:off x="4406650" y="1909660"/>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06" name="Google Shape;306;p44"/>
          <p:cNvSpPr txBox="1">
            <a:spLocks noGrp="1"/>
          </p:cNvSpPr>
          <p:nvPr>
            <p:ph type="subTitle" idx="5"/>
          </p:nvPr>
        </p:nvSpPr>
        <p:spPr>
          <a:xfrm>
            <a:off x="4406650" y="4183525"/>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07" name="Google Shape;307;p44"/>
          <p:cNvSpPr txBox="1">
            <a:spLocks noGrp="1"/>
          </p:cNvSpPr>
          <p:nvPr>
            <p:ph type="subTitle" idx="6"/>
          </p:nvPr>
        </p:nvSpPr>
        <p:spPr>
          <a:xfrm>
            <a:off x="4406650" y="2667615"/>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08"/>
        <p:cNvGrpSpPr/>
        <p:nvPr/>
      </p:nvGrpSpPr>
      <p:grpSpPr>
        <a:xfrm>
          <a:off x="0" y="0"/>
          <a:ext cx="0" cy="0"/>
          <a:chOff x="0" y="0"/>
          <a:chExt cx="0" cy="0"/>
        </a:xfrm>
      </p:grpSpPr>
      <p:sp>
        <p:nvSpPr>
          <p:cNvPr id="309" name="Google Shape;309;p4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10" name="Google Shape;310;p45"/>
          <p:cNvSpPr txBox="1">
            <a:spLocks noGrp="1"/>
          </p:cNvSpPr>
          <p:nvPr>
            <p:ph type="body" idx="1"/>
          </p:nvPr>
        </p:nvSpPr>
        <p:spPr>
          <a:xfrm>
            <a:off x="311700" y="1152475"/>
            <a:ext cx="4473900" cy="3416400"/>
          </a:xfrm>
          <a:prstGeom prst="rect">
            <a:avLst/>
          </a:prstGeom>
          <a:noFill/>
          <a:ln>
            <a:noFill/>
          </a:ln>
        </p:spPr>
        <p:txBody>
          <a:bodyPr spcFirstLastPara="1" wrap="square" lIns="91425" tIns="91425" rIns="91425" bIns="91425" anchor="t" anchorCtr="0">
            <a:sp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800"/>
              </a:spcBef>
              <a:spcAft>
                <a:spcPts val="0"/>
              </a:spcAft>
              <a:buSzPts val="1100"/>
              <a:buChar char="○"/>
              <a:defRPr/>
            </a:lvl2pPr>
            <a:lvl3pPr marL="1371600" lvl="2" indent="-298450" algn="l">
              <a:lnSpc>
                <a:spcPct val="115000"/>
              </a:lnSpc>
              <a:spcBef>
                <a:spcPts val="800"/>
              </a:spcBef>
              <a:spcAft>
                <a:spcPts val="0"/>
              </a:spcAft>
              <a:buSzPts val="1100"/>
              <a:buChar char="■"/>
              <a:defRPr/>
            </a:lvl3pPr>
            <a:lvl4pPr marL="1828800" lvl="3" indent="-298450" algn="l">
              <a:lnSpc>
                <a:spcPct val="115000"/>
              </a:lnSpc>
              <a:spcBef>
                <a:spcPts val="800"/>
              </a:spcBef>
              <a:spcAft>
                <a:spcPts val="0"/>
              </a:spcAft>
              <a:buSzPts val="1100"/>
              <a:buChar char="●"/>
              <a:defRPr/>
            </a:lvl4pPr>
            <a:lvl5pPr marL="2286000" lvl="4" indent="-298450" algn="l">
              <a:lnSpc>
                <a:spcPct val="115000"/>
              </a:lnSpc>
              <a:spcBef>
                <a:spcPts val="800"/>
              </a:spcBef>
              <a:spcAft>
                <a:spcPts val="0"/>
              </a:spcAft>
              <a:buSzPts val="1100"/>
              <a:buChar char="○"/>
              <a:defRPr/>
            </a:lvl5pPr>
            <a:lvl6pPr marL="2743200" lvl="5" indent="-298450" algn="l">
              <a:lnSpc>
                <a:spcPct val="115000"/>
              </a:lnSpc>
              <a:spcBef>
                <a:spcPts val="800"/>
              </a:spcBef>
              <a:spcAft>
                <a:spcPts val="0"/>
              </a:spcAft>
              <a:buSzPts val="1100"/>
              <a:buChar char="■"/>
              <a:defRPr/>
            </a:lvl6pPr>
            <a:lvl7pPr marL="3200400" lvl="6" indent="-298450" algn="l">
              <a:lnSpc>
                <a:spcPct val="115000"/>
              </a:lnSpc>
              <a:spcBef>
                <a:spcPts val="800"/>
              </a:spcBef>
              <a:spcAft>
                <a:spcPts val="0"/>
              </a:spcAft>
              <a:buSzPts val="1100"/>
              <a:buChar char="●"/>
              <a:defRPr/>
            </a:lvl7pPr>
            <a:lvl8pPr marL="3657600" lvl="7" indent="-298450" algn="l">
              <a:lnSpc>
                <a:spcPct val="115000"/>
              </a:lnSpc>
              <a:spcBef>
                <a:spcPts val="800"/>
              </a:spcBef>
              <a:spcAft>
                <a:spcPts val="0"/>
              </a:spcAft>
              <a:buSzPts val="1100"/>
              <a:buChar char="○"/>
              <a:defRPr/>
            </a:lvl8pPr>
            <a:lvl9pPr marL="4114800" lvl="8" indent="-298450" algn="l">
              <a:lnSpc>
                <a:spcPct val="115000"/>
              </a:lnSpc>
              <a:spcBef>
                <a:spcPts val="800"/>
              </a:spcBef>
              <a:spcAft>
                <a:spcPts val="800"/>
              </a:spcAft>
              <a:buSzPts val="1100"/>
              <a:buChar char="■"/>
              <a:defRPr/>
            </a:lvl9pPr>
          </a:lstStyle>
          <a:p>
            <a:endParaRPr/>
          </a:p>
        </p:txBody>
      </p:sp>
      <p:sp>
        <p:nvSpPr>
          <p:cNvPr id="311" name="Google Shape;311;p45"/>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12"/>
        <p:cNvGrpSpPr/>
        <p:nvPr/>
      </p:nvGrpSpPr>
      <p:grpSpPr>
        <a:xfrm>
          <a:off x="0" y="0"/>
          <a:ext cx="0" cy="0"/>
          <a:chOff x="0" y="0"/>
          <a:chExt cx="0" cy="0"/>
        </a:xfrm>
      </p:grpSpPr>
      <p:sp>
        <p:nvSpPr>
          <p:cNvPr id="313" name="Google Shape;313;p46"/>
          <p:cNvSpPr txBox="1">
            <a:spLocks noGrp="1"/>
          </p:cNvSpPr>
          <p:nvPr>
            <p:ph type="title"/>
          </p:nvPr>
        </p:nvSpPr>
        <p:spPr>
          <a:xfrm>
            <a:off x="483175" y="450025"/>
            <a:ext cx="8184600" cy="758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14" name="Google Shape;314;p46"/>
          <p:cNvSpPr txBox="1">
            <a:spLocks noGrp="1"/>
          </p:cNvSpPr>
          <p:nvPr>
            <p:ph type="body" idx="1"/>
          </p:nvPr>
        </p:nvSpPr>
        <p:spPr>
          <a:xfrm>
            <a:off x="483150" y="2237788"/>
            <a:ext cx="3619800" cy="2373600"/>
          </a:xfrm>
          <a:prstGeom prst="rect">
            <a:avLst/>
          </a:prstGeom>
          <a:noFill/>
          <a:ln>
            <a:noFill/>
          </a:ln>
        </p:spPr>
        <p:txBody>
          <a:bodyPr spcFirstLastPara="1" wrap="square" lIns="91425" tIns="91425" rIns="91425" bIns="91425" anchor="t" anchorCtr="0">
            <a:sp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800"/>
              </a:spcBef>
              <a:spcAft>
                <a:spcPts val="0"/>
              </a:spcAft>
              <a:buSzPts val="1100"/>
              <a:buChar char="○"/>
              <a:defRPr/>
            </a:lvl2pPr>
            <a:lvl3pPr marL="1371600" lvl="2" indent="-298450" algn="l">
              <a:lnSpc>
                <a:spcPct val="115000"/>
              </a:lnSpc>
              <a:spcBef>
                <a:spcPts val="800"/>
              </a:spcBef>
              <a:spcAft>
                <a:spcPts val="0"/>
              </a:spcAft>
              <a:buSzPts val="1100"/>
              <a:buChar char="■"/>
              <a:defRPr/>
            </a:lvl3pPr>
            <a:lvl4pPr marL="1828800" lvl="3" indent="-298450" algn="l">
              <a:lnSpc>
                <a:spcPct val="115000"/>
              </a:lnSpc>
              <a:spcBef>
                <a:spcPts val="800"/>
              </a:spcBef>
              <a:spcAft>
                <a:spcPts val="0"/>
              </a:spcAft>
              <a:buSzPts val="1100"/>
              <a:buChar char="●"/>
              <a:defRPr/>
            </a:lvl4pPr>
            <a:lvl5pPr marL="2286000" lvl="4" indent="-298450" algn="l">
              <a:lnSpc>
                <a:spcPct val="115000"/>
              </a:lnSpc>
              <a:spcBef>
                <a:spcPts val="800"/>
              </a:spcBef>
              <a:spcAft>
                <a:spcPts val="0"/>
              </a:spcAft>
              <a:buSzPts val="1100"/>
              <a:buChar char="○"/>
              <a:defRPr/>
            </a:lvl5pPr>
            <a:lvl6pPr marL="2743200" lvl="5" indent="-298450" algn="l">
              <a:lnSpc>
                <a:spcPct val="115000"/>
              </a:lnSpc>
              <a:spcBef>
                <a:spcPts val="800"/>
              </a:spcBef>
              <a:spcAft>
                <a:spcPts val="0"/>
              </a:spcAft>
              <a:buSzPts val="1100"/>
              <a:buChar char="■"/>
              <a:defRPr/>
            </a:lvl6pPr>
            <a:lvl7pPr marL="3200400" lvl="6" indent="-298450" algn="l">
              <a:lnSpc>
                <a:spcPct val="115000"/>
              </a:lnSpc>
              <a:spcBef>
                <a:spcPts val="800"/>
              </a:spcBef>
              <a:spcAft>
                <a:spcPts val="0"/>
              </a:spcAft>
              <a:buSzPts val="1100"/>
              <a:buChar char="●"/>
              <a:defRPr/>
            </a:lvl7pPr>
            <a:lvl8pPr marL="3657600" lvl="7" indent="-298450" algn="l">
              <a:lnSpc>
                <a:spcPct val="115000"/>
              </a:lnSpc>
              <a:spcBef>
                <a:spcPts val="800"/>
              </a:spcBef>
              <a:spcAft>
                <a:spcPts val="0"/>
              </a:spcAft>
              <a:buSzPts val="1100"/>
              <a:buChar char="○"/>
              <a:defRPr/>
            </a:lvl8pPr>
            <a:lvl9pPr marL="4114800" lvl="8" indent="-298450" algn="l">
              <a:lnSpc>
                <a:spcPct val="115000"/>
              </a:lnSpc>
              <a:spcBef>
                <a:spcPts val="800"/>
              </a:spcBef>
              <a:spcAft>
                <a:spcPts val="800"/>
              </a:spcAft>
              <a:buSzPts val="1100"/>
              <a:buChar char="■"/>
              <a:defRPr/>
            </a:lvl9pPr>
          </a:lstStyle>
          <a:p>
            <a:endParaRPr/>
          </a:p>
        </p:txBody>
      </p:sp>
      <p:sp>
        <p:nvSpPr>
          <p:cNvPr id="315" name="Google Shape;315;p46"/>
          <p:cNvSpPr txBox="1">
            <a:spLocks noGrp="1"/>
          </p:cNvSpPr>
          <p:nvPr>
            <p:ph type="body" idx="2"/>
          </p:nvPr>
        </p:nvSpPr>
        <p:spPr>
          <a:xfrm>
            <a:off x="5048000" y="2237788"/>
            <a:ext cx="3619800" cy="2373600"/>
          </a:xfrm>
          <a:prstGeom prst="rect">
            <a:avLst/>
          </a:prstGeom>
          <a:noFill/>
          <a:ln>
            <a:noFill/>
          </a:ln>
        </p:spPr>
        <p:txBody>
          <a:bodyPr spcFirstLastPara="1" wrap="square" lIns="91425" tIns="91425" rIns="91425" bIns="91425" anchor="t" anchorCtr="0">
            <a:no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316" name="Google Shape;316;p46"/>
          <p:cNvSpPr txBox="1">
            <a:spLocks noGrp="1"/>
          </p:cNvSpPr>
          <p:nvPr>
            <p:ph type="subTitle" idx="3"/>
          </p:nvPr>
        </p:nvSpPr>
        <p:spPr>
          <a:xfrm>
            <a:off x="483150" y="1336161"/>
            <a:ext cx="36198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17" name="Google Shape;317;p46"/>
          <p:cNvSpPr txBox="1">
            <a:spLocks noGrp="1"/>
          </p:cNvSpPr>
          <p:nvPr>
            <p:ph type="subTitle" idx="4"/>
          </p:nvPr>
        </p:nvSpPr>
        <p:spPr>
          <a:xfrm>
            <a:off x="5048000" y="1336161"/>
            <a:ext cx="36198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18"/>
        <p:cNvGrpSpPr/>
        <p:nvPr/>
      </p:nvGrpSpPr>
      <p:grpSpPr>
        <a:xfrm>
          <a:off x="0" y="0"/>
          <a:ext cx="0" cy="0"/>
          <a:chOff x="0" y="0"/>
          <a:chExt cx="0" cy="0"/>
        </a:xfrm>
      </p:grpSpPr>
      <p:sp>
        <p:nvSpPr>
          <p:cNvPr id="319" name="Google Shape;319;p47"/>
          <p:cNvSpPr txBox="1">
            <a:spLocks noGrp="1"/>
          </p:cNvSpPr>
          <p:nvPr>
            <p:ph type="body" idx="1"/>
          </p:nvPr>
        </p:nvSpPr>
        <p:spPr>
          <a:xfrm>
            <a:off x="483175" y="2417500"/>
            <a:ext cx="2455500" cy="2373600"/>
          </a:xfrm>
          <a:prstGeom prst="rect">
            <a:avLst/>
          </a:prstGeom>
          <a:noFill/>
          <a:ln>
            <a:noFill/>
          </a:ln>
        </p:spPr>
        <p:txBody>
          <a:bodyPr spcFirstLastPara="1" wrap="square" lIns="91425" tIns="91425" rIns="91425" bIns="91425" anchor="t" anchorCtr="0">
            <a:sp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800"/>
              </a:spcBef>
              <a:spcAft>
                <a:spcPts val="0"/>
              </a:spcAft>
              <a:buSzPts val="1100"/>
              <a:buChar char="○"/>
              <a:defRPr/>
            </a:lvl2pPr>
            <a:lvl3pPr marL="1371600" lvl="2" indent="-298450" algn="l">
              <a:lnSpc>
                <a:spcPct val="115000"/>
              </a:lnSpc>
              <a:spcBef>
                <a:spcPts val="800"/>
              </a:spcBef>
              <a:spcAft>
                <a:spcPts val="0"/>
              </a:spcAft>
              <a:buSzPts val="1100"/>
              <a:buChar char="■"/>
              <a:defRPr/>
            </a:lvl3pPr>
            <a:lvl4pPr marL="1828800" lvl="3" indent="-298450" algn="l">
              <a:lnSpc>
                <a:spcPct val="115000"/>
              </a:lnSpc>
              <a:spcBef>
                <a:spcPts val="800"/>
              </a:spcBef>
              <a:spcAft>
                <a:spcPts val="0"/>
              </a:spcAft>
              <a:buSzPts val="1100"/>
              <a:buChar char="●"/>
              <a:defRPr/>
            </a:lvl4pPr>
            <a:lvl5pPr marL="2286000" lvl="4" indent="-298450" algn="l">
              <a:lnSpc>
                <a:spcPct val="115000"/>
              </a:lnSpc>
              <a:spcBef>
                <a:spcPts val="800"/>
              </a:spcBef>
              <a:spcAft>
                <a:spcPts val="0"/>
              </a:spcAft>
              <a:buSzPts val="1100"/>
              <a:buChar char="○"/>
              <a:defRPr/>
            </a:lvl5pPr>
            <a:lvl6pPr marL="2743200" lvl="5" indent="-298450" algn="l">
              <a:lnSpc>
                <a:spcPct val="115000"/>
              </a:lnSpc>
              <a:spcBef>
                <a:spcPts val="800"/>
              </a:spcBef>
              <a:spcAft>
                <a:spcPts val="0"/>
              </a:spcAft>
              <a:buSzPts val="1100"/>
              <a:buChar char="■"/>
              <a:defRPr/>
            </a:lvl6pPr>
            <a:lvl7pPr marL="3200400" lvl="6" indent="-298450" algn="l">
              <a:lnSpc>
                <a:spcPct val="115000"/>
              </a:lnSpc>
              <a:spcBef>
                <a:spcPts val="800"/>
              </a:spcBef>
              <a:spcAft>
                <a:spcPts val="0"/>
              </a:spcAft>
              <a:buSzPts val="1100"/>
              <a:buChar char="●"/>
              <a:defRPr/>
            </a:lvl7pPr>
            <a:lvl8pPr marL="3657600" lvl="7" indent="-298450" algn="l">
              <a:lnSpc>
                <a:spcPct val="115000"/>
              </a:lnSpc>
              <a:spcBef>
                <a:spcPts val="800"/>
              </a:spcBef>
              <a:spcAft>
                <a:spcPts val="0"/>
              </a:spcAft>
              <a:buSzPts val="1100"/>
              <a:buChar char="○"/>
              <a:defRPr/>
            </a:lvl8pPr>
            <a:lvl9pPr marL="4114800" lvl="8" indent="-298450" algn="l">
              <a:lnSpc>
                <a:spcPct val="115000"/>
              </a:lnSpc>
              <a:spcBef>
                <a:spcPts val="800"/>
              </a:spcBef>
              <a:spcAft>
                <a:spcPts val="800"/>
              </a:spcAft>
              <a:buSzPts val="1100"/>
              <a:buChar char="■"/>
              <a:defRPr/>
            </a:lvl9pPr>
          </a:lstStyle>
          <a:p>
            <a:endParaRPr/>
          </a:p>
        </p:txBody>
      </p:sp>
      <p:sp>
        <p:nvSpPr>
          <p:cNvPr id="320" name="Google Shape;320;p47"/>
          <p:cNvSpPr txBox="1">
            <a:spLocks noGrp="1"/>
          </p:cNvSpPr>
          <p:nvPr>
            <p:ph type="body" idx="2"/>
          </p:nvPr>
        </p:nvSpPr>
        <p:spPr>
          <a:xfrm>
            <a:off x="3347725" y="2417500"/>
            <a:ext cx="2455500" cy="2373600"/>
          </a:xfrm>
          <a:prstGeom prst="rect">
            <a:avLst/>
          </a:prstGeom>
          <a:noFill/>
          <a:ln>
            <a:noFill/>
          </a:ln>
        </p:spPr>
        <p:txBody>
          <a:bodyPr spcFirstLastPara="1" wrap="square" lIns="91425" tIns="91425" rIns="91425" bIns="91425" anchor="t" anchorCtr="0">
            <a:no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321" name="Google Shape;321;p47"/>
          <p:cNvSpPr txBox="1">
            <a:spLocks noGrp="1"/>
          </p:cNvSpPr>
          <p:nvPr>
            <p:ph type="title"/>
          </p:nvPr>
        </p:nvSpPr>
        <p:spPr>
          <a:xfrm>
            <a:off x="483175" y="450025"/>
            <a:ext cx="8184600" cy="758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22" name="Google Shape;322;p47"/>
          <p:cNvSpPr txBox="1">
            <a:spLocks noGrp="1"/>
          </p:cNvSpPr>
          <p:nvPr>
            <p:ph type="subTitle" idx="3"/>
          </p:nvPr>
        </p:nvSpPr>
        <p:spPr>
          <a:xfrm>
            <a:off x="483175" y="1336150"/>
            <a:ext cx="2455500" cy="7785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23" name="Google Shape;323;p47"/>
          <p:cNvSpPr txBox="1">
            <a:spLocks noGrp="1"/>
          </p:cNvSpPr>
          <p:nvPr>
            <p:ph type="subTitle" idx="4"/>
          </p:nvPr>
        </p:nvSpPr>
        <p:spPr>
          <a:xfrm>
            <a:off x="3347725" y="1336150"/>
            <a:ext cx="2455500" cy="7785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24" name="Google Shape;324;p47"/>
          <p:cNvSpPr txBox="1">
            <a:spLocks noGrp="1"/>
          </p:cNvSpPr>
          <p:nvPr>
            <p:ph type="subTitle" idx="5"/>
          </p:nvPr>
        </p:nvSpPr>
        <p:spPr>
          <a:xfrm>
            <a:off x="6212275" y="1336150"/>
            <a:ext cx="2455500" cy="7785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25" name="Google Shape;325;p47"/>
          <p:cNvSpPr txBox="1">
            <a:spLocks noGrp="1"/>
          </p:cNvSpPr>
          <p:nvPr>
            <p:ph type="body" idx="6"/>
          </p:nvPr>
        </p:nvSpPr>
        <p:spPr>
          <a:xfrm>
            <a:off x="6212275" y="2417500"/>
            <a:ext cx="2455500" cy="2373600"/>
          </a:xfrm>
          <a:prstGeom prst="rect">
            <a:avLst/>
          </a:prstGeom>
          <a:noFill/>
          <a:ln>
            <a:noFill/>
          </a:ln>
        </p:spPr>
        <p:txBody>
          <a:bodyPr spcFirstLastPara="1" wrap="square" lIns="91425" tIns="91425" rIns="91425" bIns="91425" anchor="t" anchorCtr="0">
            <a:no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26"/>
        <p:cNvGrpSpPr/>
        <p:nvPr/>
      </p:nvGrpSpPr>
      <p:grpSpPr>
        <a:xfrm>
          <a:off x="0" y="0"/>
          <a:ext cx="0" cy="0"/>
          <a:chOff x="0" y="0"/>
          <a:chExt cx="0" cy="0"/>
        </a:xfrm>
      </p:grpSpPr>
      <p:sp>
        <p:nvSpPr>
          <p:cNvPr id="327" name="Google Shape;327;p48"/>
          <p:cNvSpPr txBox="1">
            <a:spLocks noGrp="1"/>
          </p:cNvSpPr>
          <p:nvPr>
            <p:ph type="body" idx="1"/>
          </p:nvPr>
        </p:nvSpPr>
        <p:spPr>
          <a:xfrm>
            <a:off x="366725" y="1759093"/>
            <a:ext cx="3838500" cy="1138500"/>
          </a:xfrm>
          <a:prstGeom prst="rect">
            <a:avLst/>
          </a:prstGeom>
          <a:noFill/>
          <a:ln>
            <a:noFill/>
          </a:ln>
        </p:spPr>
        <p:txBody>
          <a:bodyPr spcFirstLastPara="1" wrap="square" lIns="91425" tIns="91425" rIns="91425" bIns="91425" anchor="t" anchorCtr="0">
            <a:spAutoFit/>
          </a:bodyPr>
          <a:lstStyle>
            <a:lvl1pPr marL="457200" lvl="0" indent="-317500" algn="l">
              <a:lnSpc>
                <a:spcPct val="115000"/>
              </a:lnSpc>
              <a:spcBef>
                <a:spcPts val="0"/>
              </a:spcBef>
              <a:spcAft>
                <a:spcPts val="0"/>
              </a:spcAft>
              <a:buSzPts val="1400"/>
              <a:buChar char="●"/>
              <a:defRPr sz="1400"/>
            </a:lvl1pPr>
            <a:lvl2pPr marL="914400" lvl="1" indent="-298450" algn="l">
              <a:lnSpc>
                <a:spcPct val="115000"/>
              </a:lnSpc>
              <a:spcBef>
                <a:spcPts val="800"/>
              </a:spcBef>
              <a:spcAft>
                <a:spcPts val="0"/>
              </a:spcAft>
              <a:buSzPts val="1100"/>
              <a:buChar char="○"/>
              <a:defRPr/>
            </a:lvl2pPr>
            <a:lvl3pPr marL="1371600" lvl="2" indent="-298450" algn="l">
              <a:lnSpc>
                <a:spcPct val="115000"/>
              </a:lnSpc>
              <a:spcBef>
                <a:spcPts val="800"/>
              </a:spcBef>
              <a:spcAft>
                <a:spcPts val="0"/>
              </a:spcAft>
              <a:buSzPts val="1100"/>
              <a:buChar char="■"/>
              <a:defRPr/>
            </a:lvl3pPr>
            <a:lvl4pPr marL="1828800" lvl="3" indent="-298450" algn="l">
              <a:lnSpc>
                <a:spcPct val="115000"/>
              </a:lnSpc>
              <a:spcBef>
                <a:spcPts val="800"/>
              </a:spcBef>
              <a:spcAft>
                <a:spcPts val="0"/>
              </a:spcAft>
              <a:buSzPts val="1100"/>
              <a:buChar char="●"/>
              <a:defRPr/>
            </a:lvl4pPr>
            <a:lvl5pPr marL="2286000" lvl="4" indent="-298450" algn="l">
              <a:lnSpc>
                <a:spcPct val="115000"/>
              </a:lnSpc>
              <a:spcBef>
                <a:spcPts val="800"/>
              </a:spcBef>
              <a:spcAft>
                <a:spcPts val="0"/>
              </a:spcAft>
              <a:buSzPts val="1100"/>
              <a:buChar char="○"/>
              <a:defRPr/>
            </a:lvl5pPr>
            <a:lvl6pPr marL="2743200" lvl="5" indent="-298450" algn="l">
              <a:lnSpc>
                <a:spcPct val="115000"/>
              </a:lnSpc>
              <a:spcBef>
                <a:spcPts val="800"/>
              </a:spcBef>
              <a:spcAft>
                <a:spcPts val="0"/>
              </a:spcAft>
              <a:buSzPts val="1100"/>
              <a:buChar char="■"/>
              <a:defRPr/>
            </a:lvl6pPr>
            <a:lvl7pPr marL="3200400" lvl="6" indent="-298450" algn="l">
              <a:lnSpc>
                <a:spcPct val="115000"/>
              </a:lnSpc>
              <a:spcBef>
                <a:spcPts val="800"/>
              </a:spcBef>
              <a:spcAft>
                <a:spcPts val="0"/>
              </a:spcAft>
              <a:buSzPts val="1100"/>
              <a:buChar char="●"/>
              <a:defRPr/>
            </a:lvl7pPr>
            <a:lvl8pPr marL="3657600" lvl="7" indent="-298450" algn="l">
              <a:lnSpc>
                <a:spcPct val="115000"/>
              </a:lnSpc>
              <a:spcBef>
                <a:spcPts val="800"/>
              </a:spcBef>
              <a:spcAft>
                <a:spcPts val="0"/>
              </a:spcAft>
              <a:buSzPts val="1100"/>
              <a:buChar char="○"/>
              <a:defRPr/>
            </a:lvl8pPr>
            <a:lvl9pPr marL="4114800" lvl="8" indent="-298450" algn="l">
              <a:lnSpc>
                <a:spcPct val="115000"/>
              </a:lnSpc>
              <a:spcBef>
                <a:spcPts val="800"/>
              </a:spcBef>
              <a:spcAft>
                <a:spcPts val="800"/>
              </a:spcAft>
              <a:buSzPts val="1100"/>
              <a:buChar char="■"/>
              <a:defRPr/>
            </a:lvl9pPr>
          </a:lstStyle>
          <a:p>
            <a:endParaRPr/>
          </a:p>
        </p:txBody>
      </p:sp>
      <p:sp>
        <p:nvSpPr>
          <p:cNvPr id="328" name="Google Shape;328;p48"/>
          <p:cNvSpPr txBox="1">
            <a:spLocks noGrp="1"/>
          </p:cNvSpPr>
          <p:nvPr>
            <p:ph type="body" idx="2"/>
          </p:nvPr>
        </p:nvSpPr>
        <p:spPr>
          <a:xfrm>
            <a:off x="4938725" y="1759093"/>
            <a:ext cx="3838500" cy="11385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329" name="Google Shape;329;p48"/>
          <p:cNvSpPr txBox="1">
            <a:spLocks noGrp="1"/>
          </p:cNvSpPr>
          <p:nvPr>
            <p:ph type="body" idx="3"/>
          </p:nvPr>
        </p:nvSpPr>
        <p:spPr>
          <a:xfrm>
            <a:off x="366750" y="3648575"/>
            <a:ext cx="3838500" cy="11385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330" name="Google Shape;330;p48"/>
          <p:cNvSpPr txBox="1">
            <a:spLocks noGrp="1"/>
          </p:cNvSpPr>
          <p:nvPr>
            <p:ph type="body" idx="4"/>
          </p:nvPr>
        </p:nvSpPr>
        <p:spPr>
          <a:xfrm>
            <a:off x="4938750" y="3648575"/>
            <a:ext cx="3838500" cy="11385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331" name="Google Shape;331;p48"/>
          <p:cNvSpPr txBox="1">
            <a:spLocks noGrp="1"/>
          </p:cNvSpPr>
          <p:nvPr>
            <p:ph type="title"/>
          </p:nvPr>
        </p:nvSpPr>
        <p:spPr>
          <a:xfrm>
            <a:off x="366750" y="450025"/>
            <a:ext cx="8184600" cy="758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32" name="Google Shape;332;p48"/>
          <p:cNvSpPr txBox="1">
            <a:spLocks noGrp="1"/>
          </p:cNvSpPr>
          <p:nvPr>
            <p:ph type="subTitle" idx="5"/>
          </p:nvPr>
        </p:nvSpPr>
        <p:spPr>
          <a:xfrm>
            <a:off x="366763" y="1277907"/>
            <a:ext cx="3838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33" name="Google Shape;333;p48"/>
          <p:cNvSpPr txBox="1">
            <a:spLocks noGrp="1"/>
          </p:cNvSpPr>
          <p:nvPr>
            <p:ph type="subTitle" idx="6"/>
          </p:nvPr>
        </p:nvSpPr>
        <p:spPr>
          <a:xfrm>
            <a:off x="4938738" y="1277907"/>
            <a:ext cx="3838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34" name="Google Shape;334;p48"/>
          <p:cNvSpPr txBox="1">
            <a:spLocks noGrp="1"/>
          </p:cNvSpPr>
          <p:nvPr>
            <p:ph type="subTitle" idx="7"/>
          </p:nvPr>
        </p:nvSpPr>
        <p:spPr>
          <a:xfrm>
            <a:off x="4938761" y="3167363"/>
            <a:ext cx="3838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35" name="Google Shape;335;p48"/>
          <p:cNvSpPr txBox="1">
            <a:spLocks noGrp="1"/>
          </p:cNvSpPr>
          <p:nvPr>
            <p:ph type="subTitle" idx="8"/>
          </p:nvPr>
        </p:nvSpPr>
        <p:spPr>
          <a:xfrm>
            <a:off x="366750" y="3167363"/>
            <a:ext cx="3838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36"/>
        <p:cNvGrpSpPr/>
        <p:nvPr/>
      </p:nvGrpSpPr>
      <p:grpSpPr>
        <a:xfrm>
          <a:off x="0" y="0"/>
          <a:ext cx="0" cy="0"/>
          <a:chOff x="0" y="0"/>
          <a:chExt cx="0" cy="0"/>
        </a:xfrm>
      </p:grpSpPr>
      <p:sp>
        <p:nvSpPr>
          <p:cNvPr id="337" name="Google Shape;337;p4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38" name="Google Shape;338;p49"/>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339"/>
        <p:cNvGrpSpPr/>
        <p:nvPr/>
      </p:nvGrpSpPr>
      <p:grpSpPr>
        <a:xfrm>
          <a:off x="0" y="0"/>
          <a:ext cx="0" cy="0"/>
          <a:chOff x="0" y="0"/>
          <a:chExt cx="0" cy="0"/>
        </a:xfrm>
      </p:grpSpPr>
      <p:sp>
        <p:nvSpPr>
          <p:cNvPr id="340" name="Google Shape;340;p50"/>
          <p:cNvSpPr txBox="1">
            <a:spLocks noGrp="1"/>
          </p:cNvSpPr>
          <p:nvPr>
            <p:ph type="body" idx="1"/>
          </p:nvPr>
        </p:nvSpPr>
        <p:spPr>
          <a:xfrm>
            <a:off x="311700" y="4080225"/>
            <a:ext cx="4027500" cy="9261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800"/>
              </a:spcBef>
              <a:spcAft>
                <a:spcPts val="0"/>
              </a:spcAft>
              <a:buSzPts val="1200"/>
              <a:buChar char="○"/>
              <a:defRPr sz="1200"/>
            </a:lvl2pPr>
            <a:lvl3pPr marL="1371600" lvl="2" indent="-304800" algn="l">
              <a:lnSpc>
                <a:spcPct val="115000"/>
              </a:lnSpc>
              <a:spcBef>
                <a:spcPts val="800"/>
              </a:spcBef>
              <a:spcAft>
                <a:spcPts val="0"/>
              </a:spcAft>
              <a:buSzPts val="1200"/>
              <a:buChar char="■"/>
              <a:defRPr sz="1200"/>
            </a:lvl3pPr>
            <a:lvl4pPr marL="1828800" lvl="3" indent="-304800" algn="l">
              <a:lnSpc>
                <a:spcPct val="115000"/>
              </a:lnSpc>
              <a:spcBef>
                <a:spcPts val="800"/>
              </a:spcBef>
              <a:spcAft>
                <a:spcPts val="0"/>
              </a:spcAft>
              <a:buSzPts val="1200"/>
              <a:buChar char="●"/>
              <a:defRPr sz="1200"/>
            </a:lvl4pPr>
            <a:lvl5pPr marL="2286000" lvl="4" indent="-304800" algn="l">
              <a:lnSpc>
                <a:spcPct val="115000"/>
              </a:lnSpc>
              <a:spcBef>
                <a:spcPts val="800"/>
              </a:spcBef>
              <a:spcAft>
                <a:spcPts val="0"/>
              </a:spcAft>
              <a:buSzPts val="1200"/>
              <a:buChar char="○"/>
              <a:defRPr sz="1200"/>
            </a:lvl5pPr>
            <a:lvl6pPr marL="2743200" lvl="5" indent="-304800" algn="l">
              <a:lnSpc>
                <a:spcPct val="115000"/>
              </a:lnSpc>
              <a:spcBef>
                <a:spcPts val="800"/>
              </a:spcBef>
              <a:spcAft>
                <a:spcPts val="0"/>
              </a:spcAft>
              <a:buSzPts val="1200"/>
              <a:buChar char="■"/>
              <a:defRPr sz="1200"/>
            </a:lvl6pPr>
            <a:lvl7pPr marL="3200400" lvl="6" indent="-304800" algn="l">
              <a:lnSpc>
                <a:spcPct val="115000"/>
              </a:lnSpc>
              <a:spcBef>
                <a:spcPts val="800"/>
              </a:spcBef>
              <a:spcAft>
                <a:spcPts val="0"/>
              </a:spcAft>
              <a:buSzPts val="1200"/>
              <a:buChar char="●"/>
              <a:defRPr sz="1200"/>
            </a:lvl7pPr>
            <a:lvl8pPr marL="3657600" lvl="7" indent="-304800" algn="l">
              <a:lnSpc>
                <a:spcPct val="115000"/>
              </a:lnSpc>
              <a:spcBef>
                <a:spcPts val="800"/>
              </a:spcBef>
              <a:spcAft>
                <a:spcPts val="0"/>
              </a:spcAft>
              <a:buSzPts val="1200"/>
              <a:buChar char="○"/>
              <a:defRPr sz="1200"/>
            </a:lvl8pPr>
            <a:lvl9pPr marL="4114800" lvl="8" indent="-304800" algn="l">
              <a:lnSpc>
                <a:spcPct val="115000"/>
              </a:lnSpc>
              <a:spcBef>
                <a:spcPts val="800"/>
              </a:spcBef>
              <a:spcAft>
                <a:spcPts val="800"/>
              </a:spcAft>
              <a:buSzPts val="1200"/>
              <a:buChar char="■"/>
              <a:defRPr sz="1200"/>
            </a:lvl9pPr>
          </a:lstStyle>
          <a:p>
            <a:endParaRPr/>
          </a:p>
        </p:txBody>
      </p:sp>
      <p:sp>
        <p:nvSpPr>
          <p:cNvPr id="341" name="Google Shape;341;p50"/>
          <p:cNvSpPr>
            <a:spLocks noGrp="1"/>
          </p:cNvSpPr>
          <p:nvPr>
            <p:ph type="pic" idx="2"/>
          </p:nvPr>
        </p:nvSpPr>
        <p:spPr>
          <a:xfrm>
            <a:off x="4804825" y="1133300"/>
            <a:ext cx="4027500" cy="2392800"/>
          </a:xfrm>
          <a:prstGeom prst="rect">
            <a:avLst/>
          </a:prstGeom>
          <a:noFill/>
          <a:ln>
            <a:noFill/>
          </a:ln>
        </p:spPr>
      </p:sp>
      <p:sp>
        <p:nvSpPr>
          <p:cNvPr id="342" name="Google Shape;342;p50"/>
          <p:cNvSpPr>
            <a:spLocks noGrp="1"/>
          </p:cNvSpPr>
          <p:nvPr>
            <p:ph type="pic" idx="3"/>
          </p:nvPr>
        </p:nvSpPr>
        <p:spPr>
          <a:xfrm>
            <a:off x="311725" y="1133300"/>
            <a:ext cx="4027500" cy="2392800"/>
          </a:xfrm>
          <a:prstGeom prst="rect">
            <a:avLst/>
          </a:prstGeom>
          <a:noFill/>
          <a:ln>
            <a:noFill/>
          </a:ln>
        </p:spPr>
      </p:sp>
      <p:sp>
        <p:nvSpPr>
          <p:cNvPr id="343" name="Google Shape;343;p50"/>
          <p:cNvSpPr txBox="1">
            <a:spLocks noGrp="1"/>
          </p:cNvSpPr>
          <p:nvPr>
            <p:ph type="body" idx="4"/>
          </p:nvPr>
        </p:nvSpPr>
        <p:spPr>
          <a:xfrm>
            <a:off x="4804825" y="4080225"/>
            <a:ext cx="4027500" cy="9261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44" name="Google Shape;344;p5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45" name="Google Shape;345;p50"/>
          <p:cNvSpPr txBox="1">
            <a:spLocks noGrp="1"/>
          </p:cNvSpPr>
          <p:nvPr>
            <p:ph type="subTitle" idx="5"/>
          </p:nvPr>
        </p:nvSpPr>
        <p:spPr>
          <a:xfrm>
            <a:off x="311725" y="3582900"/>
            <a:ext cx="4027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346" name="Google Shape;346;p50"/>
          <p:cNvSpPr txBox="1">
            <a:spLocks noGrp="1"/>
          </p:cNvSpPr>
          <p:nvPr>
            <p:ph type="subTitle" idx="6"/>
          </p:nvPr>
        </p:nvSpPr>
        <p:spPr>
          <a:xfrm>
            <a:off x="4804825" y="3582900"/>
            <a:ext cx="4027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347"/>
        <p:cNvGrpSpPr/>
        <p:nvPr/>
      </p:nvGrpSpPr>
      <p:grpSpPr>
        <a:xfrm>
          <a:off x="0" y="0"/>
          <a:ext cx="0" cy="0"/>
          <a:chOff x="0" y="0"/>
          <a:chExt cx="0" cy="0"/>
        </a:xfrm>
      </p:grpSpPr>
      <p:sp>
        <p:nvSpPr>
          <p:cNvPr id="348" name="Google Shape;348;p51"/>
          <p:cNvSpPr txBox="1">
            <a:spLocks noGrp="1"/>
          </p:cNvSpPr>
          <p:nvPr>
            <p:ph type="body" idx="1"/>
          </p:nvPr>
        </p:nvSpPr>
        <p:spPr>
          <a:xfrm>
            <a:off x="311700" y="3911700"/>
            <a:ext cx="2627100" cy="10185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800"/>
              </a:spcBef>
              <a:spcAft>
                <a:spcPts val="0"/>
              </a:spcAft>
              <a:buSzPts val="1200"/>
              <a:buChar char="○"/>
              <a:defRPr sz="1200"/>
            </a:lvl2pPr>
            <a:lvl3pPr marL="1371600" lvl="2" indent="-304800" algn="l">
              <a:lnSpc>
                <a:spcPct val="115000"/>
              </a:lnSpc>
              <a:spcBef>
                <a:spcPts val="800"/>
              </a:spcBef>
              <a:spcAft>
                <a:spcPts val="0"/>
              </a:spcAft>
              <a:buSzPts val="1200"/>
              <a:buChar char="■"/>
              <a:defRPr sz="1200"/>
            </a:lvl3pPr>
            <a:lvl4pPr marL="1828800" lvl="3" indent="-304800" algn="l">
              <a:lnSpc>
                <a:spcPct val="115000"/>
              </a:lnSpc>
              <a:spcBef>
                <a:spcPts val="800"/>
              </a:spcBef>
              <a:spcAft>
                <a:spcPts val="0"/>
              </a:spcAft>
              <a:buSzPts val="1200"/>
              <a:buChar char="●"/>
              <a:defRPr sz="1200"/>
            </a:lvl4pPr>
            <a:lvl5pPr marL="2286000" lvl="4" indent="-304800" algn="l">
              <a:lnSpc>
                <a:spcPct val="115000"/>
              </a:lnSpc>
              <a:spcBef>
                <a:spcPts val="800"/>
              </a:spcBef>
              <a:spcAft>
                <a:spcPts val="0"/>
              </a:spcAft>
              <a:buSzPts val="1200"/>
              <a:buChar char="○"/>
              <a:defRPr sz="1200"/>
            </a:lvl5pPr>
            <a:lvl6pPr marL="2743200" lvl="5" indent="-304800" algn="l">
              <a:lnSpc>
                <a:spcPct val="115000"/>
              </a:lnSpc>
              <a:spcBef>
                <a:spcPts val="800"/>
              </a:spcBef>
              <a:spcAft>
                <a:spcPts val="0"/>
              </a:spcAft>
              <a:buSzPts val="1200"/>
              <a:buChar char="■"/>
              <a:defRPr sz="1200"/>
            </a:lvl6pPr>
            <a:lvl7pPr marL="3200400" lvl="6" indent="-304800" algn="l">
              <a:lnSpc>
                <a:spcPct val="115000"/>
              </a:lnSpc>
              <a:spcBef>
                <a:spcPts val="800"/>
              </a:spcBef>
              <a:spcAft>
                <a:spcPts val="0"/>
              </a:spcAft>
              <a:buSzPts val="1200"/>
              <a:buChar char="●"/>
              <a:defRPr sz="1200"/>
            </a:lvl7pPr>
            <a:lvl8pPr marL="3657600" lvl="7" indent="-304800" algn="l">
              <a:lnSpc>
                <a:spcPct val="115000"/>
              </a:lnSpc>
              <a:spcBef>
                <a:spcPts val="800"/>
              </a:spcBef>
              <a:spcAft>
                <a:spcPts val="0"/>
              </a:spcAft>
              <a:buSzPts val="1200"/>
              <a:buChar char="○"/>
              <a:defRPr sz="1200"/>
            </a:lvl8pPr>
            <a:lvl9pPr marL="4114800" lvl="8" indent="-304800" algn="l">
              <a:lnSpc>
                <a:spcPct val="115000"/>
              </a:lnSpc>
              <a:spcBef>
                <a:spcPts val="800"/>
              </a:spcBef>
              <a:spcAft>
                <a:spcPts val="800"/>
              </a:spcAft>
              <a:buSzPts val="1200"/>
              <a:buChar char="■"/>
              <a:defRPr sz="1200"/>
            </a:lvl9pPr>
          </a:lstStyle>
          <a:p>
            <a:endParaRPr/>
          </a:p>
        </p:txBody>
      </p:sp>
      <p:sp>
        <p:nvSpPr>
          <p:cNvPr id="349" name="Google Shape;349;p51"/>
          <p:cNvSpPr>
            <a:spLocks noGrp="1"/>
          </p:cNvSpPr>
          <p:nvPr>
            <p:ph type="pic" idx="2"/>
          </p:nvPr>
        </p:nvSpPr>
        <p:spPr>
          <a:xfrm>
            <a:off x="6205225" y="1128325"/>
            <a:ext cx="2627100" cy="2273100"/>
          </a:xfrm>
          <a:prstGeom prst="rect">
            <a:avLst/>
          </a:prstGeom>
          <a:noFill/>
          <a:ln>
            <a:noFill/>
          </a:ln>
        </p:spPr>
      </p:sp>
      <p:sp>
        <p:nvSpPr>
          <p:cNvPr id="350" name="Google Shape;350;p51"/>
          <p:cNvSpPr>
            <a:spLocks noGrp="1"/>
          </p:cNvSpPr>
          <p:nvPr>
            <p:ph type="pic" idx="3"/>
          </p:nvPr>
        </p:nvSpPr>
        <p:spPr>
          <a:xfrm>
            <a:off x="311725" y="1128325"/>
            <a:ext cx="2627100" cy="2273100"/>
          </a:xfrm>
          <a:prstGeom prst="rect">
            <a:avLst/>
          </a:prstGeom>
          <a:noFill/>
          <a:ln>
            <a:noFill/>
          </a:ln>
        </p:spPr>
      </p:sp>
      <p:sp>
        <p:nvSpPr>
          <p:cNvPr id="351" name="Google Shape;351;p51"/>
          <p:cNvSpPr txBox="1">
            <a:spLocks noGrp="1"/>
          </p:cNvSpPr>
          <p:nvPr>
            <p:ph type="body" idx="4"/>
          </p:nvPr>
        </p:nvSpPr>
        <p:spPr>
          <a:xfrm>
            <a:off x="6205225" y="3911700"/>
            <a:ext cx="2627100" cy="10185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2" name="Google Shape;352;p51"/>
          <p:cNvSpPr>
            <a:spLocks noGrp="1"/>
          </p:cNvSpPr>
          <p:nvPr>
            <p:ph type="pic" idx="5"/>
          </p:nvPr>
        </p:nvSpPr>
        <p:spPr>
          <a:xfrm>
            <a:off x="3255250" y="1128325"/>
            <a:ext cx="2627100" cy="2273100"/>
          </a:xfrm>
          <a:prstGeom prst="rect">
            <a:avLst/>
          </a:prstGeom>
          <a:noFill/>
          <a:ln>
            <a:noFill/>
          </a:ln>
        </p:spPr>
      </p:sp>
      <p:sp>
        <p:nvSpPr>
          <p:cNvPr id="353" name="Google Shape;353;p51"/>
          <p:cNvSpPr txBox="1">
            <a:spLocks noGrp="1"/>
          </p:cNvSpPr>
          <p:nvPr>
            <p:ph type="body" idx="6"/>
          </p:nvPr>
        </p:nvSpPr>
        <p:spPr>
          <a:xfrm>
            <a:off x="3255250" y="3911700"/>
            <a:ext cx="2627100" cy="10185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4" name="Google Shape;354;p5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55" name="Google Shape;355;p51"/>
          <p:cNvSpPr txBox="1">
            <a:spLocks noGrp="1"/>
          </p:cNvSpPr>
          <p:nvPr>
            <p:ph type="subTitle" idx="7"/>
          </p:nvPr>
        </p:nvSpPr>
        <p:spPr>
          <a:xfrm>
            <a:off x="311725" y="3430500"/>
            <a:ext cx="26271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356" name="Google Shape;356;p51"/>
          <p:cNvSpPr txBox="1">
            <a:spLocks noGrp="1"/>
          </p:cNvSpPr>
          <p:nvPr>
            <p:ph type="subTitle" idx="8"/>
          </p:nvPr>
        </p:nvSpPr>
        <p:spPr>
          <a:xfrm>
            <a:off x="6205225" y="3430500"/>
            <a:ext cx="26271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357" name="Google Shape;357;p51"/>
          <p:cNvSpPr txBox="1">
            <a:spLocks noGrp="1"/>
          </p:cNvSpPr>
          <p:nvPr>
            <p:ph type="subTitle" idx="9"/>
          </p:nvPr>
        </p:nvSpPr>
        <p:spPr>
          <a:xfrm>
            <a:off x="3255250" y="3430500"/>
            <a:ext cx="26271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358"/>
        <p:cNvGrpSpPr/>
        <p:nvPr/>
      </p:nvGrpSpPr>
      <p:grpSpPr>
        <a:xfrm>
          <a:off x="0" y="0"/>
          <a:ext cx="0" cy="0"/>
          <a:chOff x="0" y="0"/>
          <a:chExt cx="0" cy="0"/>
        </a:xfrm>
      </p:grpSpPr>
      <p:sp>
        <p:nvSpPr>
          <p:cNvPr id="359" name="Google Shape;359;p52"/>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60"/>
        <p:cNvGrpSpPr/>
        <p:nvPr/>
      </p:nvGrpSpPr>
      <p:grpSpPr>
        <a:xfrm>
          <a:off x="0" y="0"/>
          <a:ext cx="0" cy="0"/>
          <a:chOff x="0" y="0"/>
          <a:chExt cx="0" cy="0"/>
        </a:xfrm>
      </p:grpSpPr>
      <p:sp>
        <p:nvSpPr>
          <p:cNvPr id="361" name="Google Shape;361;p53"/>
          <p:cNvSpPr>
            <a:spLocks noGrp="1"/>
          </p:cNvSpPr>
          <p:nvPr>
            <p:ph type="pic" idx="2"/>
          </p:nvPr>
        </p:nvSpPr>
        <p:spPr>
          <a:xfrm>
            <a:off x="3389600" y="118913"/>
            <a:ext cx="1643700" cy="1535100"/>
          </a:xfrm>
          <a:prstGeom prst="rect">
            <a:avLst/>
          </a:prstGeom>
          <a:noFill/>
          <a:ln>
            <a:noFill/>
          </a:ln>
        </p:spPr>
      </p:sp>
      <p:sp>
        <p:nvSpPr>
          <p:cNvPr id="362" name="Google Shape;362;p53"/>
          <p:cNvSpPr>
            <a:spLocks noGrp="1"/>
          </p:cNvSpPr>
          <p:nvPr>
            <p:ph type="pic" idx="3"/>
          </p:nvPr>
        </p:nvSpPr>
        <p:spPr>
          <a:xfrm>
            <a:off x="5195935" y="118913"/>
            <a:ext cx="1643700" cy="1535100"/>
          </a:xfrm>
          <a:prstGeom prst="rect">
            <a:avLst/>
          </a:prstGeom>
          <a:noFill/>
          <a:ln>
            <a:noFill/>
          </a:ln>
        </p:spPr>
      </p:sp>
      <p:sp>
        <p:nvSpPr>
          <p:cNvPr id="363" name="Google Shape;363;p53"/>
          <p:cNvSpPr>
            <a:spLocks noGrp="1"/>
          </p:cNvSpPr>
          <p:nvPr>
            <p:ph type="pic" idx="4"/>
          </p:nvPr>
        </p:nvSpPr>
        <p:spPr>
          <a:xfrm>
            <a:off x="7002270" y="118913"/>
            <a:ext cx="1643700" cy="1535100"/>
          </a:xfrm>
          <a:prstGeom prst="rect">
            <a:avLst/>
          </a:prstGeom>
          <a:noFill/>
          <a:ln>
            <a:noFill/>
          </a:ln>
        </p:spPr>
      </p:sp>
      <p:sp>
        <p:nvSpPr>
          <p:cNvPr id="364" name="Google Shape;364;p53"/>
          <p:cNvSpPr>
            <a:spLocks noGrp="1"/>
          </p:cNvSpPr>
          <p:nvPr>
            <p:ph type="pic" idx="5"/>
          </p:nvPr>
        </p:nvSpPr>
        <p:spPr>
          <a:xfrm>
            <a:off x="3389588" y="1804212"/>
            <a:ext cx="1643700" cy="1535100"/>
          </a:xfrm>
          <a:prstGeom prst="rect">
            <a:avLst/>
          </a:prstGeom>
          <a:noFill/>
          <a:ln>
            <a:noFill/>
          </a:ln>
        </p:spPr>
      </p:sp>
      <p:sp>
        <p:nvSpPr>
          <p:cNvPr id="365" name="Google Shape;365;p53"/>
          <p:cNvSpPr>
            <a:spLocks noGrp="1"/>
          </p:cNvSpPr>
          <p:nvPr>
            <p:ph type="pic" idx="6"/>
          </p:nvPr>
        </p:nvSpPr>
        <p:spPr>
          <a:xfrm>
            <a:off x="5195922" y="1804212"/>
            <a:ext cx="1643700" cy="1535100"/>
          </a:xfrm>
          <a:prstGeom prst="rect">
            <a:avLst/>
          </a:prstGeom>
          <a:noFill/>
          <a:ln>
            <a:noFill/>
          </a:ln>
        </p:spPr>
      </p:sp>
      <p:sp>
        <p:nvSpPr>
          <p:cNvPr id="366" name="Google Shape;366;p53"/>
          <p:cNvSpPr>
            <a:spLocks noGrp="1"/>
          </p:cNvSpPr>
          <p:nvPr>
            <p:ph type="pic" idx="7"/>
          </p:nvPr>
        </p:nvSpPr>
        <p:spPr>
          <a:xfrm>
            <a:off x="7002257" y="1804212"/>
            <a:ext cx="1643700" cy="1535100"/>
          </a:xfrm>
          <a:prstGeom prst="rect">
            <a:avLst/>
          </a:prstGeom>
          <a:noFill/>
          <a:ln>
            <a:noFill/>
          </a:ln>
        </p:spPr>
      </p:sp>
      <p:sp>
        <p:nvSpPr>
          <p:cNvPr id="367" name="Google Shape;367;p53"/>
          <p:cNvSpPr txBox="1">
            <a:spLocks noGrp="1"/>
          </p:cNvSpPr>
          <p:nvPr>
            <p:ph type="title"/>
          </p:nvPr>
        </p:nvSpPr>
        <p:spPr>
          <a:xfrm>
            <a:off x="351550" y="445025"/>
            <a:ext cx="2596800" cy="17064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68" name="Google Shape;368;p53"/>
          <p:cNvSpPr>
            <a:spLocks noGrp="1"/>
          </p:cNvSpPr>
          <p:nvPr>
            <p:ph type="pic" idx="8"/>
          </p:nvPr>
        </p:nvSpPr>
        <p:spPr>
          <a:xfrm>
            <a:off x="3389588" y="3489487"/>
            <a:ext cx="1643700" cy="1535100"/>
          </a:xfrm>
          <a:prstGeom prst="rect">
            <a:avLst/>
          </a:prstGeom>
          <a:noFill/>
          <a:ln>
            <a:noFill/>
          </a:ln>
        </p:spPr>
      </p:sp>
      <p:sp>
        <p:nvSpPr>
          <p:cNvPr id="369" name="Google Shape;369;p53"/>
          <p:cNvSpPr>
            <a:spLocks noGrp="1"/>
          </p:cNvSpPr>
          <p:nvPr>
            <p:ph type="pic" idx="9"/>
          </p:nvPr>
        </p:nvSpPr>
        <p:spPr>
          <a:xfrm>
            <a:off x="5195922" y="3489487"/>
            <a:ext cx="1643700" cy="1535100"/>
          </a:xfrm>
          <a:prstGeom prst="rect">
            <a:avLst/>
          </a:prstGeom>
          <a:noFill/>
          <a:ln>
            <a:noFill/>
          </a:ln>
        </p:spPr>
      </p:sp>
      <p:sp>
        <p:nvSpPr>
          <p:cNvPr id="370" name="Google Shape;370;p53"/>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body" idx="1"/>
          </p:nvPr>
        </p:nvSpPr>
        <p:spPr>
          <a:xfrm>
            <a:off x="228600" y="2075400"/>
            <a:ext cx="5760600" cy="3460200"/>
          </a:xfrm>
          <a:prstGeom prst="rect">
            <a:avLst/>
          </a:prstGeom>
          <a:noFill/>
          <a:ln>
            <a:noFill/>
          </a:ln>
        </p:spPr>
        <p:txBody>
          <a:bodyPr spcFirstLastPara="1" wrap="square" lIns="91425" tIns="91425" rIns="91425" bIns="91425" anchor="t" anchorCtr="0">
            <a:spAutoFit/>
          </a:bodyPr>
          <a:lstStyle>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endParaRPr/>
          </a:p>
        </p:txBody>
      </p:sp>
      <p:sp>
        <p:nvSpPr>
          <p:cNvPr id="7" name="Google Shape;7;p11"/>
          <p:cNvSpPr txBox="1">
            <a:spLocks noGrp="1"/>
          </p:cNvSpPr>
          <p:nvPr>
            <p:ph type="title"/>
          </p:nvPr>
        </p:nvSpPr>
        <p:spPr>
          <a:xfrm>
            <a:off x="228600" y="158975"/>
            <a:ext cx="5154900" cy="9291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3000"/>
              <a:buFont typeface="Taviraj Light"/>
              <a:buNone/>
              <a:defRPr sz="3000" b="0" i="0" u="none" strike="noStrike" cap="none">
                <a:solidFill>
                  <a:srgbClr val="000000"/>
                </a:solidFill>
                <a:latin typeface="Taviraj Light"/>
                <a:ea typeface="Taviraj Light"/>
                <a:cs typeface="Taviraj Light"/>
                <a:sym typeface="Taviraj Light"/>
              </a:defRPr>
            </a:lvl1pPr>
            <a:lvl2pPr marR="0" lvl="1"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2pPr>
            <a:lvl3pPr marR="0" lvl="2"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3pPr>
            <a:lvl4pPr marR="0" lvl="3"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4pPr>
            <a:lvl5pPr marR="0" lvl="4"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5pPr>
            <a:lvl6pPr marR="0" lvl="5"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6pPr>
            <a:lvl7pPr marR="0" lvl="6"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7pPr>
            <a:lvl8pPr marR="0" lvl="7"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8pPr>
            <a:lvl9pPr marR="0" lvl="8"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9pPr>
          </a:lstStyle>
          <a:p>
            <a:endParaRPr/>
          </a:p>
        </p:txBody>
      </p:sp>
      <p:sp>
        <p:nvSpPr>
          <p:cNvPr id="8" name="Google Shape;8;p11"/>
          <p:cNvSpPr txBox="1">
            <a:spLocks noGrp="1"/>
          </p:cNvSpPr>
          <p:nvPr>
            <p:ph type="body" idx="2"/>
          </p:nvPr>
        </p:nvSpPr>
        <p:spPr>
          <a:xfrm>
            <a:off x="4587150" y="2081625"/>
            <a:ext cx="3951300" cy="26646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1pPr>
            <a:lvl2pPr marL="914400" marR="0" lvl="1"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2pPr>
            <a:lvl3pPr marL="1371600" marR="0" lvl="2"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3pPr>
            <a:lvl4pPr marL="1828800" marR="0" lvl="3"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4pPr>
            <a:lvl5pPr marL="2286000" marR="0" lvl="4"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5pPr>
            <a:lvl6pPr marL="2743200" marR="0" lvl="5"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6pPr>
            <a:lvl7pPr marL="3200400" marR="0" lvl="6"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7pPr>
            <a:lvl8pPr marL="3657600" marR="0" lvl="7"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8pPr>
            <a:lvl9pPr marL="4114800" marR="0" lvl="8"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orient="horz" pos="288">
          <p15:clr>
            <a:srgbClr val="E46962"/>
          </p15:clr>
        </p15:guide>
        <p15:guide id="6" orient="horz" pos="2950">
          <p15:clr>
            <a:srgbClr val="E46962"/>
          </p15:clr>
        </p15:guide>
        <p15:guide id="7" orient="horz" pos="1135">
          <p15:clr>
            <a:srgbClr val="E46962"/>
          </p15:clr>
        </p15:guide>
        <p15:guide id="8" orient="horz" pos="1194">
          <p15:clr>
            <a:srgbClr val="E46962"/>
          </p15:clr>
        </p15:guide>
        <p15:guide id="9" orient="horz" pos="2043">
          <p15:clr>
            <a:srgbClr val="E46962"/>
          </p15:clr>
        </p15:guide>
        <p15:guide id="10" orient="horz" pos="2103">
          <p15:clr>
            <a:srgbClr val="E46962"/>
          </p15:clr>
        </p15:guide>
        <p15:guide id="11" pos="202">
          <p15:clr>
            <a:srgbClr val="E46962"/>
          </p15:clr>
        </p15:guide>
        <p15:guide id="12" pos="5558">
          <p15:clr>
            <a:srgbClr val="E46962"/>
          </p15:clr>
        </p15:guide>
        <p15:guide id="13" orient="horz" pos="1620">
          <p15:clr>
            <a:srgbClr val="E46962"/>
          </p15:clr>
        </p15:guide>
        <p15:guide id="14" pos="1227">
          <p15:clr>
            <a:srgbClr val="E46962"/>
          </p15:clr>
        </p15:guide>
        <p15:guide id="15" pos="1284">
          <p15:clr>
            <a:srgbClr val="E46962"/>
          </p15:clr>
        </p15:guide>
        <p15:guide id="16" pos="2310">
          <p15:clr>
            <a:srgbClr val="E46962"/>
          </p15:clr>
        </p15:guide>
        <p15:guide id="17" pos="2367">
          <p15:clr>
            <a:srgbClr val="E46962"/>
          </p15:clr>
        </p15:guide>
        <p15:guide id="18" pos="3450">
          <p15:clr>
            <a:srgbClr val="E46962"/>
          </p15:clr>
        </p15:guide>
        <p15:guide id="19" pos="3393">
          <p15:clr>
            <a:srgbClr val="E46962"/>
          </p15:clr>
        </p15:guide>
        <p15:guide id="20" pos="4475">
          <p15:clr>
            <a:srgbClr val="E46962"/>
          </p15:clr>
        </p15:guide>
        <p15:guide id="21" pos="4533">
          <p15:clr>
            <a:srgbClr val="E46962"/>
          </p15:clr>
        </p15:guide>
        <p15:guide id="22" pos="2851">
          <p15:clr>
            <a:srgbClr val="E46962"/>
          </p15:clr>
        </p15:guide>
        <p15:guide id="23" pos="290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1"/>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&lt;INTRO&gt;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2:10 </a:t>
            </a:r>
            <a:r>
              <a:rPr lang="en-US" sz="2000" dirty="0">
                <a:latin typeface="+mn-lt"/>
              </a:rPr>
              <a:t>We are God’s workmanship</a:t>
            </a:r>
            <a:br>
              <a:rPr lang="en-US" sz="2000" dirty="0">
                <a:latin typeface="+mn-lt"/>
              </a:rPr>
            </a:br>
            <a:endParaRPr sz="2000" dirty="0">
              <a:latin typeface="+mn-lt"/>
              <a:ea typeface="Arial"/>
              <a:cs typeface="Arial"/>
              <a:sym typeface="Arial"/>
            </a:endParaRPr>
          </a:p>
        </p:txBody>
      </p:sp>
      <p:sp>
        <p:nvSpPr>
          <p:cNvPr id="379" name="Google Shape;379;p1"/>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83" name="Google Shape;383;p1"/>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82021A72-19DE-70BA-399E-EAA06729EA50}"/>
            </a:ext>
          </a:extLst>
        </p:cNvPr>
        <p:cNvGrpSpPr/>
        <p:nvPr/>
      </p:nvGrpSpPr>
      <p:grpSpPr>
        <a:xfrm>
          <a:off x="0" y="0"/>
          <a:ext cx="0" cy="0"/>
          <a:chOff x="0" y="0"/>
          <a:chExt cx="0" cy="0"/>
        </a:xfrm>
      </p:grpSpPr>
      <p:sp>
        <p:nvSpPr>
          <p:cNvPr id="375" name="Google Shape;375;p1">
            <a:extLst>
              <a:ext uri="{FF2B5EF4-FFF2-40B4-BE49-F238E27FC236}">
                <a16:creationId xmlns:a16="http://schemas.microsoft.com/office/drawing/2014/main" id="{94A504E4-F2D8-F35B-5C91-256603224F5C}"/>
              </a:ext>
            </a:extLst>
          </p:cNvPr>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a:extLst>
              <a:ext uri="{FF2B5EF4-FFF2-40B4-BE49-F238E27FC236}">
                <a16:creationId xmlns:a16="http://schemas.microsoft.com/office/drawing/2014/main" id="{EF13BECC-6642-6064-3F86-9D8D6523DC61}"/>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DDD44AF9-59ED-0F26-39C6-A57686472FB0}"/>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3FCFDA84-D78F-D022-7BF1-2764EC71BEFC}"/>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1&gt;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Jeremiah 18:3 </a:t>
            </a:r>
            <a:r>
              <a:rPr lang="en-US" sz="2000" dirty="0">
                <a:latin typeface="+mn-lt"/>
              </a:rPr>
              <a:t>The potter working at his wheel</a:t>
            </a:r>
            <a:br>
              <a:rPr lang="en-US" sz="2000" dirty="0">
                <a:latin typeface="+mn-lt"/>
              </a:rPr>
            </a:br>
            <a:r>
              <a:rPr lang="en-US" sz="1800" i="1" dirty="0">
                <a:latin typeface="+mn-lt"/>
              </a:rPr>
              <a:t>Jeremiah 18:4 </a:t>
            </a:r>
            <a:r>
              <a:rPr lang="en-US" sz="2000" dirty="0">
                <a:latin typeface="+mn-lt"/>
              </a:rPr>
              <a:t>Vessel made of clay was marred, He used that clay, remade it, the way he wanted it to be</a:t>
            </a:r>
            <a:br>
              <a:rPr lang="en-US" sz="2000" dirty="0">
                <a:latin typeface="+mn-lt"/>
              </a:rPr>
            </a:br>
            <a:br>
              <a:rPr lang="en-US" sz="2000" dirty="0">
                <a:latin typeface="+mn-lt"/>
              </a:rPr>
            </a:br>
            <a:endParaRPr sz="2000" dirty="0">
              <a:latin typeface="+mn-lt"/>
              <a:ea typeface="Arial"/>
              <a:cs typeface="Arial"/>
              <a:sym typeface="Arial"/>
            </a:endParaRPr>
          </a:p>
        </p:txBody>
      </p:sp>
      <p:sp>
        <p:nvSpPr>
          <p:cNvPr id="379" name="Google Shape;379;p1">
            <a:extLst>
              <a:ext uri="{FF2B5EF4-FFF2-40B4-BE49-F238E27FC236}">
                <a16:creationId xmlns:a16="http://schemas.microsoft.com/office/drawing/2014/main" id="{FF7E8218-100E-197D-ED27-F0727CA81B6C}"/>
              </a:ext>
            </a:extLst>
          </p:cNvPr>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83" name="Google Shape;383;p1">
            <a:extLst>
              <a:ext uri="{FF2B5EF4-FFF2-40B4-BE49-F238E27FC236}">
                <a16:creationId xmlns:a16="http://schemas.microsoft.com/office/drawing/2014/main" id="{B0AA350C-59AE-04DC-09F5-AC26B1C3FA73}"/>
              </a:ext>
            </a:extLst>
          </p:cNvPr>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extLst>
      <p:ext uri="{BB962C8B-B14F-4D97-AF65-F5344CB8AC3E}">
        <p14:creationId xmlns:p14="http://schemas.microsoft.com/office/powerpoint/2010/main" val="1940285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7C207E73-348F-3160-3C06-0E437E7A5317}"/>
            </a:ext>
          </a:extLst>
        </p:cNvPr>
        <p:cNvGrpSpPr/>
        <p:nvPr/>
      </p:nvGrpSpPr>
      <p:grpSpPr>
        <a:xfrm>
          <a:off x="0" y="0"/>
          <a:ext cx="0" cy="0"/>
          <a:chOff x="0" y="0"/>
          <a:chExt cx="0" cy="0"/>
        </a:xfrm>
      </p:grpSpPr>
      <p:sp>
        <p:nvSpPr>
          <p:cNvPr id="375" name="Google Shape;375;p1">
            <a:extLst>
              <a:ext uri="{FF2B5EF4-FFF2-40B4-BE49-F238E27FC236}">
                <a16:creationId xmlns:a16="http://schemas.microsoft.com/office/drawing/2014/main" id="{5F72FA11-01F4-4DC2-05FA-624E6AFC01E2}"/>
              </a:ext>
            </a:extLst>
          </p:cNvPr>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a:extLst>
              <a:ext uri="{FF2B5EF4-FFF2-40B4-BE49-F238E27FC236}">
                <a16:creationId xmlns:a16="http://schemas.microsoft.com/office/drawing/2014/main" id="{8E482429-FFE5-E5EB-0CAA-8EB97C72576D}"/>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6659772C-BF3B-14A6-9FD3-8708C5B3B964}"/>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2CD151B0-4D3C-D1A4-A6FB-5A3D53706FE8}"/>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2&gt;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John 15:1 </a:t>
            </a:r>
            <a:r>
              <a:rPr lang="en-US" sz="2000" dirty="0">
                <a:latin typeface="+mn-lt"/>
              </a:rPr>
              <a:t>My Father is the gardener</a:t>
            </a:r>
            <a:br>
              <a:rPr lang="en-US" sz="2000" dirty="0">
                <a:latin typeface="+mn-lt"/>
              </a:rPr>
            </a:br>
            <a:r>
              <a:rPr lang="en-US" sz="1800" i="1" dirty="0">
                <a:latin typeface="+mn-lt"/>
              </a:rPr>
              <a:t>John 15:2 </a:t>
            </a:r>
            <a:r>
              <a:rPr lang="en-US" sz="2000" dirty="0">
                <a:latin typeface="+mn-lt"/>
              </a:rPr>
              <a:t>Every branch that bears no fruit, He cuts off, every branch that bears fruit, he prunes to make it even more fruitful</a:t>
            </a:r>
            <a:br>
              <a:rPr lang="en-US" sz="2000" dirty="0">
                <a:latin typeface="+mn-lt"/>
              </a:rPr>
            </a:br>
            <a:br>
              <a:rPr lang="en-US" sz="2000" dirty="0">
                <a:latin typeface="+mn-lt"/>
              </a:rPr>
            </a:br>
            <a:endParaRPr sz="2000" dirty="0">
              <a:latin typeface="+mn-lt"/>
              <a:ea typeface="Arial"/>
              <a:cs typeface="Arial"/>
              <a:sym typeface="Arial"/>
            </a:endParaRPr>
          </a:p>
        </p:txBody>
      </p:sp>
      <p:sp>
        <p:nvSpPr>
          <p:cNvPr id="379" name="Google Shape;379;p1">
            <a:extLst>
              <a:ext uri="{FF2B5EF4-FFF2-40B4-BE49-F238E27FC236}">
                <a16:creationId xmlns:a16="http://schemas.microsoft.com/office/drawing/2014/main" id="{49FBC40A-EC7D-3904-6942-E724AFE8B272}"/>
              </a:ext>
            </a:extLst>
          </p:cNvPr>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83" name="Google Shape;383;p1">
            <a:extLst>
              <a:ext uri="{FF2B5EF4-FFF2-40B4-BE49-F238E27FC236}">
                <a16:creationId xmlns:a16="http://schemas.microsoft.com/office/drawing/2014/main" id="{B0951DCB-CED8-8ACE-150F-3838623CC2AE}"/>
              </a:ext>
            </a:extLst>
          </p:cNvPr>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extLst>
      <p:ext uri="{BB962C8B-B14F-4D97-AF65-F5344CB8AC3E}">
        <p14:creationId xmlns:p14="http://schemas.microsoft.com/office/powerpoint/2010/main" val="366909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994AD9B7-DDBE-ED3A-DDCA-D181FAE97865}"/>
            </a:ext>
          </a:extLst>
        </p:cNvPr>
        <p:cNvGrpSpPr/>
        <p:nvPr/>
      </p:nvGrpSpPr>
      <p:grpSpPr>
        <a:xfrm>
          <a:off x="0" y="0"/>
          <a:ext cx="0" cy="0"/>
          <a:chOff x="0" y="0"/>
          <a:chExt cx="0" cy="0"/>
        </a:xfrm>
      </p:grpSpPr>
      <p:sp>
        <p:nvSpPr>
          <p:cNvPr id="375" name="Google Shape;375;p1">
            <a:extLst>
              <a:ext uri="{FF2B5EF4-FFF2-40B4-BE49-F238E27FC236}">
                <a16:creationId xmlns:a16="http://schemas.microsoft.com/office/drawing/2014/main" id="{5BA8F12E-AD4F-5209-17A2-199E9CE79E60}"/>
              </a:ext>
            </a:extLst>
          </p:cNvPr>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a:extLst>
              <a:ext uri="{FF2B5EF4-FFF2-40B4-BE49-F238E27FC236}">
                <a16:creationId xmlns:a16="http://schemas.microsoft.com/office/drawing/2014/main" id="{5CBE34AE-E12D-6032-B0CD-92055520F2AF}"/>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A0E814B4-E34F-8C41-168A-2680AF6A0BCC}"/>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29B87D4D-E160-DD7B-C09A-DB03172DB661}"/>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2:10 </a:t>
            </a:r>
            <a:r>
              <a:rPr lang="en-US" sz="2000" dirty="0">
                <a:latin typeface="+mn-lt"/>
              </a:rPr>
              <a:t>We are God’s workmanship</a:t>
            </a:r>
            <a:br>
              <a:rPr lang="en-US" sz="2000" dirty="0">
                <a:latin typeface="+mn-lt"/>
              </a:rPr>
            </a:br>
            <a:r>
              <a:rPr lang="en-US" sz="1800" i="1" dirty="0">
                <a:latin typeface="+mn-lt"/>
              </a:rPr>
              <a:t>Philippians 1:6 </a:t>
            </a:r>
            <a:r>
              <a:rPr lang="en-US" sz="2000" dirty="0">
                <a:latin typeface="+mn-lt"/>
              </a:rPr>
              <a:t>He who began a good work in you will complete it</a:t>
            </a:r>
            <a:br>
              <a:rPr lang="en-US" sz="2000" dirty="0">
                <a:latin typeface="+mn-lt"/>
              </a:rPr>
            </a:br>
            <a:r>
              <a:rPr lang="en-US" sz="1800" i="1" dirty="0">
                <a:latin typeface="+mn-lt"/>
              </a:rPr>
              <a:t>Ephesians 2:10 </a:t>
            </a:r>
            <a:r>
              <a:rPr lang="en-US" sz="2000" dirty="0">
                <a:latin typeface="+mn-lt"/>
              </a:rPr>
              <a:t>We are God’s workmanship</a:t>
            </a:r>
            <a:br>
              <a:rPr lang="en-US" sz="2000" dirty="0">
                <a:latin typeface="+mn-lt"/>
              </a:rPr>
            </a:br>
            <a:br>
              <a:rPr lang="en-US" sz="2000" dirty="0">
                <a:latin typeface="+mn-lt"/>
              </a:rPr>
            </a:br>
            <a:br>
              <a:rPr lang="en-US" sz="2000" dirty="0">
                <a:latin typeface="+mn-lt"/>
              </a:rPr>
            </a:br>
            <a:endParaRPr sz="2000" dirty="0">
              <a:latin typeface="+mn-lt"/>
              <a:ea typeface="Arial"/>
              <a:cs typeface="Arial"/>
              <a:sym typeface="Arial"/>
            </a:endParaRPr>
          </a:p>
        </p:txBody>
      </p:sp>
      <p:sp>
        <p:nvSpPr>
          <p:cNvPr id="379" name="Google Shape;379;p1">
            <a:extLst>
              <a:ext uri="{FF2B5EF4-FFF2-40B4-BE49-F238E27FC236}">
                <a16:creationId xmlns:a16="http://schemas.microsoft.com/office/drawing/2014/main" id="{97318978-0AE0-6A44-B089-8BE64FF46958}"/>
              </a:ext>
            </a:extLst>
          </p:cNvPr>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83" name="Google Shape;383;p1">
            <a:extLst>
              <a:ext uri="{FF2B5EF4-FFF2-40B4-BE49-F238E27FC236}">
                <a16:creationId xmlns:a16="http://schemas.microsoft.com/office/drawing/2014/main" id="{97AC8FF4-433D-B1F7-DD0F-D99C12C5E30B}"/>
              </a:ext>
            </a:extLst>
          </p:cNvPr>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extLst>
      <p:ext uri="{BB962C8B-B14F-4D97-AF65-F5344CB8AC3E}">
        <p14:creationId xmlns:p14="http://schemas.microsoft.com/office/powerpoint/2010/main" val="1677548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EB230CCB-C81C-FB7B-D3E1-B0420AA00DE9}"/>
            </a:ext>
          </a:extLst>
        </p:cNvPr>
        <p:cNvGrpSpPr/>
        <p:nvPr/>
      </p:nvGrpSpPr>
      <p:grpSpPr>
        <a:xfrm>
          <a:off x="0" y="0"/>
          <a:ext cx="0" cy="0"/>
          <a:chOff x="0" y="0"/>
          <a:chExt cx="0" cy="0"/>
        </a:xfrm>
      </p:grpSpPr>
      <p:sp>
        <p:nvSpPr>
          <p:cNvPr id="375" name="Google Shape;375;p1">
            <a:extLst>
              <a:ext uri="{FF2B5EF4-FFF2-40B4-BE49-F238E27FC236}">
                <a16:creationId xmlns:a16="http://schemas.microsoft.com/office/drawing/2014/main" id="{38B0ABAA-04BE-B072-C5B4-4A22CC759539}"/>
              </a:ext>
            </a:extLst>
          </p:cNvPr>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a:extLst>
              <a:ext uri="{FF2B5EF4-FFF2-40B4-BE49-F238E27FC236}">
                <a16:creationId xmlns:a16="http://schemas.microsoft.com/office/drawing/2014/main" id="{FCF4D137-06FE-F601-1C8B-69EEC258D9B8}"/>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31463196-A835-41FB-EBDD-E70EB8B2D217}"/>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05CB1A9E-B17A-A06A-5D46-26FFB27B04F8}"/>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3&gt;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Malachi 3:3 </a:t>
            </a:r>
            <a:r>
              <a:rPr lang="en-US" sz="2000" dirty="0">
                <a:latin typeface="+mn-lt"/>
              </a:rPr>
              <a:t>He will sit as a refiner and purifier</a:t>
            </a:r>
            <a:br>
              <a:rPr lang="en-US" sz="2000" dirty="0">
                <a:latin typeface="+mn-lt"/>
              </a:rPr>
            </a:br>
            <a:r>
              <a:rPr lang="en-US" sz="1800" i="1" dirty="0">
                <a:latin typeface="+mn-lt"/>
              </a:rPr>
              <a:t>Zechariah 13:9 </a:t>
            </a:r>
            <a:r>
              <a:rPr lang="en-US" sz="2000" dirty="0">
                <a:latin typeface="+mn-lt"/>
              </a:rPr>
              <a:t>Through the fire; refine them like silver and test them like gold</a:t>
            </a:r>
            <a:br>
              <a:rPr lang="en-US" sz="2000" dirty="0">
                <a:latin typeface="+mn-lt"/>
              </a:rPr>
            </a:br>
            <a:br>
              <a:rPr lang="en-US" sz="2000" dirty="0">
                <a:latin typeface="+mn-lt"/>
              </a:rPr>
            </a:br>
            <a:br>
              <a:rPr lang="en-US" sz="2000" dirty="0">
                <a:latin typeface="+mn-lt"/>
              </a:rPr>
            </a:br>
            <a:br>
              <a:rPr lang="en-US" sz="2000" dirty="0">
                <a:latin typeface="+mn-lt"/>
              </a:rPr>
            </a:br>
            <a:endParaRPr sz="2000" dirty="0">
              <a:latin typeface="+mn-lt"/>
              <a:ea typeface="Arial"/>
              <a:cs typeface="Arial"/>
              <a:sym typeface="Arial"/>
            </a:endParaRPr>
          </a:p>
        </p:txBody>
      </p:sp>
      <p:sp>
        <p:nvSpPr>
          <p:cNvPr id="379" name="Google Shape;379;p1">
            <a:extLst>
              <a:ext uri="{FF2B5EF4-FFF2-40B4-BE49-F238E27FC236}">
                <a16:creationId xmlns:a16="http://schemas.microsoft.com/office/drawing/2014/main" id="{FD207DFC-1602-D0C9-A7B0-3BE7D46947AC}"/>
              </a:ext>
            </a:extLst>
          </p:cNvPr>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83" name="Google Shape;383;p1">
            <a:extLst>
              <a:ext uri="{FF2B5EF4-FFF2-40B4-BE49-F238E27FC236}">
                <a16:creationId xmlns:a16="http://schemas.microsoft.com/office/drawing/2014/main" id="{8DF08A84-FFC8-2D8E-DCA9-43280E7A9B4A}"/>
              </a:ext>
            </a:extLst>
          </p:cNvPr>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extLst>
      <p:ext uri="{BB962C8B-B14F-4D97-AF65-F5344CB8AC3E}">
        <p14:creationId xmlns:p14="http://schemas.microsoft.com/office/powerpoint/2010/main" val="1418918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B53C75E3-2B54-A554-D755-BAE1F906B2D5}"/>
            </a:ext>
          </a:extLst>
        </p:cNvPr>
        <p:cNvGrpSpPr/>
        <p:nvPr/>
      </p:nvGrpSpPr>
      <p:grpSpPr>
        <a:xfrm>
          <a:off x="0" y="0"/>
          <a:ext cx="0" cy="0"/>
          <a:chOff x="0" y="0"/>
          <a:chExt cx="0" cy="0"/>
        </a:xfrm>
      </p:grpSpPr>
      <p:sp>
        <p:nvSpPr>
          <p:cNvPr id="375" name="Google Shape;375;p1">
            <a:extLst>
              <a:ext uri="{FF2B5EF4-FFF2-40B4-BE49-F238E27FC236}">
                <a16:creationId xmlns:a16="http://schemas.microsoft.com/office/drawing/2014/main" id="{4F2BD8A0-05E5-5B30-6797-334D9BDBC1AC}"/>
              </a:ext>
            </a:extLst>
          </p:cNvPr>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a:extLst>
              <a:ext uri="{FF2B5EF4-FFF2-40B4-BE49-F238E27FC236}">
                <a16:creationId xmlns:a16="http://schemas.microsoft.com/office/drawing/2014/main" id="{61E5CC03-7211-EE3C-0841-54A8AB438BEA}"/>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A408FA5E-B516-72CC-2FFB-D969A240CC25}"/>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17F1385E-28E3-DBDD-B28B-DC73EEBCE167}"/>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4&gt;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Hebrews 12:10 </a:t>
            </a:r>
            <a:r>
              <a:rPr lang="en-US" sz="2000" dirty="0">
                <a:latin typeface="+mn-lt"/>
              </a:rPr>
              <a:t>God disciplines us for our good</a:t>
            </a:r>
            <a:br>
              <a:rPr lang="en-US" sz="2000" dirty="0">
                <a:latin typeface="+mn-lt"/>
              </a:rPr>
            </a:br>
            <a:r>
              <a:rPr lang="en-US" sz="1800" i="1" dirty="0">
                <a:latin typeface="+mn-lt"/>
              </a:rPr>
              <a:t>Hebrews 12:11 </a:t>
            </a:r>
            <a:r>
              <a:rPr lang="en-US" sz="2000" dirty="0">
                <a:latin typeface="+mn-lt"/>
              </a:rPr>
              <a:t>All discipline seems painful, but yields fruit for those trained by it</a:t>
            </a:r>
            <a:br>
              <a:rPr lang="en-US" sz="2000" dirty="0">
                <a:latin typeface="+mn-lt"/>
              </a:rPr>
            </a:br>
            <a:br>
              <a:rPr lang="en-US" sz="2000" dirty="0">
                <a:latin typeface="+mn-lt"/>
              </a:rPr>
            </a:br>
            <a:br>
              <a:rPr lang="en-US" sz="2000" dirty="0">
                <a:latin typeface="+mn-lt"/>
              </a:rPr>
            </a:br>
            <a:br>
              <a:rPr lang="en-US" sz="2000" dirty="0">
                <a:latin typeface="+mn-lt"/>
              </a:rPr>
            </a:br>
            <a:br>
              <a:rPr lang="en-US" sz="2000" dirty="0">
                <a:latin typeface="+mn-lt"/>
              </a:rPr>
            </a:br>
            <a:endParaRPr sz="2000" dirty="0">
              <a:latin typeface="+mn-lt"/>
              <a:ea typeface="Arial"/>
              <a:cs typeface="Arial"/>
              <a:sym typeface="Arial"/>
            </a:endParaRPr>
          </a:p>
        </p:txBody>
      </p:sp>
      <p:sp>
        <p:nvSpPr>
          <p:cNvPr id="379" name="Google Shape;379;p1">
            <a:extLst>
              <a:ext uri="{FF2B5EF4-FFF2-40B4-BE49-F238E27FC236}">
                <a16:creationId xmlns:a16="http://schemas.microsoft.com/office/drawing/2014/main" id="{F4A90974-C621-BDDC-1DFD-12998B2D8884}"/>
              </a:ext>
            </a:extLst>
          </p:cNvPr>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83" name="Google Shape;383;p1">
            <a:extLst>
              <a:ext uri="{FF2B5EF4-FFF2-40B4-BE49-F238E27FC236}">
                <a16:creationId xmlns:a16="http://schemas.microsoft.com/office/drawing/2014/main" id="{228B7D34-BF8A-3369-31C9-F57D3113D530}"/>
              </a:ext>
            </a:extLst>
          </p:cNvPr>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extLst>
      <p:ext uri="{BB962C8B-B14F-4D97-AF65-F5344CB8AC3E}">
        <p14:creationId xmlns:p14="http://schemas.microsoft.com/office/powerpoint/2010/main" val="1483581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5E03AF21-09EF-93C9-FC36-2990BB7F8C57}"/>
            </a:ext>
          </a:extLst>
        </p:cNvPr>
        <p:cNvGrpSpPr/>
        <p:nvPr/>
      </p:nvGrpSpPr>
      <p:grpSpPr>
        <a:xfrm>
          <a:off x="0" y="0"/>
          <a:ext cx="0" cy="0"/>
          <a:chOff x="0" y="0"/>
          <a:chExt cx="0" cy="0"/>
        </a:xfrm>
      </p:grpSpPr>
      <p:sp>
        <p:nvSpPr>
          <p:cNvPr id="375" name="Google Shape;375;p1">
            <a:extLst>
              <a:ext uri="{FF2B5EF4-FFF2-40B4-BE49-F238E27FC236}">
                <a16:creationId xmlns:a16="http://schemas.microsoft.com/office/drawing/2014/main" id="{1838A14A-58F3-93FF-DDD5-EA2387206AE9}"/>
              </a:ext>
            </a:extLst>
          </p:cNvPr>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a:extLst>
              <a:ext uri="{FF2B5EF4-FFF2-40B4-BE49-F238E27FC236}">
                <a16:creationId xmlns:a16="http://schemas.microsoft.com/office/drawing/2014/main" id="{B3DF04F1-0038-5598-27E4-2A18DEB12FD6}"/>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9BAE2F2A-7D6F-1E0F-FB36-4FCB6162DFA8}"/>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7332E59E-3D50-EEBD-A226-99D5CAA34687}"/>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2:10 </a:t>
            </a:r>
            <a:r>
              <a:rPr lang="en-US" sz="2000" dirty="0">
                <a:latin typeface="+mn-lt"/>
              </a:rPr>
              <a:t>We are God’s workmanship</a:t>
            </a:r>
            <a:br>
              <a:rPr lang="en-US" sz="2000" dirty="0">
                <a:latin typeface="+mn-lt"/>
              </a:rPr>
            </a:br>
            <a:r>
              <a:rPr lang="en-US" sz="1800" i="1" dirty="0">
                <a:latin typeface="+mn-lt"/>
              </a:rPr>
              <a:t>Philippians 1:6 </a:t>
            </a:r>
            <a:r>
              <a:rPr lang="en-US" sz="2000" dirty="0">
                <a:latin typeface="+mn-lt"/>
              </a:rPr>
              <a:t>He who began a good work in you will complete it</a:t>
            </a:r>
            <a:br>
              <a:rPr lang="en-US" sz="2000" dirty="0">
                <a:latin typeface="+mn-lt"/>
              </a:rPr>
            </a:br>
            <a:r>
              <a:rPr lang="en-US" sz="1800" i="1" dirty="0">
                <a:latin typeface="+mn-lt"/>
              </a:rPr>
              <a:t>Ephesians 2:10 </a:t>
            </a:r>
            <a:r>
              <a:rPr lang="en-US" sz="2000" dirty="0">
                <a:latin typeface="+mn-lt"/>
              </a:rPr>
              <a:t>We are God’s workmanship</a:t>
            </a:r>
            <a:br>
              <a:rPr lang="en-US" sz="2000" dirty="0">
                <a:latin typeface="+mn-lt"/>
              </a:rPr>
            </a:br>
            <a:br>
              <a:rPr lang="en-US" sz="2000" dirty="0">
                <a:latin typeface="+mn-lt"/>
              </a:rPr>
            </a:br>
            <a:br>
              <a:rPr lang="en-US" sz="2000" dirty="0">
                <a:latin typeface="+mn-lt"/>
              </a:rPr>
            </a:br>
            <a:endParaRPr sz="2000" dirty="0">
              <a:latin typeface="+mn-lt"/>
              <a:ea typeface="Arial"/>
              <a:cs typeface="Arial"/>
              <a:sym typeface="Arial"/>
            </a:endParaRPr>
          </a:p>
        </p:txBody>
      </p:sp>
      <p:sp>
        <p:nvSpPr>
          <p:cNvPr id="379" name="Google Shape;379;p1">
            <a:extLst>
              <a:ext uri="{FF2B5EF4-FFF2-40B4-BE49-F238E27FC236}">
                <a16:creationId xmlns:a16="http://schemas.microsoft.com/office/drawing/2014/main" id="{8609062B-3484-71AA-F548-FE771EF94F9B}"/>
              </a:ext>
            </a:extLst>
          </p:cNvPr>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83" name="Google Shape;383;p1">
            <a:extLst>
              <a:ext uri="{FF2B5EF4-FFF2-40B4-BE49-F238E27FC236}">
                <a16:creationId xmlns:a16="http://schemas.microsoft.com/office/drawing/2014/main" id="{3EE11A41-A4B0-8728-E5A8-2E1DAB3E9905}"/>
              </a:ext>
            </a:extLst>
          </p:cNvPr>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extLst>
      <p:ext uri="{BB962C8B-B14F-4D97-AF65-F5344CB8AC3E}">
        <p14:creationId xmlns:p14="http://schemas.microsoft.com/office/powerpoint/2010/main" val="348570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B02F4E40-DF30-2301-0C55-D4A11FCC49B1}"/>
            </a:ext>
          </a:extLst>
        </p:cNvPr>
        <p:cNvGrpSpPr/>
        <p:nvPr/>
      </p:nvGrpSpPr>
      <p:grpSpPr>
        <a:xfrm>
          <a:off x="0" y="0"/>
          <a:ext cx="0" cy="0"/>
          <a:chOff x="0" y="0"/>
          <a:chExt cx="0" cy="0"/>
        </a:xfrm>
      </p:grpSpPr>
      <p:sp>
        <p:nvSpPr>
          <p:cNvPr id="375" name="Google Shape;375;p1">
            <a:extLst>
              <a:ext uri="{FF2B5EF4-FFF2-40B4-BE49-F238E27FC236}">
                <a16:creationId xmlns:a16="http://schemas.microsoft.com/office/drawing/2014/main" id="{774E868B-F0F5-4F68-566B-D3F80FC5DCCB}"/>
              </a:ext>
            </a:extLst>
          </p:cNvPr>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a:extLst>
              <a:ext uri="{FF2B5EF4-FFF2-40B4-BE49-F238E27FC236}">
                <a16:creationId xmlns:a16="http://schemas.microsoft.com/office/drawing/2014/main" id="{7C9262AE-83BC-7170-EFD2-FDA238F5760B}"/>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C4C80B78-B2BD-54EA-0F9E-274BB20F4550}"/>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F1040DAD-FA4F-8FE4-64B5-940CC3F118D7}"/>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&lt;BRIDGE&gt;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Isaiah 64:8 </a:t>
            </a:r>
            <a:r>
              <a:rPr lang="en-US" sz="2000" dirty="0">
                <a:latin typeface="+mn-lt"/>
              </a:rPr>
              <a:t>We are the clay, you are the potter; we are all the work of your hand</a:t>
            </a:r>
            <a:br>
              <a:rPr lang="en-US" sz="2000" dirty="0">
                <a:latin typeface="+mn-lt"/>
              </a:rPr>
            </a:br>
            <a:r>
              <a:rPr lang="en-US" sz="1800" i="1" dirty="0">
                <a:latin typeface="+mn-lt"/>
              </a:rPr>
              <a:t>1 Peter 2:5 </a:t>
            </a:r>
            <a:r>
              <a:rPr lang="en-US" sz="2000" dirty="0">
                <a:latin typeface="+mn-lt"/>
              </a:rPr>
              <a:t>Being built into a spiritual house</a:t>
            </a:r>
            <a:br>
              <a:rPr lang="en-US" sz="2000" dirty="0">
                <a:latin typeface="+mn-lt"/>
              </a:rPr>
            </a:br>
            <a:r>
              <a:rPr lang="en-US" sz="1800" i="1" dirty="0">
                <a:latin typeface="+mn-lt"/>
              </a:rPr>
              <a:t>2 Corinthians 3:18 </a:t>
            </a:r>
            <a:r>
              <a:rPr lang="en-US" sz="2000" dirty="0">
                <a:latin typeface="+mn-lt"/>
              </a:rPr>
              <a:t>Transformed into His image with intensifying glory</a:t>
            </a:r>
            <a:br>
              <a:rPr lang="en-US" sz="2000" dirty="0">
                <a:latin typeface="+mn-lt"/>
              </a:rPr>
            </a:br>
            <a:br>
              <a:rPr lang="en-US" sz="2000" dirty="0">
                <a:latin typeface="+mn-lt"/>
              </a:rPr>
            </a:br>
            <a:br>
              <a:rPr lang="en-US" sz="2000" dirty="0">
                <a:latin typeface="+mn-lt"/>
              </a:rPr>
            </a:br>
            <a:br>
              <a:rPr lang="en-US" sz="2000" dirty="0">
                <a:latin typeface="+mn-lt"/>
              </a:rPr>
            </a:br>
            <a:endParaRPr sz="2000" dirty="0">
              <a:latin typeface="+mn-lt"/>
              <a:ea typeface="Arial"/>
              <a:cs typeface="Arial"/>
              <a:sym typeface="Arial"/>
            </a:endParaRPr>
          </a:p>
        </p:txBody>
      </p:sp>
      <p:sp>
        <p:nvSpPr>
          <p:cNvPr id="379" name="Google Shape;379;p1">
            <a:extLst>
              <a:ext uri="{FF2B5EF4-FFF2-40B4-BE49-F238E27FC236}">
                <a16:creationId xmlns:a16="http://schemas.microsoft.com/office/drawing/2014/main" id="{D3FF1608-09E7-A314-5E34-F7590145FE39}"/>
              </a:ext>
            </a:extLst>
          </p:cNvPr>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83" name="Google Shape;383;p1">
            <a:extLst>
              <a:ext uri="{FF2B5EF4-FFF2-40B4-BE49-F238E27FC236}">
                <a16:creationId xmlns:a16="http://schemas.microsoft.com/office/drawing/2014/main" id="{41BC192B-85C5-DB63-017E-705CB3BEE695}"/>
              </a:ext>
            </a:extLst>
          </p:cNvPr>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extLst>
      <p:ext uri="{BB962C8B-B14F-4D97-AF65-F5344CB8AC3E}">
        <p14:creationId xmlns:p14="http://schemas.microsoft.com/office/powerpoint/2010/main" val="3423464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8853C704-4AE6-56A2-9C97-8CFF0E3D55EC}"/>
            </a:ext>
          </a:extLst>
        </p:cNvPr>
        <p:cNvGrpSpPr/>
        <p:nvPr/>
      </p:nvGrpSpPr>
      <p:grpSpPr>
        <a:xfrm>
          <a:off x="0" y="0"/>
          <a:ext cx="0" cy="0"/>
          <a:chOff x="0" y="0"/>
          <a:chExt cx="0" cy="0"/>
        </a:xfrm>
      </p:grpSpPr>
      <p:sp>
        <p:nvSpPr>
          <p:cNvPr id="375" name="Google Shape;375;p1">
            <a:extLst>
              <a:ext uri="{FF2B5EF4-FFF2-40B4-BE49-F238E27FC236}">
                <a16:creationId xmlns:a16="http://schemas.microsoft.com/office/drawing/2014/main" id="{0AAB1885-1F05-1ECD-1DA8-A54952969B45}"/>
              </a:ext>
            </a:extLst>
          </p:cNvPr>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a:extLst>
              <a:ext uri="{FF2B5EF4-FFF2-40B4-BE49-F238E27FC236}">
                <a16:creationId xmlns:a16="http://schemas.microsoft.com/office/drawing/2014/main" id="{C43F8F6F-F24E-2456-A6BA-1672ECCC39AF}"/>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F63AAC41-9B0C-1076-9285-9B7E317BA919}"/>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00571757-4FE5-576D-B65D-23EEC2164E3D}"/>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2:10 </a:t>
            </a:r>
            <a:r>
              <a:rPr lang="en-US" sz="2000" dirty="0">
                <a:latin typeface="+mn-lt"/>
              </a:rPr>
              <a:t>We are God’s workmanship</a:t>
            </a:r>
            <a:br>
              <a:rPr lang="en-US" sz="2000" dirty="0">
                <a:latin typeface="+mn-lt"/>
              </a:rPr>
            </a:br>
            <a:r>
              <a:rPr lang="en-US" sz="1800" i="1" dirty="0">
                <a:latin typeface="+mn-lt"/>
              </a:rPr>
              <a:t>Philippians 1:6 </a:t>
            </a:r>
            <a:r>
              <a:rPr lang="en-US" sz="2000" dirty="0">
                <a:latin typeface="+mn-lt"/>
              </a:rPr>
              <a:t>He who began a good work in you will complete it</a:t>
            </a:r>
            <a:br>
              <a:rPr lang="en-US" sz="2000" dirty="0">
                <a:latin typeface="+mn-lt"/>
              </a:rPr>
            </a:br>
            <a:r>
              <a:rPr lang="en-US" sz="1800" i="1" dirty="0">
                <a:latin typeface="+mn-lt"/>
              </a:rPr>
              <a:t>Ephesians 2:10 </a:t>
            </a:r>
            <a:r>
              <a:rPr lang="en-US" sz="2000" dirty="0">
                <a:latin typeface="+mn-lt"/>
              </a:rPr>
              <a:t>We are God’s workmanship</a:t>
            </a:r>
            <a:br>
              <a:rPr lang="en-US" sz="2000" dirty="0">
                <a:latin typeface="+mn-lt"/>
              </a:rPr>
            </a:br>
            <a:br>
              <a:rPr lang="en-US" sz="2000" dirty="0">
                <a:latin typeface="+mn-lt"/>
              </a:rPr>
            </a:br>
            <a:br>
              <a:rPr lang="en-US" sz="2000" dirty="0">
                <a:latin typeface="+mn-lt"/>
              </a:rPr>
            </a:br>
            <a:endParaRPr sz="2000" dirty="0">
              <a:latin typeface="+mn-lt"/>
              <a:ea typeface="Arial"/>
              <a:cs typeface="Arial"/>
              <a:sym typeface="Arial"/>
            </a:endParaRPr>
          </a:p>
        </p:txBody>
      </p:sp>
      <p:sp>
        <p:nvSpPr>
          <p:cNvPr id="379" name="Google Shape;379;p1">
            <a:extLst>
              <a:ext uri="{FF2B5EF4-FFF2-40B4-BE49-F238E27FC236}">
                <a16:creationId xmlns:a16="http://schemas.microsoft.com/office/drawing/2014/main" id="{CE0C4BBF-E8A4-B424-180F-10C8EB29A4C7}"/>
              </a:ext>
            </a:extLst>
          </p:cNvPr>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83" name="Google Shape;383;p1">
            <a:extLst>
              <a:ext uri="{FF2B5EF4-FFF2-40B4-BE49-F238E27FC236}">
                <a16:creationId xmlns:a16="http://schemas.microsoft.com/office/drawing/2014/main" id="{14AA05EC-33ED-B8F0-4C93-0AE506FF83D8}"/>
              </a:ext>
            </a:extLst>
          </p:cNvPr>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extLst>
      <p:ext uri="{BB962C8B-B14F-4D97-AF65-F5344CB8AC3E}">
        <p14:creationId xmlns:p14="http://schemas.microsoft.com/office/powerpoint/2010/main" val="1002479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41F5A5D6-440E-6B9B-203D-B604927DAB3A}"/>
            </a:ext>
          </a:extLst>
        </p:cNvPr>
        <p:cNvGrpSpPr/>
        <p:nvPr/>
      </p:nvGrpSpPr>
      <p:grpSpPr>
        <a:xfrm>
          <a:off x="0" y="0"/>
          <a:ext cx="0" cy="0"/>
          <a:chOff x="0" y="0"/>
          <a:chExt cx="0" cy="0"/>
        </a:xfrm>
      </p:grpSpPr>
      <p:sp>
        <p:nvSpPr>
          <p:cNvPr id="375" name="Google Shape;375;p1">
            <a:extLst>
              <a:ext uri="{FF2B5EF4-FFF2-40B4-BE49-F238E27FC236}">
                <a16:creationId xmlns:a16="http://schemas.microsoft.com/office/drawing/2014/main" id="{928A6196-59EC-3795-6F62-93F15429EEEB}"/>
              </a:ext>
            </a:extLst>
          </p:cNvPr>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a:extLst>
              <a:ext uri="{FF2B5EF4-FFF2-40B4-BE49-F238E27FC236}">
                <a16:creationId xmlns:a16="http://schemas.microsoft.com/office/drawing/2014/main" id="{5826E73F-9ED3-FC22-44A5-AAEEB1339DE6}"/>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CAD133CD-D913-B619-7509-099264F0A521}"/>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9FA38B21-B50C-C473-FC28-971BEAC246E1}"/>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&lt;OUTRO&gt;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2:10 </a:t>
            </a:r>
            <a:r>
              <a:rPr lang="en-US" sz="2000" dirty="0">
                <a:latin typeface="+mn-lt"/>
              </a:rPr>
              <a:t>We are God’s workmanship</a:t>
            </a:r>
            <a:br>
              <a:rPr lang="en-US" sz="2000" dirty="0">
                <a:latin typeface="+mn-lt"/>
              </a:rPr>
            </a:br>
            <a:r>
              <a:rPr lang="en-US" sz="1800" i="1" dirty="0">
                <a:latin typeface="+mn-lt"/>
              </a:rPr>
              <a:t>Ephesians 2:10 </a:t>
            </a:r>
            <a:r>
              <a:rPr lang="en-US" sz="2000" dirty="0">
                <a:latin typeface="+mn-lt"/>
              </a:rPr>
              <a:t>We are God’s workmanship</a:t>
            </a:r>
            <a:br>
              <a:rPr lang="en-US" sz="2000" dirty="0">
                <a:latin typeface="+mn-lt"/>
              </a:rPr>
            </a:br>
            <a:r>
              <a:rPr lang="en-US" sz="1800" i="1" dirty="0">
                <a:latin typeface="+mn-lt"/>
              </a:rPr>
              <a:t>Ephesians 2:10 </a:t>
            </a:r>
            <a:r>
              <a:rPr lang="en-US" sz="2000" dirty="0">
                <a:latin typeface="+mn-lt"/>
              </a:rPr>
              <a:t>We are God’s workmanship</a:t>
            </a:r>
            <a:br>
              <a:rPr lang="en-US" sz="2000" dirty="0">
                <a:latin typeface="+mn-lt"/>
              </a:rPr>
            </a:br>
            <a:br>
              <a:rPr lang="en-US" sz="2000" dirty="0">
                <a:latin typeface="+mn-lt"/>
              </a:rPr>
            </a:br>
            <a:br>
              <a:rPr lang="en-US" sz="2000" dirty="0">
                <a:latin typeface="+mn-lt"/>
              </a:rPr>
            </a:br>
            <a:endParaRPr sz="2000" dirty="0">
              <a:latin typeface="+mn-lt"/>
              <a:ea typeface="Arial"/>
              <a:cs typeface="Arial"/>
              <a:sym typeface="Arial"/>
            </a:endParaRPr>
          </a:p>
        </p:txBody>
      </p:sp>
      <p:sp>
        <p:nvSpPr>
          <p:cNvPr id="379" name="Google Shape;379;p1">
            <a:extLst>
              <a:ext uri="{FF2B5EF4-FFF2-40B4-BE49-F238E27FC236}">
                <a16:creationId xmlns:a16="http://schemas.microsoft.com/office/drawing/2014/main" id="{CC258EC3-30EE-590F-B049-EE8DE18A263B}"/>
              </a:ext>
            </a:extLst>
          </p:cNvPr>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83" name="Google Shape;383;p1">
            <a:extLst>
              <a:ext uri="{FF2B5EF4-FFF2-40B4-BE49-F238E27FC236}">
                <a16:creationId xmlns:a16="http://schemas.microsoft.com/office/drawing/2014/main" id="{312DF21A-4BBA-14CA-655D-B2B917C3838C}"/>
              </a:ext>
            </a:extLst>
          </p:cNvPr>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extLst>
      <p:ext uri="{BB962C8B-B14F-4D97-AF65-F5344CB8AC3E}">
        <p14:creationId xmlns:p14="http://schemas.microsoft.com/office/powerpoint/2010/main" val="1474463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0572336-8D9E-E91B-6AA0-446F37529B7E}"/>
            </a:ext>
          </a:extLst>
        </p:cNvPr>
        <p:cNvGrpSpPr/>
        <p:nvPr/>
      </p:nvGrpSpPr>
      <p:grpSpPr>
        <a:xfrm>
          <a:off x="0" y="0"/>
          <a:ext cx="0" cy="0"/>
          <a:chOff x="0" y="0"/>
          <a:chExt cx="0" cy="0"/>
        </a:xfrm>
      </p:grpSpPr>
      <p:sp>
        <p:nvSpPr>
          <p:cNvPr id="433" name="Google Shape;433;p49">
            <a:extLst>
              <a:ext uri="{FF2B5EF4-FFF2-40B4-BE49-F238E27FC236}">
                <a16:creationId xmlns:a16="http://schemas.microsoft.com/office/drawing/2014/main" id="{C37B7885-EE80-D673-5B6C-A1E8E24D94AE}"/>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Month Year</a:t>
            </a:r>
            <a:endParaRPr dirty="0"/>
          </a:p>
        </p:txBody>
      </p:sp>
      <p:sp>
        <p:nvSpPr>
          <p:cNvPr id="434" name="Google Shape;434;p49">
            <a:extLst>
              <a:ext uri="{FF2B5EF4-FFF2-40B4-BE49-F238E27FC236}">
                <a16:creationId xmlns:a16="http://schemas.microsoft.com/office/drawing/2014/main" id="{EE70F4BA-92CC-4EB0-5C2A-E8BFDD066C8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11</a:t>
            </a:fld>
            <a:endParaRPr>
              <a:latin typeface="Inter"/>
              <a:ea typeface="Inter"/>
              <a:cs typeface="Inter"/>
              <a:sym typeface="Inter"/>
            </a:endParaRPr>
          </a:p>
        </p:txBody>
      </p:sp>
      <p:cxnSp>
        <p:nvCxnSpPr>
          <p:cNvPr id="435" name="Google Shape;435;p49">
            <a:extLst>
              <a:ext uri="{FF2B5EF4-FFF2-40B4-BE49-F238E27FC236}">
                <a16:creationId xmlns:a16="http://schemas.microsoft.com/office/drawing/2014/main" id="{5A311B95-1115-8D3C-5470-2390AAE55D40}"/>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a:extLst>
              <a:ext uri="{FF2B5EF4-FFF2-40B4-BE49-F238E27FC236}">
                <a16:creationId xmlns:a16="http://schemas.microsoft.com/office/drawing/2014/main" id="{DA1CCB8E-CCCC-06D7-8C94-DB89DC8C693B}"/>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a:extLst>
              <a:ext uri="{FF2B5EF4-FFF2-40B4-BE49-F238E27FC236}">
                <a16:creationId xmlns:a16="http://schemas.microsoft.com/office/drawing/2014/main" id="{C801C090-F069-C86C-54AE-50B9FEE4261D}"/>
              </a:ext>
            </a:extLst>
          </p:cNvPr>
          <p:cNvSpPr txBox="1">
            <a:spLocks noGrp="1"/>
          </p:cNvSpPr>
          <p:nvPr>
            <p:ph type="title"/>
          </p:nvPr>
        </p:nvSpPr>
        <p:spPr>
          <a:xfrm>
            <a:off x="228600" y="158675"/>
            <a:ext cx="6350400" cy="4041800"/>
          </a:xfrm>
          <a:prstGeom prst="rect">
            <a:avLst/>
          </a:prstGeom>
        </p:spPr>
        <p:txBody>
          <a:bodyPr spcFirstLastPara="1" wrap="square" lIns="91425" tIns="91425" rIns="91425" bIns="91425" anchor="t" anchorCtr="0">
            <a:noAutofit/>
          </a:bodyPr>
          <a:lstStyle/>
          <a:p>
            <a:r>
              <a:rPr lang="en-US" sz="700" b="1" dirty="0">
                <a:latin typeface="+mn-lt"/>
              </a:rPr>
              <a:t>©2026 Awake and Renew. All Rights Reserved. </a:t>
            </a:r>
            <a:r>
              <a:rPr lang="en-US" sz="700" dirty="0">
                <a:latin typeface="+mn-lt"/>
              </a:rPr>
              <a:t>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a:t>
            </a:r>
            <a:r>
              <a:rPr lang="en-US" sz="700" b="1" dirty="0">
                <a:latin typeface="+mn-lt"/>
              </a:rPr>
              <a:t>For current licensing, distribution, and usage permissions, please visit awakeandrenew.org/license.</a:t>
            </a:r>
            <a:br>
              <a:rPr lang="en-US" sz="700" b="1" dirty="0">
                <a:latin typeface="+mn-lt"/>
              </a:rPr>
            </a:br>
            <a:r>
              <a:rPr lang="en-US" sz="400" dirty="0">
                <a:latin typeface="+mn-lt"/>
              </a:rPr>
              <a:t> </a:t>
            </a:r>
            <a:br>
              <a:rPr lang="en-US" sz="400" dirty="0">
                <a:latin typeface="+mn-lt"/>
              </a:rPr>
            </a:br>
            <a:r>
              <a:rPr lang="en-US" sz="700" dirty="0">
                <a:latin typeface="+mn-lt"/>
              </a:rPr>
              <a:t>Per publisher guidance and licensing frameworks, select phrasing, vocabulary, and cross-references from the following translations are utilized as foundational source texts to compile our lyrical arrangements:</a:t>
            </a:r>
            <a:br>
              <a:rPr lang="en-US" sz="700" dirty="0">
                <a:latin typeface="+mn-lt"/>
              </a:rPr>
            </a:br>
            <a:r>
              <a:rPr lang="en-US" sz="700" dirty="0">
                <a:latin typeface="+mn-lt"/>
              </a:rPr>
              <a:t>- </a:t>
            </a:r>
            <a:r>
              <a:rPr lang="en-US" sz="700" b="1" dirty="0">
                <a:latin typeface="+mn-lt"/>
              </a:rPr>
              <a:t>New King James Version (NKJV)</a:t>
            </a:r>
            <a:br>
              <a:rPr lang="en-US" sz="700" dirty="0">
                <a:latin typeface="+mn-lt"/>
              </a:rPr>
            </a:br>
            <a:r>
              <a:rPr lang="en-US" sz="700" dirty="0">
                <a:latin typeface="+mn-lt"/>
              </a:rPr>
              <a:t>- </a:t>
            </a:r>
            <a:r>
              <a:rPr lang="en-US" sz="700" b="1" dirty="0">
                <a:latin typeface="+mn-lt"/>
              </a:rPr>
              <a:t>New Century Version (NCV)</a:t>
            </a:r>
            <a:br>
              <a:rPr lang="en-US" sz="700" dirty="0">
                <a:latin typeface="+mn-lt"/>
              </a:rPr>
            </a:br>
            <a:r>
              <a:rPr lang="en-US" sz="700" dirty="0">
                <a:latin typeface="+mn-lt"/>
              </a:rPr>
              <a:t>- </a:t>
            </a:r>
            <a:r>
              <a:rPr lang="en-US" sz="700" b="1" dirty="0">
                <a:latin typeface="+mn-lt"/>
              </a:rPr>
              <a:t>New English Translation (NET)</a:t>
            </a:r>
            <a:br>
              <a:rPr lang="en-US" sz="700" dirty="0">
                <a:latin typeface="+mn-lt"/>
              </a:rPr>
            </a:br>
            <a:r>
              <a:rPr lang="en-US" sz="700" i="1" dirty="0">
                <a:latin typeface="+mn-lt"/>
              </a:rPr>
              <a:t>Note: Because these specific selections are curated, adapted to meter, and integrated into a multi-translation mosaic, formal corporate legal notices for these versions are omitted from the section below at the explicit request of the rights holder.</a:t>
            </a:r>
            <a:br>
              <a:rPr lang="en-US" sz="700" i="1" dirty="0">
                <a:latin typeface="+mn-lt"/>
              </a:rPr>
            </a:br>
            <a:r>
              <a:rPr lang="en-US" sz="400" i="1" dirty="0">
                <a:latin typeface="+mn-lt"/>
              </a:rPr>
              <a:t> </a:t>
            </a:r>
            <a:br>
              <a:rPr lang="en-US" sz="400" dirty="0">
                <a:latin typeface="+mn-lt"/>
              </a:rPr>
            </a:br>
            <a:r>
              <a:rPr lang="en-US" sz="700" i="1" dirty="0">
                <a:latin typeface="+mn-lt"/>
              </a:rPr>
              <a:t>Scripture quotations from the following translations are used by permission and are subject to the formal corporate copyright guidelines of their respective publishers:</a:t>
            </a:r>
            <a:br>
              <a:rPr lang="en-US" sz="700" i="1" dirty="0">
                <a:latin typeface="+mn-lt"/>
              </a:rPr>
            </a:br>
            <a:r>
              <a:rPr lang="en-US" sz="700" b="1" dirty="0">
                <a:latin typeface="+mn-lt"/>
              </a:rPr>
              <a:t>BSB — Berean Study Bible / Berean Standard Bible</a:t>
            </a:r>
            <a:r>
              <a:rPr lang="en-US" sz="700" dirty="0">
                <a:latin typeface="+mn-lt"/>
              </a:rPr>
              <a:t>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a:t>
            </a:r>
            <a:br>
              <a:rPr lang="en-US" sz="700" dirty="0">
                <a:latin typeface="+mn-lt"/>
              </a:rPr>
            </a:br>
            <a:r>
              <a:rPr lang="en-US" sz="700" b="1" dirty="0">
                <a:latin typeface="+mn-lt"/>
              </a:rPr>
              <a:t>CSB — Christian Standard Bible</a:t>
            </a:r>
            <a:r>
              <a:rPr lang="en-US" sz="700" dirty="0">
                <a:latin typeface="+mn-lt"/>
              </a:rPr>
              <a:t> - </a:t>
            </a:r>
            <a:r>
              <a:rPr lang="en-US" sz="700" i="1" dirty="0">
                <a:latin typeface="+mn-lt"/>
              </a:rPr>
              <a:t>Scripture quotations are from the Christian Standard Bible®, Copyright © 2017 by Holman Bible Publishers. Used by permission. Christian Standard Bible® and CSB® are federally registered trademarks of Holman Bible Publishers.</a:t>
            </a:r>
            <a:br>
              <a:rPr lang="en-US" sz="700" dirty="0">
                <a:latin typeface="+mn-lt"/>
              </a:rPr>
            </a:br>
            <a:r>
              <a:rPr lang="en-US" sz="700" b="1" dirty="0">
                <a:latin typeface="+mn-lt"/>
              </a:rPr>
              <a:t>DARBY — Darby Translation</a:t>
            </a:r>
            <a:r>
              <a:rPr lang="en-US" sz="700" dirty="0">
                <a:latin typeface="+mn-lt"/>
              </a:rPr>
              <a:t> - Scripture quotations marked (Dar) are taken from the DARBY BIBLE, published in 1867, 1872, 1884, 1890; public domain.</a:t>
            </a:r>
            <a:br>
              <a:rPr lang="en-US" sz="700" dirty="0">
                <a:latin typeface="+mn-lt"/>
              </a:rPr>
            </a:br>
            <a:r>
              <a:rPr lang="en-US" sz="700" b="1" dirty="0">
                <a:latin typeface="+mn-lt"/>
              </a:rPr>
              <a:t>ESV — English Standard Version</a:t>
            </a:r>
            <a:r>
              <a:rPr lang="en-US" sz="700" dirty="0">
                <a:latin typeface="+mn-lt"/>
              </a:rPr>
              <a:t> - Scripture quotations are from the ESV® Bible (The Holy Bible, English Standard Version®), copyright © 2001 by Crossway, a publishing ministry of Good News Publishers. Used by permission. All rights reserved.</a:t>
            </a:r>
            <a:br>
              <a:rPr lang="en-US" sz="700" dirty="0">
                <a:latin typeface="+mn-lt"/>
              </a:rPr>
            </a:br>
            <a:r>
              <a:rPr lang="en-US" sz="700" b="1" dirty="0">
                <a:latin typeface="+mn-lt"/>
              </a:rPr>
              <a:t>GB — Geneva Bible</a:t>
            </a:r>
            <a:r>
              <a:rPr lang="en-US" sz="700" dirty="0">
                <a:latin typeface="+mn-lt"/>
              </a:rPr>
              <a:t> - Scripture quotations marked (Geneva) are taken from the Geneva Bible, 1560/1599. Public domain.</a:t>
            </a:r>
            <a:br>
              <a:rPr lang="en-US" sz="700" dirty="0">
                <a:latin typeface="+mn-lt"/>
              </a:rPr>
            </a:br>
            <a:r>
              <a:rPr lang="en-US" sz="700" b="1" dirty="0">
                <a:latin typeface="+mn-lt"/>
              </a:rPr>
              <a:t>GNT — Good News Translation</a:t>
            </a:r>
            <a:r>
              <a:rPr lang="en-US" sz="700" dirty="0">
                <a:latin typeface="+mn-lt"/>
              </a:rPr>
              <a:t> - Scripture quotations marked (GNT) are from the Good News Translation in Today’s English Version – Second Edition Copyright © 1992 by American Bible Society. Used by Permission.</a:t>
            </a:r>
            <a:br>
              <a:rPr lang="en-US" sz="700" dirty="0">
                <a:latin typeface="+mn-lt"/>
              </a:rPr>
            </a:br>
            <a:r>
              <a:rPr lang="en-US" sz="700" b="1" dirty="0">
                <a:latin typeface="+mn-lt"/>
              </a:rPr>
              <a:t>GWT — GOD’S WORD Translation</a:t>
            </a:r>
            <a:r>
              <a:rPr lang="en-US" sz="700" dirty="0">
                <a:latin typeface="+mn-lt"/>
              </a:rPr>
              <a:t> - Scripture quotations marked (GW or GWT) are taken from GOD’S WORD®. © 1995, 2003, 2013, 2014, 2019, 2020 by God’s Word to the Nations Mission Society. Used by permission.</a:t>
            </a:r>
            <a:br>
              <a:rPr lang="en-US" sz="700" dirty="0">
                <a:latin typeface="+mn-lt"/>
              </a:rPr>
            </a:br>
            <a:r>
              <a:rPr lang="en-US" sz="700" b="1" dirty="0">
                <a:latin typeface="+mn-lt"/>
              </a:rPr>
              <a:t>HCSB — Holman Christian Standard Bible</a:t>
            </a:r>
            <a:r>
              <a:rPr lang="en-US" sz="700" dirty="0">
                <a:latin typeface="+mn-lt"/>
              </a:rPr>
              <a:t> - </a:t>
            </a:r>
            <a:r>
              <a:rPr lang="en-US" sz="700" i="1" dirty="0">
                <a:latin typeface="+mn-lt"/>
              </a:rPr>
              <a:t>Scripture quotations are from the Holman Christian Standard Bible®, Copyright © 1999, 2000, 2002, 2003, 2009 by Holman Bible Publishers. Used by permission.</a:t>
            </a:r>
            <a:br>
              <a:rPr lang="en-US" sz="700" dirty="0">
                <a:latin typeface="+mn-lt"/>
              </a:rPr>
            </a:br>
            <a:r>
              <a:rPr lang="en-US" sz="700" b="1" dirty="0">
                <a:latin typeface="+mn-lt"/>
              </a:rPr>
              <a:t>JPS 1917 — JPS Tanakh</a:t>
            </a:r>
            <a:r>
              <a:rPr lang="en-US" sz="700" dirty="0">
                <a:latin typeface="+mn-lt"/>
              </a:rPr>
              <a:t> - Scripture quotations marked (JPS 1917) are taken from the Holy Scriptures According to the Masoretic Text, Jewish Publication Society, 1917. Public domain.</a:t>
            </a:r>
            <a:br>
              <a:rPr lang="en-US" sz="700" dirty="0">
                <a:latin typeface="+mn-lt"/>
              </a:rPr>
            </a:br>
            <a:r>
              <a:rPr lang="en-US" sz="700" b="1" dirty="0">
                <a:latin typeface="+mn-lt"/>
              </a:rPr>
              <a:t>KJV — King James Version</a:t>
            </a:r>
            <a:r>
              <a:rPr lang="en-US" sz="700" dirty="0">
                <a:latin typeface="+mn-lt"/>
              </a:rPr>
              <a:t> - Scripture quotations marked (KJV) are taken from the KING JAMES VERSION, public domain. (Note: The KJV is public domain in the United States and most countries, but is still under Crown copyright in the United Kingdom.)</a:t>
            </a:r>
            <a:br>
              <a:rPr lang="en-US" sz="700" dirty="0">
                <a:latin typeface="+mn-lt"/>
              </a:rPr>
            </a:br>
            <a:r>
              <a:rPr lang="en-US" sz="700" b="1" dirty="0">
                <a:latin typeface="+mn-lt"/>
              </a:rPr>
              <a:t>LEB — </a:t>
            </a:r>
            <a:r>
              <a:rPr lang="en-US" sz="700" b="1" dirty="0" err="1">
                <a:latin typeface="+mn-lt"/>
              </a:rPr>
              <a:t>Lexham</a:t>
            </a:r>
            <a:r>
              <a:rPr lang="en-US" sz="700" b="1" dirty="0">
                <a:latin typeface="+mn-lt"/>
              </a:rPr>
              <a:t> English Bible</a:t>
            </a:r>
            <a:r>
              <a:rPr lang="en-US" sz="700" dirty="0">
                <a:latin typeface="+mn-lt"/>
              </a:rPr>
              <a:t> - </a:t>
            </a:r>
            <a:r>
              <a:rPr lang="en-US" sz="700" i="1" dirty="0">
                <a:latin typeface="+mn-lt"/>
              </a:rPr>
              <a:t>Scripture quotations are from the </a:t>
            </a:r>
            <a:r>
              <a:rPr lang="en-US" sz="700" i="1" dirty="0" err="1">
                <a:latin typeface="+mn-lt"/>
              </a:rPr>
              <a:t>Lexham</a:t>
            </a:r>
            <a:r>
              <a:rPr lang="en-US" sz="700" i="1" dirty="0">
                <a:latin typeface="+mn-lt"/>
              </a:rPr>
              <a:t> English Bible, copyright © 2012 Logos Bible Software. </a:t>
            </a:r>
            <a:r>
              <a:rPr lang="en-US" sz="700" i="1" dirty="0" err="1">
                <a:latin typeface="+mn-lt"/>
              </a:rPr>
              <a:t>Lexham</a:t>
            </a:r>
            <a:r>
              <a:rPr lang="en-US" sz="700" i="1" dirty="0">
                <a:latin typeface="+mn-lt"/>
              </a:rPr>
              <a:t> is a registered trademark of Logos Bible Software.</a:t>
            </a:r>
            <a:br>
              <a:rPr lang="en-US" sz="700" dirty="0">
                <a:latin typeface="+mn-lt"/>
              </a:rPr>
            </a:br>
            <a:r>
              <a:rPr lang="en-US" sz="700" b="1" dirty="0">
                <a:latin typeface="+mn-lt"/>
              </a:rPr>
              <a:t>NASB — New American Standard Bible</a:t>
            </a:r>
            <a:r>
              <a:rPr lang="en-US" sz="700" dirty="0">
                <a:latin typeface="+mn-lt"/>
              </a:rPr>
              <a:t> - </a:t>
            </a:r>
            <a:r>
              <a:rPr lang="en-US" sz="700" i="1" dirty="0">
                <a:latin typeface="+mn-lt"/>
              </a:rPr>
              <a:t>Scripture quotations taken from the New American Standard Bible® (NASB®), copyright © 1960, 1962, 1963, 1968, 1971, 1972, 1973, 1975, 1977, 1995, 2020 by The Lockman Foundation. Used by permission. www.lockman.org</a:t>
            </a:r>
            <a:br>
              <a:rPr lang="en-US" sz="700" dirty="0">
                <a:latin typeface="+mn-lt"/>
              </a:rPr>
            </a:br>
            <a:r>
              <a:rPr lang="en-US" sz="700" b="1" dirty="0">
                <a:latin typeface="+mn-lt"/>
              </a:rPr>
              <a:t>NLT — New Living Translation</a:t>
            </a:r>
            <a:r>
              <a:rPr lang="en-US" sz="700" dirty="0">
                <a:latin typeface="+mn-lt"/>
              </a:rPr>
              <a:t> - Scripture quotations marked (NLT) are taken from the Holy Bible, New Living Translation, copyright © 1996, 2004, 2015 by Tyndale House Foundation. Used by permission of Tyndale House Publishers, Inc., Carol Stream, Illinois 60188. All rights reserved.</a:t>
            </a:r>
            <a:br>
              <a:rPr lang="en-US" sz="700" dirty="0">
                <a:latin typeface="+mn-lt"/>
              </a:rPr>
            </a:br>
            <a:r>
              <a:rPr lang="en-US" sz="700" b="1" dirty="0">
                <a:latin typeface="+mn-lt"/>
              </a:rPr>
              <a:t>NRSV — New Revised Standard Version</a:t>
            </a:r>
            <a:r>
              <a:rPr lang="en-US" sz="700" dirty="0">
                <a:latin typeface="+mn-lt"/>
              </a:rPr>
              <a:t> - S</a:t>
            </a:r>
            <a:r>
              <a:rPr lang="en-US" sz="700" i="1" dirty="0">
                <a:latin typeface="+mn-lt"/>
              </a:rPr>
              <a:t>cripture quotations are from the New Revised Standard Version Bible, copyright © 1989 National Council of the Churches of Christ in the United States of America. Used by permission. All rights reserved.</a:t>
            </a:r>
            <a:br>
              <a:rPr lang="en-US" sz="700" dirty="0">
                <a:latin typeface="+mn-lt"/>
              </a:rPr>
            </a:br>
            <a:r>
              <a:rPr lang="en-US" sz="700" b="1" dirty="0">
                <a:latin typeface="+mn-lt"/>
              </a:rPr>
              <a:t>RSV — Revised Standard Version</a:t>
            </a:r>
            <a:r>
              <a:rPr lang="en-US" sz="700" dirty="0">
                <a:latin typeface="+mn-lt"/>
              </a:rPr>
              <a:t> - Scripture quotations are from the Revised Standard Version of the Bible, copyright © 1946, 1952, and 1971 by the Division of Christian Education of the National Council of the Churches of Christ in the United States of America. Used by permission. All rights reserved worldwide.</a:t>
            </a:r>
            <a:br>
              <a:rPr lang="en-US" sz="700" dirty="0">
                <a:latin typeface="+mn-lt"/>
              </a:rPr>
            </a:br>
            <a:r>
              <a:rPr lang="en-US" sz="700" b="1" dirty="0">
                <a:latin typeface="+mn-lt"/>
              </a:rPr>
              <a:t>Tanakh — JPS Tanakh</a:t>
            </a:r>
            <a:r>
              <a:rPr lang="en-US" sz="700" dirty="0">
                <a:latin typeface="+mn-lt"/>
              </a:rPr>
              <a:t> - Scripture quotations marked (Tanakh) are taken from the TANAKH: The Holy Scriptures. Copyright © 1985, 1999 by the Jewish Publication Society. All rights reserved. Used by permission.</a:t>
            </a:r>
            <a:br>
              <a:rPr lang="en-US" sz="700" dirty="0">
                <a:latin typeface="+mn-lt"/>
              </a:rPr>
            </a:br>
            <a:r>
              <a:rPr lang="en-US" sz="700" b="1" dirty="0">
                <a:latin typeface="+mn-lt"/>
              </a:rPr>
              <a:t>WEB — World English Bible</a:t>
            </a:r>
            <a:r>
              <a:rPr lang="en-US" sz="700" dirty="0">
                <a:latin typeface="+mn-lt"/>
              </a:rPr>
              <a:t> - Scripture quotations marked (WEB) are taken from the World English Bible, public domain.</a:t>
            </a:r>
            <a:br>
              <a:rPr lang="en-US" dirty="0"/>
            </a:br>
            <a:endParaRPr sz="700" i="1" dirty="0">
              <a:latin typeface="+mn-lt"/>
              <a:ea typeface="Arial"/>
              <a:cs typeface="Arial"/>
              <a:sym typeface="Arial"/>
            </a:endParaRPr>
          </a:p>
        </p:txBody>
      </p:sp>
      <p:sp>
        <p:nvSpPr>
          <p:cNvPr id="6" name="Google Shape;375;p44">
            <a:extLst>
              <a:ext uri="{FF2B5EF4-FFF2-40B4-BE49-F238E27FC236}">
                <a16:creationId xmlns:a16="http://schemas.microsoft.com/office/drawing/2014/main" id="{7E76FB1B-016E-0555-22FE-0BBD24EA5D8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1">
            <a:extLst>
              <a:ext uri="{FF2B5EF4-FFF2-40B4-BE49-F238E27FC236}">
                <a16:creationId xmlns:a16="http://schemas.microsoft.com/office/drawing/2014/main" id="{EDE8DD70-29FE-8438-5B2D-801A5CA65991}"/>
              </a:ext>
            </a:extLst>
          </p:cNvPr>
          <p:cNvSpPr txBox="1"/>
          <p:nvPr/>
        </p:nvSpPr>
        <p:spPr>
          <a:xfrm flipH="1">
            <a:off x="4262907" y="4200568"/>
            <a:ext cx="4650368"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Workmanship</a:t>
            </a:r>
            <a:endParaRPr sz="3900" b="0" i="0" u="none" strike="noStrike" cap="none" dirty="0">
              <a:solidFill>
                <a:schemeClr val="lt1"/>
              </a:solidFill>
              <a:latin typeface="Taviraj"/>
              <a:ea typeface="Taviraj"/>
              <a:cs typeface="Taviraj"/>
              <a:sym typeface="Taviraj"/>
            </a:endParaRPr>
          </a:p>
        </p:txBody>
      </p:sp>
      <p:pic>
        <p:nvPicPr>
          <p:cNvPr id="3" name="Google Shape;383;p1">
            <a:extLst>
              <a:ext uri="{FF2B5EF4-FFF2-40B4-BE49-F238E27FC236}">
                <a16:creationId xmlns:a16="http://schemas.microsoft.com/office/drawing/2014/main" id="{284D3CD6-1EB5-6785-3CE1-8113CEE5BC52}"/>
              </a:ext>
            </a:extLst>
          </p:cNvPr>
          <p:cNvPicPr preferRelativeResize="0"/>
          <p:nvPr/>
        </p:nvPicPr>
        <p:blipFill>
          <a:blip r:embed="rId4"/>
          <a:srcRect l="36525" r="27015"/>
          <a:stretch>
            <a:fillRect/>
          </a:stretch>
        </p:blipFill>
        <p:spPr>
          <a:xfrm>
            <a:off x="6699325" y="332273"/>
            <a:ext cx="2103120" cy="3868202"/>
          </a:xfrm>
          <a:prstGeom prst="rect">
            <a:avLst/>
          </a:prstGeom>
          <a:noFill/>
          <a:ln>
            <a:noFill/>
          </a:ln>
        </p:spPr>
      </p:pic>
    </p:spTree>
    <p:extLst>
      <p:ext uri="{BB962C8B-B14F-4D97-AF65-F5344CB8AC3E}">
        <p14:creationId xmlns:p14="http://schemas.microsoft.com/office/powerpoint/2010/main" val="3014912059"/>
      </p:ext>
    </p:extLst>
  </p:cSld>
  <p:clrMapOvr>
    <a:masterClrMapping/>
  </p:clrMapOvr>
</p:sld>
</file>

<file path=ppt/theme/theme1.xml><?xml version="1.0" encoding="utf-8"?>
<a:theme xmlns:a="http://schemas.openxmlformats.org/drawingml/2006/main" name="Orientation New Team Member">
  <a:themeElements>
    <a:clrScheme name="Simple Light">
      <a:dk1>
        <a:srgbClr val="000000"/>
      </a:dk1>
      <a:lt1>
        <a:srgbClr val="FFFFFF"/>
      </a:lt1>
      <a:dk2>
        <a:srgbClr val="434343"/>
      </a:dk2>
      <a:lt2>
        <a:srgbClr val="FFFAE6"/>
      </a:lt2>
      <a:accent1>
        <a:srgbClr val="CC6131"/>
      </a:accent1>
      <a:accent2>
        <a:srgbClr val="646F3D"/>
      </a:accent2>
      <a:accent3>
        <a:srgbClr val="3E5072"/>
      </a:accent3>
      <a:accent4>
        <a:srgbClr val="EC7A49"/>
      </a:accent4>
      <a:accent5>
        <a:srgbClr val="B05024"/>
      </a:accent5>
      <a:accent6>
        <a:srgbClr val="C4BEA7"/>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1309</Words>
  <Application>Microsoft Office PowerPoint</Application>
  <PresentationFormat>On-screen Show (16:9)</PresentationFormat>
  <Paragraphs>55</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Inter Light</vt:lpstr>
      <vt:lpstr>Taviraj SemiBold</vt:lpstr>
      <vt:lpstr>Taviraj</vt:lpstr>
      <vt:lpstr>Taviraj Light</vt:lpstr>
      <vt:lpstr>Inter</vt:lpstr>
      <vt:lpstr>Taviraj Medium</vt:lpstr>
      <vt:lpstr>Arial</vt:lpstr>
      <vt:lpstr>Orientation New Team Member</vt:lpstr>
      <vt:lpstr>&lt;INTRO&gt;  Ephesians 2:10 We are God’s workmanship </vt:lpstr>
      <vt:lpstr>&lt;VERSE 1&gt;  Jeremiah 18:3 The potter working at his wheel Jeremiah 18:4 Vessel made of clay was marred, He used that clay, remade it, the way he wanted it to be  </vt:lpstr>
      <vt:lpstr>&lt;VERSE 2&gt;  John 15:1 My Father is the gardener John 15:2 Every branch that bears no fruit, He cuts off, every branch that bears fruit, he prunes to make it even more fruitful  </vt:lpstr>
      <vt:lpstr>&lt;CHORUS&gt;  Ephesians 2:10 We are God’s workmanship Philippians 1:6 He who began a good work in you will complete it Ephesians 2:10 We are God’s workmanship   </vt:lpstr>
      <vt:lpstr>&lt;VERSE 3&gt;  Malachi 3:3 He will sit as a refiner and purifier Zechariah 13:9 Through the fire; refine them like silver and test them like gold    </vt:lpstr>
      <vt:lpstr>&lt;VERSE 4&gt;  Hebrews 12:10 God disciplines us for our good Hebrews 12:11 All discipline seems painful, but yields fruit for those trained by it     </vt:lpstr>
      <vt:lpstr>&lt;CHORUS&gt;  Ephesians 2:10 We are God’s workmanship Philippians 1:6 He who began a good work in you will complete it Ephesians 2:10 We are God’s workmanship   </vt:lpstr>
      <vt:lpstr>&lt;BRIDGE&gt;  Isaiah 64:8 We are the clay, you are the potter; we are all the work of your hand 1 Peter 2:5 Being built into a spiritual house 2 Corinthians 3:18 Transformed into His image with intensifying glory    </vt:lpstr>
      <vt:lpstr>&lt;CHORUS&gt;  Ephesians 2:10 We are God’s workmanship Philippians 1:6 He who began a good work in you will complete it Ephesians 2:10 We are God’s workmanship   </vt:lpstr>
      <vt:lpstr>&lt;OUTRO&gt;  Ephesians 2:10 We are God’s workmanship Ephesians 2:10 We are God’s workmanship Ephesians 2:10 We are God’s workmanship   </vt:lpstr>
      <vt:lpstr>©2026 Awake and Renew. All Rights Reserved. 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For current licensing, distribution, and usage permissions, please visit awakeandrenew.org/license.   Per publisher guidance and licensing frameworks, select phrasing, vocabulary, and cross-references from the following translations are utilized as foundational source texts to compile our lyrical arrangements: - New King James Version (NKJV) - New Century Version (NCV) - New English Translation (NET) Note: Because these specific selections are curated, adapted to meter, and integrated into a multi-translation mosaic, formal corporate legal notices for these versions are omitted from the section below at the explicit request of the rights holder.   Scripture quotations from the following translations are used by permission and are subject to the formal corporate copyright guidelines of their respective publishers: BSB — Berean Study Bible / Berean Standard Bible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 CSB — Christian Standard Bible - Scripture quotations are from the Christian Standard Bible®, Copyright © 2017 by Holman Bible Publishers. Used by permission. Christian Standard Bible® and CSB® are federally registered trademarks of Holman Bible Publishers. DARBY — Darby Translation - Scripture quotations marked (Dar) are taken from the DARBY BIBLE, published in 1867, 1872, 1884, 1890; public domain. ESV — English Standard Version - Scripture quotations are from the ESV® Bible (The Holy Bible, English Standard Version®), copyright © 2001 by Crossway, a publishing ministry of Good News Publishers. Used by permission. All rights reserved. GB — Geneva Bible - Scripture quotations marked (Geneva) are taken from the Geneva Bible, 1560/1599. Public domain. GNT — Good News Translation - Scripture quotations marked (GNT) are from the Good News Translation in Today’s English Version – Second Edition Copyright © 1992 by American Bible Society. Used by Permission. GWT — GOD’S WORD Translation - Scripture quotations marked (GW or GWT) are taken from GOD’S WORD®. © 1995, 2003, 2013, 2014, 2019, 2020 by God’s Word to the Nations Mission Society. Used by permission. HCSB — Holman Christian Standard Bible - Scripture quotations are from the Holman Christian Standard Bible®, Copyright © 1999, 2000, 2002, 2003, 2009 by Holman Bible Publishers. Used by permission. JPS 1917 — JPS Tanakh - Scripture quotations marked (JPS 1917) are taken from the Holy Scriptures According to the Masoretic Text, Jewish Publication Society, 1917. Public domain. KJV — King James Version - Scripture quotations marked (KJV) are taken from the KING JAMES VERSION, public domain. (Note: The KJV is public domain in the United States and most countries, but is still under Crown copyright in the United Kingdom.) LEB — Lexham English Bible - Scripture quotations are from the Lexham English Bible, copyright © 2012 Logos Bible Software. Lexham is a registered trademark of Logos Bible Software. NASB — New American Standard Bible - Scripture quotations taken from the New American Standard Bible® (NASB®), copyright © 1960, 1962, 1963, 1968, 1971, 1972, 1973, 1975, 1977, 1995, 2020 by The Lockman Foundation. Used by permission. www.lockman.org NLT — New Living Translation - Scripture quotations marked (NLT) are taken from the Holy Bible, New Living Translation, copyright © 1996, 2004, 2015 by Tyndale House Foundation. Used by permission of Tyndale House Publishers, Inc., Carol Stream, Illinois 60188. All rights reserved. NRSV — New Revised Standard Version - Scripture quotations are from the New Revised Standard Version Bible, copyright © 1989 National Council of the Churches of Christ in the United States of America. Used by permission. All rights reserved. RSV — Revised Standard Version - Scripture quotations are from the Revised Standard Version of the Bible, copyright © 1946, 1952, and 1971 by the Division of Christian Education of the National Council of the Churches of Christ in the United States of America. Used by permission. All rights reserved worldwide. Tanakh — JPS Tanakh - Scripture quotations marked (Tanakh) are taken from the TANAKH: The Holy Scriptures. Copyright © 1985, 1999 by the Jewish Publication Society. All rights reserved. Used by permission. WEB — World English Bible - Scripture quotations marked (WEB) are taken from the World English Bible,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ischubert</dc:creator>
  <cp:lastModifiedBy>ischubert</cp:lastModifiedBy>
  <cp:revision>9</cp:revision>
  <dcterms:modified xsi:type="dcterms:W3CDTF">2026-08-10T16:52:22Z</dcterms:modified>
</cp:coreProperties>
</file>